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ickykids.net/" TargetMode="External"/><Relationship Id="rId2" Type="http://schemas.openxmlformats.org/officeDocument/2006/relationships/hyperlink" Target="https://www.bbc.co.uk/cbeebies/shows/ranger-hamzas-eco-quest" TargetMode="Externa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Caring for Others, Animals and the Environment ">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2988992" y="245757"/>
            <a:ext cx="6381040"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Caring for Others, Animals and the Environment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98553" y="830628"/>
            <a:ext cx="3990890" cy="3398428"/>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“Only if we understand, can we care. Only if we are, we will help. Only if we help, we shall be saved” </a:t>
            </a:r>
            <a:r>
              <a:rPr lang="en-GB" sz="1200" dirty="0"/>
              <a:t>Dr Jane Goodall</a:t>
            </a:r>
            <a:br>
              <a:rPr lang="en-GB" sz="1200" dirty="0"/>
            </a:br>
            <a:r>
              <a:rPr lang="en-GB" sz="1200" b="1" u="sng" dirty="0"/>
              <a:t>Child speak explanation </a:t>
            </a:r>
            <a:r>
              <a:rPr lang="en-GB" sz="1200" dirty="0"/>
              <a:t>– Looking after each other and animals. Doing things that will keep the Earth healthy. </a:t>
            </a:r>
            <a:br>
              <a:rPr lang="en-GB" sz="1200" b="1" u="sng" dirty="0"/>
            </a:br>
            <a:r>
              <a:rPr lang="en-GB" sz="1200" b="1" u="sng" dirty="0"/>
              <a:t>Key Questions </a:t>
            </a:r>
            <a:br>
              <a:rPr lang="en-GB" sz="1200" b="1" u="sng" dirty="0"/>
            </a:br>
            <a:r>
              <a:rPr lang="en-GB" sz="1200" b="1" u="sng" dirty="0">
                <a:solidFill>
                  <a:srgbClr val="008000"/>
                </a:solidFill>
              </a:rPr>
              <a:t>Learning from Experience</a:t>
            </a:r>
            <a:br>
              <a:rPr lang="en-GB" sz="1200" b="1" u="sng" dirty="0"/>
            </a:br>
            <a:r>
              <a:rPr lang="en-GB" sz="1200" dirty="0"/>
              <a:t>How have you cared for others? How do you care for your family, your friends, your pet?</a:t>
            </a:r>
            <a:br>
              <a:rPr lang="en-GB" sz="1200" b="1" u="sng" dirty="0"/>
            </a:br>
            <a:r>
              <a:rPr lang="en-GB" sz="1200" b="1" u="sng" dirty="0">
                <a:solidFill>
                  <a:srgbClr val="CC0066"/>
                </a:solidFill>
              </a:rPr>
              <a:t>Learning about Religious and Non-Religious Worldviews</a:t>
            </a:r>
            <a:br>
              <a:rPr lang="en-GB" sz="1200" b="1" u="sng" dirty="0"/>
            </a:br>
            <a:r>
              <a:rPr lang="en-GB" sz="1200" dirty="0"/>
              <a:t>How do people from different Religious Traditions  show caring?</a:t>
            </a:r>
            <a:br>
              <a:rPr lang="en-GB" sz="1200" b="1" u="sng" dirty="0"/>
            </a:br>
            <a:r>
              <a:rPr lang="en-GB" sz="1200" b="1" u="sng" dirty="0">
                <a:solidFill>
                  <a:srgbClr val="008080"/>
                </a:solidFill>
              </a:rPr>
              <a:t>Learning from Faith</a:t>
            </a:r>
            <a:br>
              <a:rPr lang="en-GB" sz="1200" b="1" u="sng" dirty="0"/>
            </a:br>
            <a:r>
              <a:rPr lang="en-GB" sz="1200" dirty="0"/>
              <a:t>How do we belong to the world around us?</a:t>
            </a:r>
            <a:br>
              <a:rPr lang="en-GB" sz="1200" dirty="0"/>
            </a:br>
            <a:r>
              <a:rPr lang="en-GB" sz="1200" dirty="0"/>
              <a:t>How is our world wonderful?</a:t>
            </a:r>
            <a:br>
              <a:rPr lang="en-GB" sz="1200" dirty="0"/>
            </a:br>
            <a:r>
              <a:rPr lang="en-GB" sz="1200" dirty="0"/>
              <a:t>How does my parent/carer/God care for me?</a:t>
            </a:r>
            <a:br>
              <a:rPr lang="en-GB" sz="1200" b="1" u="sng" dirty="0"/>
            </a:br>
            <a:r>
              <a:rPr lang="en-GB" sz="1200" b="1" u="sng" dirty="0">
                <a:solidFill>
                  <a:srgbClr val="660066"/>
                </a:solidFill>
              </a:rPr>
              <a:t>Learning to Discern</a:t>
            </a:r>
            <a:br>
              <a:rPr lang="en-GB" sz="1200" b="1" u="sng" dirty="0"/>
            </a:br>
            <a:r>
              <a:rPr lang="en-GB" sz="1200" dirty="0"/>
              <a:t>What can I make better in my world and what can’t I change?</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2777940"/>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and Jainism- the principles of not harming living things.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 parables e.g. ‘The Good Samaritan’.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Hinduism – How the cow is a sacred animal, vegetarianism</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WWF, RSPB and RSPCA campaigns – caring for wildlife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Creation Story – looking after the Earth.</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Story of Noah – God makes a covenant with humanity never to destroy the world again.</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3972458" cy="602729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Cbeebies</a:t>
            </a:r>
            <a:r>
              <a:rPr lang="en-GB" sz="1200" dirty="0">
                <a:effectLst/>
                <a:latin typeface="Calibri" panose="020F0502020204030204" pitchFamily="34" charset="0"/>
                <a:ea typeface="Calibri" panose="020F0502020204030204" pitchFamily="34" charset="0"/>
                <a:cs typeface="Calibri" panose="020F0502020204030204" pitchFamily="34" charset="0"/>
              </a:rPr>
              <a:t> Hamza’s Eco Quest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2"/>
              </a:rPr>
              <a:t>https://www.bbc.co.uk/cbeebies/shows/ranger-hamzas-eco-quest</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Good Samaritan’ parable.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‘Mrs Plumpton’s Motor Car story  </a:t>
            </a:r>
            <a:r>
              <a:rPr lang="en-GB" sz="1200" dirty="0" err="1">
                <a:effectLst/>
                <a:latin typeface="Calibri" panose="020F0502020204030204" pitchFamily="34" charset="0"/>
                <a:ea typeface="Calibri" panose="020F0502020204030204" pitchFamily="34" charset="0"/>
                <a:cs typeface="Calibri" panose="020F0502020204030204" pitchFamily="34" charset="0"/>
              </a:rPr>
              <a:t>pg</a:t>
            </a:r>
            <a:r>
              <a:rPr lang="en-GB" sz="1200" dirty="0">
                <a:effectLst/>
                <a:latin typeface="Calibri" panose="020F0502020204030204" pitchFamily="34" charset="0"/>
                <a:ea typeface="Calibri" panose="020F0502020204030204" pitchFamily="34" charset="0"/>
                <a:cs typeface="Calibri" panose="020F0502020204030204" pitchFamily="34" charset="0"/>
              </a:rPr>
              <a:t> 12 of Assembly Chest by David Webb.</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‘Cat in the Cold’ story Pg 37 of ‘Assembly Chest’ by David Webb.</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Story of Noah – Children’s Bible stories.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‘Wonderful World’ song by Louis Armstrong.</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Creation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Story of Noah’s Ark.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Caring prayers/poems.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Christmas Nativity figures/costumes.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‘Going Green’ story ‘The Wump World’ by Bill Peet.</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Ballad of Willie Wimple (You Tube)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www.stickykids.net</a:t>
            </a:r>
            <a:r>
              <a:rPr lang="en-GB" sz="1200" dirty="0">
                <a:effectLst/>
                <a:latin typeface="Calibri" panose="020F0502020204030204" pitchFamily="34" charset="0"/>
                <a:ea typeface="Calibri" panose="020F0502020204030204" pitchFamily="34" charset="0"/>
                <a:cs typeface="Calibri" panose="020F0502020204030204" pitchFamily="34" charset="0"/>
              </a:rPr>
              <a:t> (Bible stories with songs, rhymes and riddles about caring for the world)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‘How To Heal A Broken wing’ text by Bob Graham.</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Have You Filled A Bucket Today?’ text by Carol McCloud.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‘Hug Time’ text by Patrick McDonnell.</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My Friend Earth by Patricia MacLachlan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What A Waste: Rubbish, Recycling, and Protecting our Planet by Jess French</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Greta and the Giants by Zoë Tucker </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8553" y="4543247"/>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 Building Relationships, Fine Motor Skills </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latin typeface="Calibri" panose="020F0502020204030204" pitchFamily="34" charset="0"/>
                <a:ea typeface="Calibri" panose="020F0502020204030204" pitchFamily="34" charset="0"/>
                <a:cs typeface="Times New Roman" panose="02020603050405020304" pitchFamily="18" charset="0"/>
              </a:rPr>
              <a:t>P</a:t>
            </a:r>
            <a:r>
              <a:rPr lang="en-GB" sz="1200" dirty="0">
                <a:effectLst/>
                <a:latin typeface="Calibri" panose="020F0502020204030204" pitchFamily="34" charset="0"/>
                <a:ea typeface="Calibri" panose="020F0502020204030204" pitchFamily="34" charset="0"/>
                <a:cs typeface="Times New Roman" panose="02020603050405020304" pitchFamily="18" charset="0"/>
              </a:rPr>
              <a:t>eople, Culture and Communities, The Natural World,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44400" y="4539769"/>
            <a:ext cx="3876843" cy="1822935"/>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What do we do at home? Reduce, reuse, recycle. </a:t>
            </a:r>
          </a:p>
          <a:p>
            <a:pPr algn="l"/>
            <a:r>
              <a:rPr lang="en-GB" sz="1200" dirty="0">
                <a:effectLst/>
                <a:ea typeface="Calibri" panose="020F0502020204030204" pitchFamily="34" charset="0"/>
                <a:cs typeface="Times New Roman" panose="02020603050405020304" pitchFamily="18" charset="0"/>
              </a:rPr>
              <a:t>Take class teddy bear home. Record in a book how you nurtured it over the weekend.</a:t>
            </a:r>
          </a:p>
          <a:p>
            <a:pPr algn="l"/>
            <a:r>
              <a:rPr lang="en-GB" sz="1200" dirty="0">
                <a:effectLst/>
                <a:ea typeface="Calibri" panose="020F0502020204030204" pitchFamily="34" charset="0"/>
                <a:cs typeface="Times New Roman" panose="02020603050405020304" pitchFamily="18" charset="0"/>
              </a:rPr>
              <a:t>What our relatives do for us.</a:t>
            </a:r>
          </a:p>
          <a:p>
            <a:pPr algn="l"/>
            <a:r>
              <a:rPr lang="en-GB" sz="1200" dirty="0">
                <a:effectLst/>
                <a:ea typeface="Calibri" panose="020F0502020204030204" pitchFamily="34" charset="0"/>
                <a:cs typeface="Times New Roman" panose="02020603050405020304" pitchFamily="18" charset="0"/>
              </a:rPr>
              <a:t>Encouraging children to contribute to caring for the family pet.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C80501A7-E9B3-0403-7DF5-D7638FAA4762}"/>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6873c3b2-1103-4fad-9efd-9571b06eb71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144</TotalTime>
  <Words>548</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“Only if we understand, can we care. Only if we are, we will help. Only if we help, we shall be saved” Dr Jane Goodall Child speak explanation – Looking after each other and animals. Doing things that will keep the Earth healthy.  Key Questions  Learning from Experience How have you cared for others? How do you care for your family, your friends, your pet? Learning about Religious and Non-Religious Worldviews How do people from different Religious Traditions  show caring? Learning from Faith How do we belong to the world around us? How is our world wonderful? How does my parent/carer/God care for me? Learning to Discern What can I make better in my world and what can’t I change?</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9</cp:revision>
  <dcterms:created xsi:type="dcterms:W3CDTF">2023-11-01T16:02:31Z</dcterms:created>
  <dcterms:modified xsi:type="dcterms:W3CDTF">2023-11-17T16:06:19Z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