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AB348-2F81-4D2D-9CCE-D2C462F7E152}"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36530-136F-4066-9DE9-0BDB382A6B2E}" type="slidenum">
              <a:rPr lang="en-GB" smtClean="0"/>
              <a:t>‹#›</a:t>
            </a:fld>
            <a:endParaRPr lang="en-GB"/>
          </a:p>
        </p:txBody>
      </p:sp>
    </p:spTree>
    <p:extLst>
      <p:ext uri="{BB962C8B-B14F-4D97-AF65-F5344CB8AC3E}">
        <p14:creationId xmlns:p14="http://schemas.microsoft.com/office/powerpoint/2010/main" val="52030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C36530-136F-4066-9DE9-0BDB382A6B2E}" type="slidenum">
              <a:rPr lang="en-GB" smtClean="0"/>
              <a:t>1</a:t>
            </a:fld>
            <a:endParaRPr lang="en-GB"/>
          </a:p>
        </p:txBody>
      </p:sp>
    </p:spTree>
    <p:extLst>
      <p:ext uri="{BB962C8B-B14F-4D97-AF65-F5344CB8AC3E}">
        <p14:creationId xmlns:p14="http://schemas.microsoft.com/office/powerpoint/2010/main" val="3145379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teach/school-radio/assemblies-ks1-treasure-champs-4-loyalty-steadfast-parrot/zfnj2v4" TargetMode="External"/><Relationship Id="rId7"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haracterfirsteducation.com/c/curriculum-detail/2272020" TargetMode="External"/><Relationship Id="rId5" Type="http://schemas.openxmlformats.org/officeDocument/2006/relationships/hyperlink" Target="http://www.assemblies.org.uk/pri/2396/a-faithful-friend" TargetMode="External"/><Relationship Id="rId4" Type="http://schemas.openxmlformats.org/officeDocument/2006/relationships/hyperlink" Target="http://www.jewishpeople.net/jewish%20holiday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Loyal and Steadfast&#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398816" y="303750"/>
            <a:ext cx="4565214"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Loyal and Steadfast</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22954" y="733004"/>
            <a:ext cx="3335401" cy="3425099"/>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“Champions don’t show up to get everything they want: they show up to give everything they have”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Alexander Den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Heijer</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Showing commitment through difficult times.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sort of friend are you?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about Religious and Non-Religious Worldviews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people in traditions support each other?</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people depend on me?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 it always easy to be a good friend?</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3426978" y="764864"/>
            <a:ext cx="4887086" cy="3437736"/>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Islam and Judaism – Noah making a promise.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First Sad Day’ (The Lion First Bible) Genesis 2 and 3</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Jealous Brothers (The Lion First Bible) Genesis 37.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7. 1 Corinthians 16:13 Be on guard. Stand firm in the faith. Be courageous. Be strong.</a:t>
            </a:r>
            <a:br>
              <a:rPr lang="en-GB" sz="1200" b="1" u="sng" dirty="0">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Story of Ruth – a faithful friend </a:t>
            </a:r>
            <a:br>
              <a:rPr lang="en-GB" sz="1200" dirty="0">
                <a:latin typeface="Calibri" panose="020F0502020204030204" pitchFamily="34" charset="0"/>
                <a:ea typeface="Calibri" panose="020F0502020204030204" pitchFamily="34" charset="0"/>
                <a:cs typeface="Calibri" panose="020F0502020204030204" pitchFamily="34" charset="0"/>
              </a:rPr>
            </a:b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Judaism – Hanukkah story – celebrating Jewish people’s faith in God. Hanukkah – use of the menorah and its meaning</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Sikhism- learn about the principles behind the 5Ks.</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Modelling the Characteristics of effective teaching and learning to the children during child-initiated time e.g. perseverance and problem solving</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409186" y="733004"/>
            <a:ext cx="3737623" cy="603434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Buddhism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Steadfast Parrot (Buddhist story)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https://www.bbc.co.uk/teach/school-radio/assemblies-ks1-treasure-champs-4-loyalty-steadfast-parrot/zfnj2v4</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‘A Faithful Friend’ story Pg 79 of ‘Assembly Chest’ by David Webb.</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How The World Began (The Lion First Bible) The story of creation – Genesis 1 and 2.</a:t>
            </a:r>
          </a:p>
          <a:p>
            <a:pPr>
              <a:lnSpc>
                <a:spcPct val="115000"/>
              </a:lnSpc>
              <a:spcAft>
                <a:spcPts val="1000"/>
              </a:spcAft>
            </a:pPr>
            <a:r>
              <a:rPr lang="en-GB" sz="1200" b="1" u="sng" dirty="0" err="1">
                <a:effectLst/>
                <a:latin typeface="Calibri" panose="020F0502020204030204" pitchFamily="34" charset="0"/>
                <a:ea typeface="Calibri" panose="020F0502020204030204" pitchFamily="34" charset="0"/>
                <a:cs typeface="Calibri" panose="020F0502020204030204" pitchFamily="34" charset="0"/>
              </a:rPr>
              <a:t>Judiam</a:t>
            </a:r>
            <a:br>
              <a:rPr lang="en-GB" sz="1200" b="1" u="sng" dirty="0">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story of Hanukkah.</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 Jewish menorah (branched candle)</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hlinkClick r:id="rId4"/>
              </a:rPr>
              <a:t>www.jewishpeople.net/jewish holidays.html</a:t>
            </a: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hlinkClick r:id="rId5"/>
              </a:rPr>
              <a:t>http://www.assemblies.org.uk/pri/2396/a-faithful-friend</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Lion and the Bird - Marianne </a:t>
            </a:r>
            <a:r>
              <a:rPr lang="en-GB" sz="1200" dirty="0" err="1">
                <a:effectLst/>
                <a:latin typeface="Calibri" panose="020F0502020204030204" pitchFamily="34" charset="0"/>
                <a:ea typeface="Calibri" panose="020F0502020204030204" pitchFamily="34" charset="0"/>
                <a:cs typeface="Calibri" panose="020F0502020204030204" pitchFamily="34" charset="0"/>
              </a:rPr>
              <a:t>Dubuc‘Zainab’s</a:t>
            </a:r>
            <a:r>
              <a:rPr lang="en-GB" sz="1200" dirty="0">
                <a:effectLst/>
                <a:latin typeface="Calibri" panose="020F0502020204030204" pitchFamily="34" charset="0"/>
                <a:ea typeface="Calibri" panose="020F0502020204030204" pitchFamily="34" charset="0"/>
                <a:cs typeface="Calibri" panose="020F0502020204030204" pitchFamily="34" charset="0"/>
              </a:rPr>
              <a:t> Little Rabbit’ – by Nadia Rehman</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Loyalty Poem/Loyalty Song</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hlinkClick r:id="rId6"/>
              </a:rPr>
              <a:t>http://characterfirsteducation.com/c/curriculum-detail/2272020</a:t>
            </a:r>
            <a:r>
              <a:rPr lang="en-GB"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86368" y="4374268"/>
            <a:ext cx="3271987" cy="1826017"/>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Self-Regulation</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Managing Self, Building Relationships, Gross Motor Skills, Fine Motor Skills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Culture and Communities, Being Imaginative and Expressive</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3426978" y="4374268"/>
            <a:ext cx="4858923"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Set children achievable targets/challenges at home and encourage children not to give up, such as completing a tricky jigsaw puzzle.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Talk about family traditions and ensure that these traditions continue such as Sunday lunch at the table, a carol concert on Christmas Eve, an Easter Egg hunt in the back garden etc.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Encourage children to be proud of their interests and allegiances e.g. to a local football team.</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FB294368-CB0D-A8A7-8619-DC20F676A149}"/>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a2ce3548-1c63-4d9d-b46e-335f4c3903c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103</TotalTime>
  <Words>500</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“Champions don’t show up to get everything they want: they show up to give everything they have” Alexander Den Heijer  Child speak explanation Showing commitment through difficult times.   Key Questions Learning From Experience What sort of friend are you?   Learning about Religious and Non-Religious Worldviews How do people in traditions support each other?  Learning from Faith Can people depend on me?  Learning to Discern  Is it always easy to be a good friend?</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9</cp:revision>
  <dcterms:created xsi:type="dcterms:W3CDTF">2023-11-01T16:02:31Z</dcterms:created>
  <dcterms:modified xsi:type="dcterms:W3CDTF">2023-11-17T16:07:49Z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