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smickids.com/five-mindfulness-activities-your-kids-will-love/" TargetMode="External"/><Relationship Id="rId2" Type="http://schemas.openxmlformats.org/officeDocument/2006/relationships/hyperlink" Target="https://positivepsychology.com/mindfulness-for-children-kids-activities/" TargetMode="Externa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Merciful and Forgiving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656812" y="186834"/>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Merciful and Forgiving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64020" y="755220"/>
            <a:ext cx="3990890" cy="3614598"/>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“Be just and merciful and brave.” C.S Lewis</a:t>
            </a:r>
            <a:br>
              <a:rPr lang="en-GB" sz="1200" b="1" u="sng" dirty="0"/>
            </a:br>
            <a:br>
              <a:rPr lang="en-GB" sz="1200" dirty="0"/>
            </a:br>
            <a:r>
              <a:rPr lang="en-GB" sz="1200" b="1" u="sng" dirty="0"/>
              <a:t>Child speak explanation</a:t>
            </a:r>
            <a:br>
              <a:rPr lang="en-GB" sz="1200" b="1" u="sng" dirty="0"/>
            </a:br>
            <a:r>
              <a:rPr lang="en-GB" sz="1200" dirty="0"/>
              <a:t>Mercy means having power, and choosing to using that power to help others, not hurt them. Forgiving is to give up or let go of anger against someone. </a:t>
            </a: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Have I ever done something wrong? Did I say sorry?</a:t>
            </a:r>
            <a:br>
              <a:rPr lang="en-GB" sz="1200" dirty="0"/>
            </a:br>
            <a:r>
              <a:rPr lang="en-GB" sz="1200" b="1" u="sng" dirty="0">
                <a:solidFill>
                  <a:srgbClr val="CC0066"/>
                </a:solidFill>
              </a:rPr>
              <a:t>Learning about Religious and Non-Religious Worldviews</a:t>
            </a:r>
            <a:br>
              <a:rPr lang="en-GB" sz="1200" dirty="0"/>
            </a:br>
            <a:r>
              <a:rPr lang="en-GB" sz="1200" dirty="0"/>
              <a:t>What do stories in religious traditions teach about forgiving others?</a:t>
            </a:r>
            <a:br>
              <a:rPr lang="en-GB" sz="1200" dirty="0"/>
            </a:br>
            <a:r>
              <a:rPr lang="en-GB" sz="1200" b="1" u="sng" dirty="0">
                <a:solidFill>
                  <a:srgbClr val="008080"/>
                </a:solidFill>
              </a:rPr>
              <a:t>Learning from Faith </a:t>
            </a:r>
            <a:br>
              <a:rPr lang="en-GB" sz="1200" dirty="0"/>
            </a:br>
            <a:r>
              <a:rPr lang="en-GB" sz="1200" dirty="0"/>
              <a:t>How do you show forgiveness at home and at school? </a:t>
            </a:r>
            <a:br>
              <a:rPr lang="en-GB" sz="1200" dirty="0"/>
            </a:br>
            <a:r>
              <a:rPr lang="en-GB" sz="1200" b="1" u="sng" dirty="0">
                <a:solidFill>
                  <a:srgbClr val="660066"/>
                </a:solidFill>
              </a:rPr>
              <a:t>Learning to Discern </a:t>
            </a:r>
            <a:br>
              <a:rPr lang="en-GB" sz="1200" dirty="0"/>
            </a:br>
            <a:r>
              <a:rPr lang="en-GB" sz="1200" dirty="0"/>
              <a:t>How do people from religious traditions show love towards God?</a:t>
            </a:r>
            <a:br>
              <a:rPr lang="en-GB" sz="1200" dirty="0"/>
            </a:br>
            <a:r>
              <a:rPr lang="en-GB" sz="1200" dirty="0"/>
              <a:t>How does God forgive?</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57579" y="755220"/>
            <a:ext cx="3876842" cy="2967992"/>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 Parables that Jesus told.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Joseph’s coat and jealousy/forgiveness/loyalty themes that run throughout</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Bible story David and King Samuel.</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Easter Story (Jesus forgiving Judas)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Hinduism- Holi. A festival to forget and forgive, heal broken relationships.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Superhero stories – using power to help others.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Defeating the monster stories (good over evil/villains/goodies and baddies)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9" y="755220"/>
            <a:ext cx="3908543" cy="566988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Stories about Parables Jesus told.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‘Where The Wild Things Are’ text by Maurice Sendak.</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Joseph Meets The King (The Lion First Bible) Genesis 39-50</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Outlaw (The Lion First Bible) 1  Samuel 21- 2 Samuel 1 (The story of David)</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Jesus talks about forgiveness – Matthew 18:21-35</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Guess How Much I Love You - Sam </a:t>
            </a:r>
            <a:r>
              <a:rPr lang="en-GB" sz="1200" dirty="0" err="1">
                <a:effectLst/>
                <a:latin typeface="Calibri" panose="020F0502020204030204" pitchFamily="34" charset="0"/>
                <a:ea typeface="Calibri" panose="020F0502020204030204" pitchFamily="34" charset="0"/>
                <a:cs typeface="Calibri" panose="020F0502020204030204" pitchFamily="34" charset="0"/>
              </a:rPr>
              <a:t>McBratney</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No Matter What- Debi </a:t>
            </a:r>
            <a:r>
              <a:rPr lang="en-GB" sz="1200" dirty="0" err="1">
                <a:effectLst/>
                <a:latin typeface="Calibri" panose="020F0502020204030204" pitchFamily="34" charset="0"/>
                <a:ea typeface="Calibri" panose="020F0502020204030204" pitchFamily="34" charset="0"/>
                <a:cs typeface="Calibri" panose="020F0502020204030204" pitchFamily="34" charset="0"/>
              </a:rPr>
              <a:t>Gliori</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Something Else – Kathryn Cave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Stinky! Or 'How the Beautiful Smelly Warthog Found a Friend – Ian </a:t>
            </a:r>
            <a:r>
              <a:rPr lang="en-GB" sz="1200" dirty="0" err="1">
                <a:effectLst/>
                <a:latin typeface="Calibri" panose="020F0502020204030204" pitchFamily="34" charset="0"/>
                <a:ea typeface="Calibri" panose="020F0502020204030204" pitchFamily="34" charset="0"/>
                <a:cs typeface="Calibri" panose="020F0502020204030204" pitchFamily="34" charset="0"/>
              </a:rPr>
              <a:t>Whybrown</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Supertayto</a:t>
            </a:r>
            <a:r>
              <a:rPr lang="en-GB" sz="1200" dirty="0">
                <a:effectLst/>
                <a:latin typeface="Calibri" panose="020F0502020204030204" pitchFamily="34" charset="0"/>
                <a:ea typeface="Calibri" panose="020F0502020204030204" pitchFamily="34" charset="0"/>
                <a:cs typeface="Calibri" panose="020F0502020204030204" pitchFamily="34" charset="0"/>
              </a:rPr>
              <a:t> by Sue Hendra</a:t>
            </a:r>
          </a:p>
          <a:p>
            <a:pPr>
              <a:lnSpc>
                <a:spcPct val="107000"/>
              </a:lnSpc>
              <a:spcAft>
                <a:spcPts val="80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Superworm</a:t>
            </a:r>
            <a:r>
              <a:rPr lang="en-GB" sz="1200" dirty="0">
                <a:effectLst/>
                <a:latin typeface="Calibri" panose="020F0502020204030204" pitchFamily="34" charset="0"/>
                <a:ea typeface="Calibri" panose="020F0502020204030204" pitchFamily="34" charset="0"/>
                <a:cs typeface="Calibri" panose="020F0502020204030204" pitchFamily="34" charset="0"/>
              </a:rPr>
              <a:t> by Julia Donaldson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Mindfulness -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2"/>
              </a:rPr>
              <a:t>https://positivepsychology.com/mindfulness-for-children-kids-activities/</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https://cosmickids.com/five-mindfulness-activities-your-kids-will-love/</a:t>
            </a:r>
            <a:r>
              <a:rPr lang="en-GB"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17985" y="4834759"/>
            <a:ext cx="3990890" cy="1590346"/>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p>
          <a:p>
            <a:pPr algn="l"/>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Self-Regulation</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Building Relationships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Culture and Communities,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17296" y="3920958"/>
            <a:ext cx="3876842" cy="250414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Ask your child to create a treasure basket of beautiful things. Ask them to explain why those objects are beautiful to them.</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Compliment children daily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Teach them to appreciate beauty in the natural world. Go for a walk around the local area, spotting animals, plants and enjoying moments of silence.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Work through a guided meditation together.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F4C656E2-F82B-1983-CE40-FD5E03587386}"/>
              </a:ext>
              <a:ext uri="{C183D7F6-B498-43B3-948B-1728B52AA6E4}">
                <adec:decorative xmlns:adec="http://schemas.microsoft.com/office/drawing/2017/decorative" val="1"/>
              </a:ext>
            </a:extLst>
          </p:cNvPr>
          <p:cNvSpPr txBox="1"/>
          <p:nvPr/>
        </p:nvSpPr>
        <p:spPr>
          <a:xfrm>
            <a:off x="277402" y="132313"/>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1facf6d9-6612-461e-844d-24ea144b59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TotalTime>
  <Words>430</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“Be just and merciful and brave.” C.S Lewis  Child speak explanation Mercy means having power, and choosing to using that power to help others, not hurt them. Forgiving is to give up or let go of anger against someone.  Key Questions  Learning From Experience Have I ever done something wrong? Did I say sorry? Learning about Religious and Non-Religious Worldviews What do stories in religious traditions teach about forgiving others? Learning from Faith  How do you show forgiveness at home and at school?  Learning to Discern  How do people from religious traditions show love towards God? How does God forgive?</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4</cp:revision>
  <dcterms:created xsi:type="dcterms:W3CDTF">2023-11-01T16:02:31Z</dcterms:created>
  <dcterms:modified xsi:type="dcterms:W3CDTF">2023-11-17T16:14:19Z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