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0CC109-2365-45B8-BDDD-8755CD9AF9F8}"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158E3-7B6B-4B26-B9E2-3E5EA79687CC}" type="slidenum">
              <a:rPr lang="en-GB" smtClean="0"/>
              <a:t>‹#›</a:t>
            </a:fld>
            <a:endParaRPr lang="en-GB"/>
          </a:p>
        </p:txBody>
      </p:sp>
    </p:spTree>
    <p:extLst>
      <p:ext uri="{BB962C8B-B14F-4D97-AF65-F5344CB8AC3E}">
        <p14:creationId xmlns:p14="http://schemas.microsoft.com/office/powerpoint/2010/main" val="348001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7158E3-7B6B-4B26-B9E2-3E5EA79687CC}" type="slidenum">
              <a:rPr lang="en-GB" smtClean="0"/>
              <a:t>1</a:t>
            </a:fld>
            <a:endParaRPr lang="en-GB"/>
          </a:p>
        </p:txBody>
      </p:sp>
    </p:spTree>
    <p:extLst>
      <p:ext uri="{BB962C8B-B14F-4D97-AF65-F5344CB8AC3E}">
        <p14:creationId xmlns:p14="http://schemas.microsoft.com/office/powerpoint/2010/main" val="3083616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cbeebies/shows/lets-celebrat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hyperlink" Target="https://www.bbc.co.uk/cbeebies/watch/poppies" TargetMode="External"/><Relationship Id="rId4" Type="http://schemas.openxmlformats.org/officeDocument/2006/relationships/hyperlink" Target="https://www.bbc.co.uk/cbeebies/shows/my-world-kitch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Remembering Roots&#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662242" y="234955"/>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Remembering Roots</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115372" y="851663"/>
            <a:ext cx="3990890" cy="3556610"/>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“Always remember your roots as they are the foundation of your life and the wings of your future” </a:t>
            </a:r>
            <a:r>
              <a:rPr lang="en-GB" sz="1200" dirty="0"/>
              <a:t>Heather </a:t>
            </a:r>
            <a:r>
              <a:rPr lang="en-GB" sz="1200" dirty="0" err="1"/>
              <a:t>Stillufsen</a:t>
            </a:r>
            <a:br>
              <a:rPr lang="en-GB" sz="1200" dirty="0"/>
            </a:br>
            <a:r>
              <a:rPr lang="en-GB" sz="1200" b="1" dirty="0"/>
              <a:t>Child speak explanation</a:t>
            </a:r>
            <a:br>
              <a:rPr lang="en-GB" sz="1200" dirty="0"/>
            </a:br>
            <a:r>
              <a:rPr lang="en-GB" sz="1200" dirty="0"/>
              <a:t>Thinking about our family members and their lives before we were born. Being proud of our history. </a:t>
            </a: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Can you tell me about a special event that you celebrated with your family?</a:t>
            </a:r>
            <a:br>
              <a:rPr lang="en-GB" sz="1200" dirty="0"/>
            </a:br>
            <a:r>
              <a:rPr lang="en-GB" sz="1200" b="1" u="sng" dirty="0">
                <a:solidFill>
                  <a:srgbClr val="CC0066"/>
                </a:solidFill>
              </a:rPr>
              <a:t>Learning about Religious and Non-Religious Worldviews</a:t>
            </a:r>
            <a:br>
              <a:rPr lang="en-GB" sz="1200" dirty="0"/>
            </a:br>
            <a:r>
              <a:rPr lang="en-GB" sz="1200" dirty="0"/>
              <a:t>What special people and times do people with a tradition celebrate?</a:t>
            </a:r>
            <a:br>
              <a:rPr lang="en-GB" sz="1200" dirty="0"/>
            </a:br>
            <a:r>
              <a:rPr lang="en-GB" sz="1200" b="1" u="sng" dirty="0">
                <a:solidFill>
                  <a:srgbClr val="008080"/>
                </a:solidFill>
              </a:rPr>
              <a:t>Learning from Faith </a:t>
            </a:r>
            <a:br>
              <a:rPr lang="en-GB" sz="1200" dirty="0"/>
            </a:br>
            <a:r>
              <a:rPr lang="en-GB" sz="1200" dirty="0"/>
              <a:t>How do you remember special people and places?</a:t>
            </a:r>
            <a:br>
              <a:rPr lang="en-GB" sz="1200" dirty="0"/>
            </a:br>
            <a:r>
              <a:rPr lang="en-GB" sz="1200" dirty="0"/>
              <a:t>If you were preparing a meal, which foods remind you of certain times/places/events?</a:t>
            </a:r>
            <a:br>
              <a:rPr lang="en-GB" sz="1200" dirty="0"/>
            </a:br>
            <a:r>
              <a:rPr lang="en-GB" sz="1200" b="1" u="sng" dirty="0">
                <a:solidFill>
                  <a:srgbClr val="660066"/>
                </a:solidFill>
              </a:rPr>
              <a:t>Learning to Discern </a:t>
            </a:r>
            <a:br>
              <a:rPr lang="en-GB" sz="1200" dirty="0"/>
            </a:br>
            <a:r>
              <a:rPr lang="en-GB" sz="1200" dirty="0"/>
              <a:t>Does it matter if we don’t remember these occasions?</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62187" y="856244"/>
            <a:ext cx="3876842" cy="257275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Islam- Islamic Birth Rites, e.g. how words of Adhan are whispered in the babies’ right ear.</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Eid and Ramadan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Judaism – </a:t>
            </a:r>
            <a:r>
              <a:rPr lang="en-GB" sz="1200" dirty="0" err="1">
                <a:effectLst/>
                <a:latin typeface="Calibri" panose="020F0502020204030204" pitchFamily="34" charset="0"/>
                <a:ea typeface="Calibri" panose="020F0502020204030204" pitchFamily="34" charset="0"/>
                <a:cs typeface="Calibri" panose="020F0502020204030204" pitchFamily="34" charset="0"/>
              </a:rPr>
              <a:t>Sedar</a:t>
            </a:r>
            <a:r>
              <a:rPr lang="en-GB" sz="1200" dirty="0">
                <a:effectLst/>
                <a:latin typeface="Calibri" panose="020F0502020204030204" pitchFamily="34" charset="0"/>
                <a:ea typeface="Calibri" panose="020F0502020204030204" pitchFamily="34" charset="0"/>
                <a:cs typeface="Calibri" panose="020F0502020204030204" pitchFamily="34" charset="0"/>
              </a:rPr>
              <a:t> meal at Passover. The contents of plate and meaning of each food.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Across the faiths- people who have grown up in Britain but have been born in different countries and retained customs that are important to them,</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094954" y="851663"/>
            <a:ext cx="3972458" cy="5442003"/>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hlinkClick r:id="rId3"/>
              </a:rPr>
              <a:t>https://www.bbc.co.uk/cbeebies/shows/lets-celebrate</a:t>
            </a:r>
            <a:r>
              <a:rPr lang="en-GB" sz="1200" dirty="0">
                <a:effectLst/>
                <a:latin typeface="Calibri" panose="020F0502020204030204" pitchFamily="34" charset="0"/>
                <a:ea typeface="Calibri" panose="020F0502020204030204" pitchFamily="34" charset="0"/>
                <a:cs typeface="Calibri" panose="020F0502020204030204" pitchFamily="34" charset="0"/>
              </a:rPr>
              <a:t> (How people celebrate special times  with their families)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‘My Jewish Year’ text by Adam Fisher.</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‘Amazing Grace’ text by Mary Hoffman and Caroline </a:t>
            </a:r>
            <a:r>
              <a:rPr lang="en-GB" sz="1200" dirty="0" err="1">
                <a:effectLst/>
                <a:latin typeface="Calibri" panose="020F0502020204030204" pitchFamily="34" charset="0"/>
                <a:ea typeface="Calibri" panose="020F0502020204030204" pitchFamily="34" charset="0"/>
                <a:cs typeface="Calibri" panose="020F0502020204030204" pitchFamily="34" charset="0"/>
              </a:rPr>
              <a:t>Binch</a:t>
            </a:r>
            <a:r>
              <a:rPr lang="en-GB" sz="1200" dirty="0">
                <a:effectLst/>
                <a:latin typeface="Calibri" panose="020F0502020204030204" pitchFamily="34" charset="0"/>
                <a:ea typeface="Calibri" panose="020F0502020204030204" pitchFamily="34" charset="0"/>
                <a:cs typeface="Calibri" panose="020F0502020204030204" pitchFamily="34" charset="0"/>
              </a:rPr>
              <a:t>.</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t>
            </a:r>
            <a:r>
              <a:rPr lang="en-GB" sz="1200" dirty="0" err="1">
                <a:effectLst/>
                <a:latin typeface="Calibri" panose="020F0502020204030204" pitchFamily="34" charset="0"/>
                <a:ea typeface="Calibri" panose="020F0502020204030204" pitchFamily="34" charset="0"/>
                <a:cs typeface="Calibri" panose="020F0502020204030204" pitchFamily="34" charset="0"/>
              </a:rPr>
              <a:t>Handa’s</a:t>
            </a:r>
            <a:r>
              <a:rPr lang="en-GB" sz="1200" dirty="0">
                <a:effectLst/>
                <a:latin typeface="Calibri" panose="020F0502020204030204" pitchFamily="34" charset="0"/>
                <a:ea typeface="Calibri" panose="020F0502020204030204" pitchFamily="34" charset="0"/>
                <a:cs typeface="Calibri" panose="020F0502020204030204" pitchFamily="34" charset="0"/>
              </a:rPr>
              <a:t> Surprise’ text by Eileen Browne.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t>
            </a:r>
            <a:r>
              <a:rPr lang="en-GB" sz="1200" dirty="0" err="1">
                <a:effectLst/>
                <a:latin typeface="Calibri" panose="020F0502020204030204" pitchFamily="34" charset="0"/>
                <a:ea typeface="Calibri" panose="020F0502020204030204" pitchFamily="34" charset="0"/>
                <a:cs typeface="Calibri" panose="020F0502020204030204" pitchFamily="34" charset="0"/>
              </a:rPr>
              <a:t>Handa’s</a:t>
            </a:r>
            <a:r>
              <a:rPr lang="en-GB" sz="1200" dirty="0">
                <a:effectLst/>
                <a:latin typeface="Calibri" panose="020F0502020204030204" pitchFamily="34" charset="0"/>
                <a:ea typeface="Calibri" panose="020F0502020204030204" pitchFamily="34" charset="0"/>
                <a:cs typeface="Calibri" panose="020F0502020204030204" pitchFamily="34" charset="0"/>
              </a:rPr>
              <a:t> Hen’ text by Eileen Browne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Use of Festival DVDS (Child’s Eye) Eid.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Examples of Islamic art – pictures and photographs of buildings.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Photographs from home – family trees.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Celebrating food from our cultures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4"/>
              </a:rPr>
              <a:t>https://www.bbc.co.uk/cbeebies/shows/my-world-kitchen</a:t>
            </a:r>
            <a:r>
              <a:rPr lang="en-GB" sz="1200" dirty="0">
                <a:effectLst/>
                <a:latin typeface="Calibri" panose="020F0502020204030204" pitchFamily="34" charset="0"/>
                <a:ea typeface="Calibri" panose="020F0502020204030204" pitchFamily="34" charset="0"/>
                <a:cs typeface="Calibri" panose="020F0502020204030204" pitchFamily="34" charset="0"/>
              </a:rPr>
              <a:t>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Pictures of people from different faith groups, showing custom and tradition.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Story of the Lost Sheep – why did he remember to go back?</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‘My Humanist Family’, Believing and Belonging series, Gill Vaisey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Celebrate events like Grandparents Day, Mother’s and Father’s Day and Black History Month.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Remembrance Day -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5"/>
              </a:rPr>
              <a:t>https://www.bbc.co.uk/cbeebies/watch/poppies</a:t>
            </a:r>
            <a:r>
              <a:rPr lang="en-GB" sz="12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115372" y="4583208"/>
            <a:ext cx="3972458" cy="182293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Self –Regulation, Managing Self, Building Relationships</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People, Culture and Communities, The Natural World, Creating with materials,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62187" y="4062485"/>
            <a:ext cx="3876842" cy="2343658"/>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Grandparents invited into school to speak.</a:t>
            </a:r>
          </a:p>
          <a:p>
            <a:pPr algn="l"/>
            <a:r>
              <a:rPr lang="en-GB" sz="1200" dirty="0">
                <a:effectLst/>
                <a:ea typeface="Calibri" panose="020F0502020204030204" pitchFamily="34" charset="0"/>
                <a:cs typeface="Times New Roman" panose="02020603050405020304" pitchFamily="18" charset="0"/>
              </a:rPr>
              <a:t>Parents who belong to the Islamic faith to share any Islamic art they have at home.</a:t>
            </a:r>
          </a:p>
          <a:p>
            <a:pPr algn="l"/>
            <a:r>
              <a:rPr lang="en-GB" sz="1200" dirty="0">
                <a:effectLst/>
                <a:ea typeface="Calibri" panose="020F0502020204030204" pitchFamily="34" charset="0"/>
                <a:cs typeface="Times New Roman" panose="02020603050405020304" pitchFamily="18" charset="0"/>
              </a:rPr>
              <a:t>Parents invited in to speak of their faith and what it means to be part of the faith.</a:t>
            </a:r>
          </a:p>
          <a:p>
            <a:pPr algn="l"/>
            <a:r>
              <a:rPr lang="en-GB" sz="1200" dirty="0">
                <a:effectLst/>
                <a:ea typeface="Calibri" panose="020F0502020204030204" pitchFamily="34" charset="0"/>
                <a:cs typeface="Times New Roman" panose="02020603050405020304" pitchFamily="18" charset="0"/>
              </a:rPr>
              <a:t>Children bring in photos from home- family tree.</a:t>
            </a:r>
          </a:p>
          <a:p>
            <a:pPr algn="l"/>
            <a:r>
              <a:rPr lang="en-GB" sz="1200" dirty="0">
                <a:effectLst/>
                <a:ea typeface="Calibri" panose="020F0502020204030204" pitchFamily="34" charset="0"/>
                <a:cs typeface="Times New Roman" panose="02020603050405020304" pitchFamily="18" charset="0"/>
              </a:rPr>
              <a:t>Look at artefacts that are special in families and that reflect their cultures such as Welsh love spoons, tartan for clans, football/rugby teams that they all support etc.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0C694267-658C-04CD-C927-77F455A83E60}"/>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417a214f-5908-48fe-b2cf-3a4b418ae90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510</TotalTime>
  <Words>545</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“Always remember your roots as they are the foundation of your life and the wings of your future” Heather Stillufsen Child speak explanation Thinking about our family members and their lives before we were born. Being proud of our history.  Key Questions  Learning from Experience Can you tell me about a special event that you celebrated with your family? Learning about Religious and Non-Religious Worldviews What special people and times do people with a tradition celebrate? Learning from Faith  How do you remember special people and places? If you were preparing a meal, which foods remind you of certain times/places/events? Learning to Discern  Does it matter if we don’t remember these occasions?</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15</cp:revision>
  <dcterms:created xsi:type="dcterms:W3CDTF">2023-11-01T16:02:31Z</dcterms:created>
  <dcterms:modified xsi:type="dcterms:W3CDTF">2023-11-17T16:22:54Z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