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Reflective and Self-Critical&#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615715" y="310694"/>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Reflective and Self-Critical</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98553" y="830628"/>
            <a:ext cx="3990890" cy="3822825"/>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u="sng" dirty="0"/>
              <a:t>Child speak explanation </a:t>
            </a:r>
            <a:br>
              <a:rPr lang="en-GB" sz="1200" b="1" u="sng" dirty="0"/>
            </a:br>
            <a:r>
              <a:rPr lang="en-GB" sz="1200" dirty="0"/>
              <a:t>I think about what I have said, done and learned. I know what I am good and not so good at. I am learning to recognise, what I need to improve on.</a:t>
            </a:r>
            <a:br>
              <a:rPr lang="en-GB" sz="1200" dirty="0"/>
            </a:b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What am I good/not good at?</a:t>
            </a:r>
            <a:br>
              <a:rPr lang="en-GB" sz="1200" dirty="0"/>
            </a:br>
            <a:br>
              <a:rPr lang="en-GB" sz="1200" dirty="0"/>
            </a:br>
            <a:r>
              <a:rPr lang="en-GB" sz="1200" b="1" u="sng" dirty="0">
                <a:solidFill>
                  <a:srgbClr val="CC0066"/>
                </a:solidFill>
              </a:rPr>
              <a:t>Learning about Religious Traditions &amp; Non-Religious Worldviews</a:t>
            </a:r>
            <a:br>
              <a:rPr lang="en-GB" sz="1200" dirty="0"/>
            </a:br>
            <a:r>
              <a:rPr lang="en-GB" sz="1200" dirty="0"/>
              <a:t>How do people change for the better?</a:t>
            </a:r>
            <a:br>
              <a:rPr lang="en-GB" sz="1200" dirty="0"/>
            </a:br>
            <a:br>
              <a:rPr lang="en-GB" sz="1200" dirty="0"/>
            </a:br>
            <a:r>
              <a:rPr lang="en-GB" sz="1200" b="1" u="sng" dirty="0">
                <a:solidFill>
                  <a:srgbClr val="008080"/>
                </a:solidFill>
              </a:rPr>
              <a:t>Learning From Faith</a:t>
            </a:r>
            <a:br>
              <a:rPr lang="en-GB" sz="1200" dirty="0"/>
            </a:br>
            <a:r>
              <a:rPr lang="en-GB" sz="1200" dirty="0"/>
              <a:t>What could you do differently today that makes you better than you were yesterday?</a:t>
            </a:r>
            <a:br>
              <a:rPr lang="en-GB" sz="1200" dirty="0"/>
            </a:br>
            <a:br>
              <a:rPr lang="en-GB" sz="1200" dirty="0"/>
            </a:br>
            <a:r>
              <a:rPr lang="en-GB" sz="1200" b="1" u="sng" dirty="0">
                <a:solidFill>
                  <a:srgbClr val="660066"/>
                </a:solidFill>
              </a:rPr>
              <a:t>Learning to Discern</a:t>
            </a:r>
            <a:br>
              <a:rPr lang="en-GB" sz="1200" dirty="0"/>
            </a:br>
            <a:r>
              <a:rPr lang="en-GB" sz="1200" dirty="0"/>
              <a:t>What things can stop me thinking and reflecting?</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1774717"/>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Across the faith groups - How can I be a good member of my community? What is it about my faith that I feel most proud of?</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Read a range of cultural stories with moral messages and main character dilemmas to solve.</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3908543" cy="507703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Buddhism</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 The Four Noble Truths.</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Persona dolls.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Confidence building books </a:t>
            </a:r>
            <a:r>
              <a:rPr lang="en-GB" sz="1200" dirty="0" err="1">
                <a:effectLst/>
                <a:latin typeface="Calibri" panose="020F0502020204030204" pitchFamily="34" charset="0"/>
                <a:ea typeface="Calibri" panose="020F0502020204030204" pitchFamily="34" charset="0"/>
                <a:cs typeface="Calibri" panose="020F0502020204030204" pitchFamily="34" charset="0"/>
              </a:rPr>
              <a:t>eg</a:t>
            </a:r>
            <a:r>
              <a:rPr lang="en-GB" sz="1200" dirty="0">
                <a:effectLst/>
                <a:latin typeface="Calibri" panose="020F0502020204030204" pitchFamily="34" charset="0"/>
                <a:ea typeface="Calibri" panose="020F0502020204030204" pitchFamily="34" charset="0"/>
                <a:cs typeface="Calibri" panose="020F0502020204030204" pitchFamily="34" charset="0"/>
              </a:rPr>
              <a:t> Eric Carle’s ‘From Head To Toe’.</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Emotions and Expressions display posters.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Things I Love About Me’ – Trace Moroney.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‘Its Ok To Be Different’ – Todd Parr.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 Am Utterly Unique’ – Elaine Marie Larson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‘Knowing And Doing What Is Right’ – Pamela </a:t>
            </a:r>
            <a:r>
              <a:rPr lang="en-GB" sz="1200" dirty="0" err="1">
                <a:effectLst/>
                <a:latin typeface="Calibri" panose="020F0502020204030204" pitchFamily="34" charset="0"/>
                <a:ea typeface="Calibri" panose="020F0502020204030204" pitchFamily="34" charset="0"/>
                <a:cs typeface="Calibri" panose="020F0502020204030204" pitchFamily="34" charset="0"/>
              </a:rPr>
              <a:t>Espeland</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‘Incredible You’ by Rhys </a:t>
            </a:r>
            <a:r>
              <a:rPr lang="en-GB" sz="1200" dirty="0" err="1">
                <a:effectLst/>
                <a:latin typeface="Calibri" panose="020F0502020204030204" pitchFamily="34" charset="0"/>
                <a:ea typeface="Calibri" panose="020F0502020204030204" pitchFamily="34" charset="0"/>
                <a:cs typeface="Calibri" panose="020F0502020204030204" pitchFamily="34" charset="0"/>
              </a:rPr>
              <a:t>Brisenden</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Across the faith groups – cultural/religious stories with main character problems/dilemmas as a talking point.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Pictures of key influential figures throughout history/belonging to the faith groups.</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8553" y="4756944"/>
            <a:ext cx="3972458" cy="139820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Children to find out from parents something they felt most proud about when reading school report/parents’ evening comments.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Identify targets to improve at home and in school.</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62833" y="3853717"/>
            <a:ext cx="3884767" cy="2301430"/>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Listening and attention., Understanding., Speaking. Self-confidence and self-awareness, Managing feelings and behaviour, Making relationships.</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and communities, The world, Exploring media and materials, Being imaginative.</a:t>
            </a:r>
            <a:endParaRPr lang="en-GB" sz="1200" b="1" u="sng" dirty="0">
              <a:effectLst/>
              <a:ea typeface="Calibri" panose="020F0502020204030204" pitchFamily="34" charset="0"/>
              <a:cs typeface="Times New Roman" panose="02020603050405020304" pitchFamily="18" charset="0"/>
            </a:endParaRPr>
          </a:p>
          <a:p>
            <a:pPr algn="l"/>
            <a:r>
              <a:rPr lang="en-GB" sz="1200" b="1" u="sng" dirty="0" err="1">
                <a:effectLst/>
                <a:ea typeface="Calibri" panose="020F0502020204030204" pitchFamily="34" charset="0"/>
                <a:cs typeface="Times New Roman" panose="02020603050405020304" pitchFamily="18" charset="0"/>
              </a:rPr>
              <a:t>CoETL</a:t>
            </a:r>
            <a:br>
              <a:rPr lang="en-GB" sz="1200" b="1" u="sng" dirty="0">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Playing and Exploring – Engagement, Active Learning – Motivation, Creating and Thinking Critically – Thinking</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4A75C94A-E27E-D7C9-CD67-EB5EC2204F7A}"/>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9a3e80d4-ea33-4029-b5e0-17f19515b2e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77</TotalTime>
  <Words>381</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Child speak explanation  I think about what I have said, done and learned. I know what I am good and not so good at. I am learning to recognise, what I need to improve on.  Key Questions  Learning from Experience What am I good/not good at?  Learning about Religious Traditions &amp; Non-Religious Worldviews How do people change for the better?  Learning From Faith What could you do differently today that makes you better than you were yesterday?  Learning to Discern What things can stop me thinking and reflecting?</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6</cp:revision>
  <dcterms:created xsi:type="dcterms:W3CDTF">2023-11-01T16:02:31Z</dcterms:created>
  <dcterms:modified xsi:type="dcterms:W3CDTF">2023-11-17T16:10:01Z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