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0066"/>
    <a:srgbClr val="00808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85" d="100"/>
          <a:sy n="85" d="100"/>
        </p:scale>
        <p:origin x="102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CC109-2365-45B8-BDDD-8755CD9AF9F8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158E3-7B6B-4B26-B9E2-3E5EA79687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1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158E3-7B6B-4B26-B9E2-3E5EA79687C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61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CCF4C-AF85-8AB5-D05B-3D0A0DF4F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D2FD4A-A6E9-FFA3-C3CC-6DCA3AC59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BD3F7-FA46-1351-D6A0-A57E60DE4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7E9E0-A62B-FBF3-6F71-111FCA85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21311-398E-CA76-F83F-AD97F091F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85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46A30-8B63-4648-2E2E-DE5B34D6E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AAFC82-06FE-EDD8-4C5D-CD3F15F61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0A292-491C-B53E-1475-4863B986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0EBC4-9B87-A0EC-7569-DBC577A27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04E22-AC67-CDB1-32DE-011CCE133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16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2A3286-6625-8098-B45A-8EACDBEC3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BF68D3-2B08-139C-7795-24B8406F8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8943A-384D-B090-B4F4-DBDB374DE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E4847-7D64-76F1-74DD-05DCE32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AE940-EA97-DA4B-F1B5-69F6BE96A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0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48680-B82A-C346-EE23-C79B65F01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9313C-155A-8FA7-3F22-CDCF30779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2801F-95BA-E815-1221-CC2DA5D4B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41D7A-1669-AE4F-B973-61A2C19DB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F040C-D728-40DC-3D5C-284BCD010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7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D7D8-5CF4-F4DC-F0CE-C5F93078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A4467-B379-E87B-683C-B493E0BEC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E07AB-D9D6-4117-5F36-39EDBA3E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7289D-1EA6-5016-2C17-B992B9A0C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1691F-A9AC-BEE9-0244-E43FA23E6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743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21197-885F-6DB2-C819-619C9A50D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98564-B206-1103-83E4-F9D5C40ABB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9C13BE-2C2A-3812-4123-1F11F1031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679A7-9B7D-6121-5CD9-33A71A548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D8B13-AE94-F00B-E28E-6ECF0634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EAC98-E553-2D78-194B-1E71EEDF2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26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E71AD-074E-2681-5323-F71C28F7B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A5FA6-BB90-B3E5-1C48-AC6DA26BD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366243-B4A6-69FE-74D0-A79D9FDD7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AC1702-A257-BB9D-00E3-8316A8E7B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5C14BC-DE3B-9EBA-3AE4-C89B6A619F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A180B0-34D0-7D0B-51A7-C9CC8A218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2D6FD6-55F4-6186-A174-628CB3C1F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4F5542-25AB-AFDC-02DF-668963DBE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19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1F643-E2FD-BDB5-3BEC-5BF24C1CC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063292-F60D-E8C5-50A3-889A0BA8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DFEA7E-7580-C6D8-AF38-2925D67F8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8348BA-22AA-C501-EA62-9A228368B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02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BEED2D-8E7D-A4B8-2BD9-3A41BB070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C5389-649C-B56A-FF6B-2A2BF65E4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CF741-487C-CED8-9411-49A3E048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8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6223E-EB76-4A5E-3775-2F4AAB83D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C025-5196-C3A0-7E53-A262E481F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BEAA5-5C31-F1FD-D8EC-0C40849C7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284EE-0F50-E6B7-4DB9-2889395B0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A4E57-961D-9333-6622-283303B54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EA3C3-50E3-C4D7-2FE4-0266DAA2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90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2E405-55ED-EAA0-7C97-2D23653F3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01E97A-26A4-63CA-95EB-98B5A44E8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39945-1395-0124-1D6C-E06011DDA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F551A-2AD0-747F-FCDB-A1C285B7D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8FF3F-6763-7839-4682-599E9BE4D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8CB70-D6EE-D26E-39D6-09AC291C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6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84FC2E-AAB2-55DD-2565-4023F5210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7F2C7-0EE1-05DB-9625-BC3065388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C7F42-180A-9DEC-8055-9C3642F70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EEA64-9677-4F4F-1C69-6A4B1BE63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59D6E-B09C-8CAF-5915-EF25681567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02D41-68F0-E900-15DD-D9969560022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5813" y="67056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30504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iplayer/episodes/m000scc9/whats-on-your-hea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 descr="Living by Rules&#10;">
            <a:extLst>
              <a:ext uri="{FF2B5EF4-FFF2-40B4-BE49-F238E27FC236}">
                <a16:creationId xmlns:a16="http://schemas.microsoft.com/office/drawing/2014/main" id="{03399FE1-3741-E1A9-0DDE-6238B52199A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580050" y="256022"/>
            <a:ext cx="4565214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Living by Rules</a:t>
            </a:r>
            <a:endParaRPr lang="en-GB" sz="2400" b="1" u="sng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18D19-959C-323F-9367-6F15F76E1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156" y="819730"/>
            <a:ext cx="3990890" cy="3443421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"Without rules, there are no boundaries. Without boundaries, there is no Self. Without Self, there is no life." </a:t>
            </a:r>
            <a:r>
              <a:rPr lang="en-GB" sz="1200" dirty="0"/>
              <a:t>- Dr Gilda</a:t>
            </a:r>
            <a:br>
              <a:rPr lang="en-GB" sz="1200" dirty="0"/>
            </a:br>
            <a:br>
              <a:rPr lang="en-GB" sz="1200" dirty="0"/>
            </a:br>
            <a:r>
              <a:rPr lang="en-GB" sz="1200" b="1" u="sng" dirty="0"/>
              <a:t>Key Questions </a:t>
            </a:r>
            <a:br>
              <a:rPr lang="en-GB" sz="1200" dirty="0"/>
            </a:br>
            <a:br>
              <a:rPr lang="en-GB" sz="1200" dirty="0"/>
            </a:br>
            <a:r>
              <a:rPr lang="en-GB" sz="1200" b="1" u="sng" dirty="0">
                <a:solidFill>
                  <a:srgbClr val="008000"/>
                </a:solidFill>
              </a:rPr>
              <a:t>Learning from Experience</a:t>
            </a:r>
            <a:br>
              <a:rPr lang="en-GB" sz="1200" dirty="0"/>
            </a:br>
            <a:r>
              <a:rPr lang="en-GB" sz="1200" dirty="0"/>
              <a:t>What rules do you have at school and at home?</a:t>
            </a:r>
            <a:br>
              <a:rPr lang="en-GB" sz="1200" dirty="0"/>
            </a:br>
            <a:br>
              <a:rPr lang="en-GB" sz="1200" dirty="0"/>
            </a:br>
            <a:r>
              <a:rPr lang="en-GB" sz="1200" b="1" u="sng" dirty="0">
                <a:solidFill>
                  <a:srgbClr val="CC0066"/>
                </a:solidFill>
              </a:rPr>
              <a:t>Learning about Religious and Non-religious Worldviews</a:t>
            </a:r>
            <a:br>
              <a:rPr lang="en-GB" sz="1200" dirty="0"/>
            </a:br>
            <a:r>
              <a:rPr lang="en-GB" sz="1200" dirty="0"/>
              <a:t>What rules do people in traditions follow?</a:t>
            </a:r>
            <a:br>
              <a:rPr lang="en-GB" sz="1200" dirty="0"/>
            </a:br>
            <a:br>
              <a:rPr lang="en-GB" sz="1200" dirty="0"/>
            </a:br>
            <a:r>
              <a:rPr lang="en-GB" sz="1200" b="1" u="sng" dirty="0">
                <a:solidFill>
                  <a:srgbClr val="008080"/>
                </a:solidFill>
              </a:rPr>
              <a:t>Learning from Faith</a:t>
            </a:r>
            <a:br>
              <a:rPr lang="en-GB" sz="1200" dirty="0"/>
            </a:br>
            <a:r>
              <a:rPr lang="en-GB" sz="1200" dirty="0"/>
              <a:t>What rule would you make up for home or school?</a:t>
            </a:r>
            <a:br>
              <a:rPr lang="en-GB" sz="1200" dirty="0"/>
            </a:br>
            <a:br>
              <a:rPr lang="en-GB" sz="1200" dirty="0"/>
            </a:br>
            <a:r>
              <a:rPr lang="en-GB" sz="1200" b="1" u="sng" dirty="0">
                <a:solidFill>
                  <a:srgbClr val="660066"/>
                </a:solidFill>
              </a:rPr>
              <a:t>Learning to Discern </a:t>
            </a:r>
            <a:br>
              <a:rPr lang="en-GB" sz="1200" dirty="0"/>
            </a:br>
            <a:r>
              <a:rPr lang="en-GB" sz="1200" dirty="0"/>
              <a:t>Could we live without rules?</a:t>
            </a:r>
          </a:p>
        </p:txBody>
      </p:sp>
      <p:sp>
        <p:nvSpPr>
          <p:cNvPr id="17" name="TextBox 16" descr="Religious traditions">
            <a:extLst>
              <a:ext uri="{FF2B5EF4-FFF2-40B4-BE49-F238E27FC236}">
                <a16:creationId xmlns:a16="http://schemas.microsoft.com/office/drawing/2014/main" id="{1DD67341-07FA-B270-3623-EBC9DCDD327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149325" y="819730"/>
            <a:ext cx="3876842" cy="4081374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Religious Traditions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Buddhism- Rules for being quiet when in prayer/meditation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Christianity- Ten Commandments - The Golden Rule Is Love.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Islam- 5 prayers a day, as part of the 5 pillars (Salah)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Rules of the faith, e.g. Fasting during Ramadan.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Judaism- The Torah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Jewish rules about Kosher food and cooking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Sikhism- Rules of washing of hands, removing shoes and covering head as a sign of respect in the Gurdwara.</a:t>
            </a:r>
            <a:endParaRPr lang="en-GB" sz="12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Non-Religious Traditions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Food safety and hygiene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Forest School sessions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Mindfulness and meditation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Litter picking/recycling </a:t>
            </a:r>
          </a:p>
        </p:txBody>
      </p:sp>
      <p:sp>
        <p:nvSpPr>
          <p:cNvPr id="19" name="TextBox 18" descr="RESOURCES">
            <a:extLst>
              <a:ext uri="{FF2B5EF4-FFF2-40B4-BE49-F238E27FC236}">
                <a16:creationId xmlns:a16="http://schemas.microsoft.com/office/drawing/2014/main" id="{2BC1D59B-21A6-F301-7CE9-726A265143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8145264" y="819730"/>
            <a:ext cx="3972458" cy="5244384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Religious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Christianity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‘The Best Way To Live’ – Lion’s First Bible Pg 120-129.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Best Way To Live (The Lions First Bible) Exodus 19-40 – The Ten Commandments 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Story of Exile in Egypt.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‘Barry’s Bad Lunchtime’ story Pg 31 of ‘Assembly Chest’ by David Webb. 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Torah scroll artefact, Kippah and Yad.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Puppets.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Festivals DVD ‘Eid’</a:t>
            </a:r>
            <a:endParaRPr lang="en-GB" sz="12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Non-Religious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‘The Tiger Who Came To Tea’ by Judith Kerr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‘The Golden Rule’ by the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Berenstains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‘Something Else’ by Kathryn Cave 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‘But Martin’ by June Counsel 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Every House, on Every Street– by Jess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Hitchman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If Everybody Did That? - by Ellen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Javernick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What’s on Your Head –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Cbeebies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show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https://www.bbc.co.uk/iplayer/episodes/m000scc9/whats-on-your-head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(firefighter, paramedic, scuba diver)</a:t>
            </a:r>
          </a:p>
        </p:txBody>
      </p:sp>
      <p:sp>
        <p:nvSpPr>
          <p:cNvPr id="20" name="TextBox 19" descr="HOMELINKS">
            <a:extLst>
              <a:ext uri="{FF2B5EF4-FFF2-40B4-BE49-F238E27FC236}">
                <a16:creationId xmlns:a16="http://schemas.microsoft.com/office/drawing/2014/main" id="{775B168B-0BC2-6A16-AE5B-C88D0527E1D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4588" y="4575356"/>
            <a:ext cx="3972458" cy="2035301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EYFS Areas of Learning Links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</a:t>
            </a:r>
            <a:b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Listening, Attention and Understanding, Speaking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Self-Regulation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Managing Self, Building Relationships </a:t>
            </a:r>
            <a:endParaRPr lang="en-GB" sz="12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b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People, Culture and Communities , Past and Present, The Natural World, Creating with Materials, Being Imaginative and Expressive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434D02-20B3-7863-81D5-EF6496C06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7579" y="4972690"/>
            <a:ext cx="3876842" cy="1795973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GB" sz="12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Home links</a:t>
            </a:r>
          </a:p>
          <a:p>
            <a:pPr algn="l"/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Look at home/school agreement together. Ensure children understand the expectations and discuss what they mean. </a:t>
            </a:r>
          </a:p>
          <a:p>
            <a:pPr algn="l"/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Make a chore list – simple challenges for children to do at home, such as lay the table or put their plate in the sink/dishwasher </a:t>
            </a:r>
          </a:p>
          <a:p>
            <a:pPr algn="l"/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Parents who are part of the police force could be invited to come and discuss their role.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A4AD558-DF40-12CC-3037-C623966B8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311" y="193612"/>
            <a:ext cx="939165" cy="4958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406EE9-1A80-0783-A5AF-C7074E3C2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08225" y="234955"/>
            <a:ext cx="1382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  <a:cs typeface="Raavi" panose="020B0502040204020203" pitchFamily="34" charset="0"/>
              </a:rPr>
              <a:t>EYFS</a:t>
            </a:r>
          </a:p>
        </p:txBody>
      </p:sp>
    </p:spTree>
    <p:extLst>
      <p:ext uri="{BB962C8B-B14F-4D97-AF65-F5344CB8AC3E}">
        <p14:creationId xmlns:p14="http://schemas.microsoft.com/office/powerpoint/2010/main" val="41067787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1e687c31-1cdb-46d2-a9dd-f467531278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191</TotalTime>
  <Words>482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"Without rules, there are no boundaries. Without boundaries, there is no Self. Without Self, there is no life." - Dr Gilda  Key Questions   Learning from Experience What rules do you have at school and at home?  Learning about Religious and Non-religious Worldviews What rules do people in traditions follow?  Learning from Faith What rule would you make up for home or school?  Learning to Discern  Could we live without rules?</vt:lpstr>
    </vt:vector>
  </TitlesOfParts>
  <Company>Birmingham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Appreciating Beauty</dc:title>
  <dc:creator>Jaspal Shambi</dc:creator>
  <cp:lastModifiedBy>Dee Hill</cp:lastModifiedBy>
  <cp:revision>13</cp:revision>
  <dcterms:created xsi:type="dcterms:W3CDTF">2023-11-01T16:02:31Z</dcterms:created>
  <dcterms:modified xsi:type="dcterms:W3CDTF">2023-11-17T16:24:44Z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9d70737e-8046-41c6-aaf7-e670497d8801</vt:lpwstr>
  </property>
  <property fmtid="{D5CDD505-2E9C-101B-9397-08002B2CF9AE}" pid="3" name="MSIP_Label_a17471b1-27ab-4640-9264-e69a67407ca3_Enabled">
    <vt:lpwstr>true</vt:lpwstr>
  </property>
  <property fmtid="{D5CDD505-2E9C-101B-9397-08002B2CF9AE}" pid="4" name="MSIP_Label_a17471b1-27ab-4640-9264-e69a67407ca3_SetDate">
    <vt:lpwstr>2023-11-01T16:37:36Z</vt:lpwstr>
  </property>
  <property fmtid="{D5CDD505-2E9C-101B-9397-08002B2CF9AE}" pid="5" name="MSIP_Label_a17471b1-27ab-4640-9264-e69a67407ca3_Method">
    <vt:lpwstr>Standard</vt:lpwstr>
  </property>
  <property fmtid="{D5CDD505-2E9C-101B-9397-08002B2CF9AE}" pid="6" name="MSIP_Label_a17471b1-27ab-4640-9264-e69a67407ca3_Name">
    <vt:lpwstr>BCC - OFFICIAL</vt:lpwstr>
  </property>
  <property fmtid="{D5CDD505-2E9C-101B-9397-08002B2CF9AE}" pid="7" name="MSIP_Label_a17471b1-27ab-4640-9264-e69a67407ca3_SiteId">
    <vt:lpwstr>699ace67-d2e4-4bcd-b303-d2bbe2b9bbf1</vt:lpwstr>
  </property>
  <property fmtid="{D5CDD505-2E9C-101B-9397-08002B2CF9AE}" pid="8" name="MSIP_Label_a17471b1-27ab-4640-9264-e69a67407ca3_ActionId">
    <vt:lpwstr>8d934144-01b6-4699-90fa-9ae76a3b84ba</vt:lpwstr>
  </property>
  <property fmtid="{D5CDD505-2E9C-101B-9397-08002B2CF9AE}" pid="9" name="MSIP_Label_a17471b1-27ab-4640-9264-e69a67407ca3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OFFICIAL</vt:lpwstr>
  </property>
</Properties>
</file>