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Thankful&#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615715" y="267932"/>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Being Thankful</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69008" y="830628"/>
            <a:ext cx="3990890" cy="3203219"/>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u="sng" dirty="0"/>
              <a:t>Child speak explanation </a:t>
            </a:r>
            <a:br>
              <a:rPr lang="en-GB" sz="1200" dirty="0"/>
            </a:br>
            <a:r>
              <a:rPr lang="en-GB" sz="1200" dirty="0"/>
              <a:t>Thinking and saying thank you for things.</a:t>
            </a:r>
            <a:br>
              <a:rPr lang="en-GB" sz="1200" dirty="0"/>
            </a:b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What do we say when we receive something?</a:t>
            </a:r>
            <a:br>
              <a:rPr lang="en-GB" sz="1200" dirty="0"/>
            </a:br>
            <a:br>
              <a:rPr lang="en-GB" sz="1200" dirty="0"/>
            </a:br>
            <a:r>
              <a:rPr lang="en-GB" sz="1200" b="1" u="sng" dirty="0">
                <a:solidFill>
                  <a:srgbClr val="CC0066"/>
                </a:solidFill>
              </a:rPr>
              <a:t>Learning about Religious Traditions &amp; Non-religious Worldviews</a:t>
            </a:r>
            <a:br>
              <a:rPr lang="en-GB" sz="1200" dirty="0"/>
            </a:br>
            <a:r>
              <a:rPr lang="en-GB" sz="1200" dirty="0"/>
              <a:t>How do Religious Traditions show thanks?</a:t>
            </a:r>
            <a:br>
              <a:rPr lang="en-GB" sz="1200" dirty="0"/>
            </a:br>
            <a:br>
              <a:rPr lang="en-GB" sz="1200" dirty="0"/>
            </a:br>
            <a:r>
              <a:rPr lang="en-GB" sz="1200" b="1" u="sng" dirty="0">
                <a:solidFill>
                  <a:srgbClr val="008080"/>
                </a:solidFill>
              </a:rPr>
              <a:t>Learning From Faith</a:t>
            </a:r>
            <a:br>
              <a:rPr lang="en-GB" sz="1200" dirty="0"/>
            </a:br>
            <a:r>
              <a:rPr lang="en-GB" sz="1200" dirty="0"/>
              <a:t>What should we be thankful for?</a:t>
            </a:r>
            <a:br>
              <a:rPr lang="en-GB" sz="1200" dirty="0"/>
            </a:br>
            <a:br>
              <a:rPr lang="en-GB" sz="1200" b="1" u="sng" dirty="0">
                <a:solidFill>
                  <a:srgbClr val="660066"/>
                </a:solidFill>
              </a:rPr>
            </a:br>
            <a:r>
              <a:rPr lang="en-GB" sz="1200" b="1" u="sng" dirty="0">
                <a:solidFill>
                  <a:srgbClr val="660066"/>
                </a:solidFill>
              </a:rPr>
              <a:t>Learning to Discern</a:t>
            </a:r>
            <a:br>
              <a:rPr lang="en-GB" sz="1200" dirty="0"/>
            </a:br>
            <a:r>
              <a:rPr lang="en-GB" sz="1200" dirty="0"/>
              <a:t>Is it ok to say thank you if we don’t mean it?</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44401" y="830628"/>
            <a:ext cx="3876842" cy="1979901"/>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 Harvest Festival and giving thanks for food, presents.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Hinduism – Holi.</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Islam – Giving and receiving gifts at Eid.</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Judaism – Sukkot.</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8" y="830628"/>
            <a:ext cx="3972458" cy="528221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Thanksgiving prayers.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‘Thank You Lord For This New Day’ – children’s hymn.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‘If I Were A Butterfly’ – children’s hymn.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‘Autumn Days’ – children’s hymn.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Miserable Elf’ story Pg 97 of ‘Assembly Chest’ by David Webb.</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Birmingham City Mission toy appeal.</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 Nearly Forgot To Say Thank You’ – Big Blue Planet.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Selection of Harvest songs.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‘Zainab’s Little Rabbit’ – by Nadia Rehman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Parable of The Sower.</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‘Who Put The Colours In The Rainbow?’ – song.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‘Autumn Days’ children’s song.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‘Think Of A World Without Any Flowers’ – children’s song.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Objects and things that require you use the senses.</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44400" y="2905066"/>
            <a:ext cx="3876843" cy="1235217"/>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Close communication with parents – putting note of thanks in school newsletter/post photographs of Harvest or a charitable collection on website.</a:t>
            </a:r>
          </a:p>
          <a:p>
            <a:pPr algn="l"/>
            <a:r>
              <a:rPr lang="en-GB" sz="1200" dirty="0">
                <a:effectLst/>
                <a:ea typeface="Calibri" panose="020F0502020204030204" pitchFamily="34" charset="0"/>
                <a:cs typeface="Times New Roman" panose="02020603050405020304" pitchFamily="18" charset="0"/>
              </a:rPr>
              <a:t>Encourage food donations from home – where possible</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98553" y="4543247"/>
            <a:ext cx="7922690" cy="216354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and attention, Understanding, Speaking, Self-confidence and self-awareness, Managing feelings and behaviour, Making relationships, Health and self-care.</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Literacy – writing, People and communities, The world, Being imaginative. </a:t>
            </a:r>
          </a:p>
          <a:p>
            <a:pPr>
              <a:lnSpc>
                <a:spcPct val="115000"/>
              </a:lnSpc>
              <a:spcAft>
                <a:spcPts val="1000"/>
              </a:spcAft>
            </a:pPr>
            <a:r>
              <a:rPr lang="en-GB" sz="1200" b="1" u="sng" dirty="0" err="1">
                <a:effectLst/>
                <a:latin typeface="Calibri" panose="020F0502020204030204" pitchFamily="34" charset="0"/>
                <a:ea typeface="Calibri" panose="020F0502020204030204" pitchFamily="34" charset="0"/>
                <a:cs typeface="Times New Roman" panose="02020603050405020304" pitchFamily="18" charset="0"/>
              </a:rPr>
              <a:t>CoETL</a:t>
            </a:r>
            <a:br>
              <a:rPr lang="en-GB" sz="1200" b="1" u="sng" dirty="0">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Playing and Exploring – Engagement, Active Learning – Motivation, Creating and Thinking Critically – Thinking</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200B7AB8-AF39-9903-7CB1-BA97052F7084}"/>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fe54ead4-8e48-46d1-ae50-c42cc56762c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135</TotalTime>
  <Words>352</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Child speak explanation  Thinking and saying thank you for things.  Key Questions  Learning from Experience What do we say when we receive something?  Learning about Religious Traditions &amp; Non-religious Worldviews How do Religious Traditions show thanks?  Learning From Faith What should we be thankful for?  Learning to Discern Is it ok to say thank you if we don’t mean it?</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8</cp:revision>
  <dcterms:created xsi:type="dcterms:W3CDTF">2023-11-01T16:02:31Z</dcterms:created>
  <dcterms:modified xsi:type="dcterms:W3CDTF">2023-11-17T16:11:24Z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