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8080"/>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Appreciating Beauty&#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790376" y="297320"/>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Appreciating Beauty</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96213" y="888270"/>
            <a:ext cx="3990890" cy="3592324"/>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“Everything has beauty, but not everyone sees it.” Confucius</a:t>
            </a:r>
            <a:b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Being aware of what is beautiful.</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 </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 </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things do you find beautiful?</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do we like the sun to shine and the sky to be blue?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it important for the world to be beautiful? Why? </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Traditions &amp; Non-Religious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Worldviews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is this place/artefact/song classed as beautiful in that tradition?</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80"/>
                </a:solidFill>
                <a:effectLst/>
                <a:latin typeface="Calibri" panose="020F0502020204030204" pitchFamily="34" charset="0"/>
                <a:ea typeface="Calibri" panose="020F0502020204030204" pitchFamily="34" charset="0"/>
                <a:cs typeface="Calibri" panose="020F0502020204030204" pitchFamily="34" charset="0"/>
              </a:rPr>
              <a:t>Learning From Faith</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Can I talk about what I believe is beautiful?</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to Discern </a:t>
            </a:r>
            <a:b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Does everyone have to think that the same things are beautiful? </a:t>
            </a:r>
            <a:endParaRPr lang="en-GB" sz="1200" dirty="0"/>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57579" y="888270"/>
            <a:ext cx="3876842" cy="257275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 Tinybuddha.com - appreciating beauty fully and in the right manner is to experience </a:t>
            </a:r>
            <a:r>
              <a:rPr lang="en-GB" sz="1200" dirty="0" err="1">
                <a:effectLst/>
                <a:latin typeface="Calibri" panose="020F0502020204030204" pitchFamily="34" charset="0"/>
                <a:ea typeface="Calibri" panose="020F0502020204030204" pitchFamily="34" charset="0"/>
                <a:cs typeface="Calibri" panose="020F0502020204030204" pitchFamily="34" charset="0"/>
              </a:rPr>
              <a:t>Brahmananda</a:t>
            </a:r>
            <a:r>
              <a:rPr lang="en-GB" sz="1200" dirty="0">
                <a:effectLst/>
                <a:latin typeface="Calibri" panose="020F0502020204030204" pitchFamily="34" charset="0"/>
                <a:ea typeface="Calibri" panose="020F0502020204030204" pitchFamily="34" charset="0"/>
                <a:cs typeface="Calibri" panose="020F0502020204030204" pitchFamily="34" charset="0"/>
              </a:rPr>
              <a:t>—the joy of being one with the universal one.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Easter Story – beauty of the rebirth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Paganism -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Pagans view the world as a place of joy, beauty and life.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 – Beautiful buildings e.g. The Golden Temple (place of worship for Sikh pilgrimage)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37090" y="888270"/>
            <a:ext cx="3908543" cy="573477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br>
              <a:rPr lang="en-GB" sz="1200" b="1" u="sng" dirty="0">
                <a:effectLst/>
                <a:latin typeface="Calibri" panose="020F0502020204030204" pitchFamily="34" charset="0"/>
                <a:ea typeface="Calibri" panose="020F0502020204030204" pitchFamily="34" charset="0"/>
                <a:cs typeface="Calibri" panose="020F0502020204030204" pitchFamily="34" charset="0"/>
              </a:rPr>
            </a:br>
            <a:br>
              <a:rPr lang="en-GB" sz="1200" b="1" u="sng"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Easter Story.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Giraffes Can’t Dance – celebrating beauty and diversity.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Pictures of beauty in the natural world.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‘Think Of A World Without Any Flowers’ song.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‘What a Wonderful World’ Louis Armstrong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Lego/construction open ended creations.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Natural World items such as shells, cones, plants, wood, stones etc.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Melody (BBC Learning Zone) linking classical music to images, thoughts and stories.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 range of art materials available to create still life pictures and landscapes or to recreate events and people.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Non-fiction books –the world, animals, buildings.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Cbeebies</a:t>
            </a:r>
            <a:r>
              <a:rPr lang="en-GB" sz="1200" dirty="0">
                <a:effectLst/>
                <a:latin typeface="Calibri" panose="020F0502020204030204" pitchFamily="34" charset="0"/>
                <a:ea typeface="Calibri" panose="020F0502020204030204" pitchFamily="34" charset="0"/>
                <a:cs typeface="Calibri" panose="020F0502020204030204" pitchFamily="34" charset="0"/>
              </a:rPr>
              <a:t> – Let’s Go For a Walk episodes.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rPr>
              <a:t>Provocations displayed on a table for children to look at and discuss (such as a bonsai tree, conch shell, animal ornament, birds' nest) </a:t>
            </a:r>
            <a:endParaRPr lang="en-GB" sz="1200" dirty="0"/>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36482" y="4927022"/>
            <a:ext cx="3990890" cy="1684406"/>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050" b="1" u="sng" dirty="0">
                <a:effectLst/>
                <a:ea typeface="Calibri" panose="020F0502020204030204" pitchFamily="34" charset="0"/>
                <a:cs typeface="Times New Roman" panose="02020603050405020304" pitchFamily="18" charset="0"/>
              </a:rPr>
              <a:t>EYFS Areas of Learning Links </a:t>
            </a:r>
          </a:p>
          <a:p>
            <a:pPr algn="l"/>
            <a:r>
              <a:rPr lang="en-GB" sz="1050" b="1" u="sng" dirty="0">
                <a:effectLst/>
                <a:ea typeface="Calibri" panose="020F0502020204030204" pitchFamily="34" charset="0"/>
                <a:cs typeface="Times New Roman" panose="02020603050405020304" pitchFamily="18" charset="0"/>
              </a:rPr>
              <a:t>PRIME</a:t>
            </a:r>
            <a:br>
              <a:rPr lang="en-GB" sz="1050" b="1" u="sng" dirty="0">
                <a:effectLst/>
                <a:ea typeface="Calibri" panose="020F0502020204030204" pitchFamily="34" charset="0"/>
                <a:cs typeface="Times New Roman" panose="02020603050405020304" pitchFamily="18" charset="0"/>
              </a:rPr>
            </a:br>
            <a:r>
              <a:rPr lang="en-GB" sz="1050" dirty="0">
                <a:effectLst/>
                <a:ea typeface="Calibri" panose="020F0502020204030204" pitchFamily="34" charset="0"/>
                <a:cs typeface="Times New Roman" panose="02020603050405020304" pitchFamily="18" charset="0"/>
              </a:rPr>
              <a:t>Listening, Attention and Understanding, Speaking</a:t>
            </a:r>
            <a:r>
              <a:rPr lang="en-GB" sz="1050" dirty="0">
                <a:ea typeface="Calibri" panose="020F0502020204030204" pitchFamily="34" charset="0"/>
                <a:cs typeface="Times New Roman" panose="02020603050405020304" pitchFamily="18" charset="0"/>
              </a:rPr>
              <a:t>, </a:t>
            </a:r>
            <a:r>
              <a:rPr lang="en-GB" sz="1050" dirty="0">
                <a:effectLst/>
                <a:ea typeface="Calibri" panose="020F0502020204030204" pitchFamily="34" charset="0"/>
                <a:cs typeface="Times New Roman" panose="02020603050405020304" pitchFamily="18" charset="0"/>
              </a:rPr>
              <a:t>Self Confidence and Self Awareness, Managing Self, Building Relationships </a:t>
            </a:r>
          </a:p>
          <a:p>
            <a:pPr algn="l"/>
            <a:r>
              <a:rPr lang="en-GB" sz="1050" b="1" u="sng" dirty="0">
                <a:effectLst/>
                <a:ea typeface="Calibri" panose="020F0502020204030204" pitchFamily="34" charset="0"/>
                <a:cs typeface="Times New Roman" panose="02020603050405020304" pitchFamily="18" charset="0"/>
              </a:rPr>
              <a:t>SPECIFIC </a:t>
            </a:r>
            <a:r>
              <a:rPr lang="en-GB" sz="1050" dirty="0">
                <a:effectLst/>
                <a:ea typeface="Calibri" panose="020F0502020204030204" pitchFamily="34" charset="0"/>
                <a:cs typeface="Times New Roman" panose="02020603050405020304" pitchFamily="18" charset="0"/>
              </a:rPr>
              <a:t>People, Culture and Communities  The Natural World, Creating with Materials ,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30041" y="4107281"/>
            <a:ext cx="3876842" cy="250414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Ask your child to create a treasure basket of beautiful things. Ask them to explain why those objects are beautiful to them.</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Compliment children daily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Teach them to appreciate beauty in the natural world. Go for a walk around the local area, spotting animals, plants and enjoying moments of silence.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Work through a guided meditation together.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7701A51B-6CCF-77FC-0E7B-F0401BC2276D}"/>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1580a624-a0c5-4ecc-adec-8a58484c009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161</TotalTime>
  <Words>462</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“Everything has beauty, but not everyone sees it.” Confucius Child speak explanation Being aware of what is beautiful. Key Questions  Learning from Experience  What things do you find beautiful? Why do we like the sun to shine and the sky to be blue? Is it important for the world to be beautiful? Why?  Learning about Religious Traditions &amp; Non-Religious Worldviews Why is this place/artefact/song classed as beautiful in that tradition? Learning From Faith Can I talk about what I believe is beautiful? Learning to Discern  Does everyone have to think that the same things are beautiful? </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3</cp:revision>
  <dcterms:created xsi:type="dcterms:W3CDTF">2023-11-01T16:02:31Z</dcterms:created>
  <dcterms:modified xsi:type="dcterms:W3CDTF">2023-11-17T15:47:36Z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