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2" d="100"/>
          <a:sy n="82" d="100"/>
        </p:scale>
        <p:origin x="120"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AB348-2F81-4D2D-9CCE-D2C462F7E152}"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C36530-136F-4066-9DE9-0BDB382A6B2E}" type="slidenum">
              <a:rPr lang="en-GB" smtClean="0"/>
              <a:t>‹#›</a:t>
            </a:fld>
            <a:endParaRPr lang="en-GB"/>
          </a:p>
        </p:txBody>
      </p:sp>
    </p:spTree>
    <p:extLst>
      <p:ext uri="{BB962C8B-B14F-4D97-AF65-F5344CB8AC3E}">
        <p14:creationId xmlns:p14="http://schemas.microsoft.com/office/powerpoint/2010/main" val="520305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C36530-136F-4066-9DE9-0BDB382A6B2E}" type="slidenum">
              <a:rPr lang="en-GB" smtClean="0"/>
              <a:t>1</a:t>
            </a:fld>
            <a:endParaRPr lang="en-GB"/>
          </a:p>
        </p:txBody>
      </p:sp>
    </p:spTree>
    <p:extLst>
      <p:ext uri="{BB962C8B-B14F-4D97-AF65-F5344CB8AC3E}">
        <p14:creationId xmlns:p14="http://schemas.microsoft.com/office/powerpoint/2010/main" val="3145379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Curious and Valuing Knowledge &#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813392" y="330663"/>
            <a:ext cx="5207317" cy="492122"/>
          </a:xfrm>
          <a:prstGeom prst="rect">
            <a:avLst/>
          </a:prstGeom>
          <a:noFill/>
        </p:spPr>
        <p:txBody>
          <a:bodyPr wrap="square" rtlCol="0">
            <a:spAutoFit/>
          </a:bodyPr>
          <a:lstStyle/>
          <a:p>
            <a:pPr algn="ctr">
              <a:lnSpc>
                <a:spcPct val="115000"/>
              </a:lnSpc>
              <a:spcAft>
                <a:spcPts val="1000"/>
              </a:spcAft>
            </a:pPr>
            <a:r>
              <a:rPr lang="en-GB" sz="2400" b="1" u="sng" dirty="0">
                <a:solidFill>
                  <a:srgbClr val="000000"/>
                </a:solidFill>
                <a:effectLst/>
                <a:ea typeface="Calibri" panose="020F0502020204030204" pitchFamily="34" charset="0"/>
                <a:cs typeface="Times New Roman" panose="02020603050405020304" pitchFamily="18" charset="0"/>
              </a:rPr>
              <a:t>Being Curious and Valuing Knowledge </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33139" y="945441"/>
            <a:ext cx="3990890" cy="3576508"/>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knowledge is power, then curiosity is the muscle”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Danielle LaPorte</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Child speak explanation</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Eager to investigate, learn, learn more and know more. To know the importance of education, learning and finding things out.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Key questions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00"/>
                </a:solidFill>
                <a:effectLst/>
                <a:latin typeface="Calibri" panose="020F0502020204030204" pitchFamily="34" charset="0"/>
                <a:ea typeface="Calibri" panose="020F0502020204030204" pitchFamily="34" charset="0"/>
                <a:cs typeface="Calibri" panose="020F0502020204030204" pitchFamily="34" charset="0"/>
              </a:rPr>
              <a:t>Learning From Experience</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What’s one of the best things you’ve learnt? How do you learn new information?</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CC0066"/>
                </a:solidFill>
                <a:effectLst/>
                <a:latin typeface="Calibri" panose="020F0502020204030204" pitchFamily="34" charset="0"/>
                <a:ea typeface="Calibri" panose="020F0502020204030204" pitchFamily="34" charset="0"/>
                <a:cs typeface="Calibri" panose="020F0502020204030204" pitchFamily="34" charset="0"/>
              </a:rPr>
              <a:t>Learning About Religious and Non-Religious Worldviews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do people in traditions show their curiosity? Where do they look for answers?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80"/>
                </a:solidFill>
                <a:effectLst/>
                <a:latin typeface="Calibri" panose="020F0502020204030204" pitchFamily="34" charset="0"/>
                <a:ea typeface="Calibri" panose="020F0502020204030204" pitchFamily="34" charset="0"/>
                <a:cs typeface="Calibri" panose="020F0502020204030204" pitchFamily="34" charset="0"/>
              </a:rPr>
              <a:t>Learning from Faith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questions do I have about the world?</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660066"/>
                </a:solidFill>
                <a:effectLst/>
                <a:latin typeface="Calibri" panose="020F0502020204030204" pitchFamily="34" charset="0"/>
                <a:ea typeface="Calibri" panose="020F0502020204030204" pitchFamily="34" charset="0"/>
                <a:cs typeface="Calibri" panose="020F0502020204030204" pitchFamily="34" charset="0"/>
              </a:rPr>
              <a:t>Learning to Discern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Does being curious always lead to new things?</a:t>
            </a:r>
            <a:endParaRPr lang="en-GB" sz="1200" dirty="0"/>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36992" y="899655"/>
            <a:ext cx="3876842" cy="3441840"/>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Buddhism – selection of Buddhist stories.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birth of Jesus.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Sikhism – The 5Ks and symbolic significance.</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Science experiments – melting ice, magnets, Mentos volcano.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Forest School activities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Being curious about their family members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Religious artefacts to investigate or imagine what they are used for</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16503" y="899655"/>
            <a:ext cx="3737623" cy="5269007"/>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Buddhism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Buddha and The Swan’ Buddhist story.</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scripture of the birth of Jesus.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Palm crosses, selection of Christian badges.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Children’s books that raise philosophical questions/the bigger picture.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What’s The Big Idea? Children’s philosophical enquiry show, which opens up bigger questions about life.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err="1">
                <a:effectLst/>
                <a:latin typeface="Calibri" panose="020F0502020204030204" pitchFamily="34" charset="0"/>
                <a:ea typeface="Calibri" panose="020F0502020204030204" pitchFamily="34" charset="0"/>
                <a:cs typeface="Calibri" panose="020F0502020204030204" pitchFamily="34" charset="0"/>
              </a:rPr>
              <a:t>Zaccheus</a:t>
            </a:r>
            <a:r>
              <a:rPr lang="en-GB" sz="1200" dirty="0">
                <a:effectLst/>
                <a:latin typeface="Calibri" panose="020F0502020204030204" pitchFamily="34" charset="0"/>
                <a:ea typeface="Calibri" panose="020F0502020204030204" pitchFamily="34" charset="0"/>
                <a:cs typeface="Calibri" panose="020F0502020204030204" pitchFamily="34" charset="0"/>
              </a:rPr>
              <a:t> is Curious About Jesus (Bible Story) Luke 19:1-6</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Sikhism</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5Ks artefacts.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Family photos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Artefacts box</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‘My Sikh Faith’, ‘My Buddhist Faith’, ‘My Christian Faith’ texts.</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3432" y="4744445"/>
            <a:ext cx="3970303" cy="1941045"/>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EYFS Areas of Learning Links </a:t>
            </a:r>
          </a:p>
          <a:p>
            <a:pPr algn="l"/>
            <a:r>
              <a:rPr lang="en-GB" sz="1200" b="1" u="sng" dirty="0">
                <a:effectLst/>
                <a:ea typeface="Calibri" panose="020F0502020204030204" pitchFamily="34" charset="0"/>
                <a:cs typeface="Times New Roman" panose="02020603050405020304" pitchFamily="18" charset="0"/>
              </a:rPr>
              <a:t>PRIME</a:t>
            </a:r>
          </a:p>
          <a:p>
            <a:pPr algn="l"/>
            <a:r>
              <a:rPr lang="en-GB" sz="1200" dirty="0">
                <a:effectLst/>
                <a:ea typeface="Calibri" panose="020F0502020204030204" pitchFamily="34" charset="0"/>
                <a:cs typeface="Times New Roman" panose="02020603050405020304" pitchFamily="18" charset="0"/>
              </a:rPr>
              <a:t>Listening, Attention and Understanding, Speaking</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Self-Regulation, Building Relationships </a:t>
            </a:r>
            <a:endParaRPr lang="en-GB" sz="1200" b="1" u="sng" dirty="0">
              <a:effectLst/>
              <a:ea typeface="Calibri" panose="020F0502020204030204" pitchFamily="34" charset="0"/>
              <a:cs typeface="Times New Roman" panose="02020603050405020304" pitchFamily="18" charset="0"/>
            </a:endParaRPr>
          </a:p>
          <a:p>
            <a:pPr algn="l"/>
            <a:r>
              <a:rPr lang="en-GB" sz="1200" b="1" u="sng" dirty="0">
                <a:effectLst/>
                <a:ea typeface="Calibri" panose="020F0502020204030204" pitchFamily="34" charset="0"/>
                <a:cs typeface="Times New Roman" panose="02020603050405020304" pitchFamily="18" charset="0"/>
              </a:rPr>
              <a:t>SPECIFIC</a:t>
            </a:r>
          </a:p>
          <a:p>
            <a:pPr algn="l"/>
            <a:r>
              <a:rPr lang="en-GB" sz="1200" dirty="0">
                <a:effectLst/>
                <a:ea typeface="Calibri" panose="020F0502020204030204" pitchFamily="34" charset="0"/>
                <a:cs typeface="Times New Roman" panose="02020603050405020304" pitchFamily="18" charset="0"/>
              </a:rPr>
              <a:t>Past and Present, People, Culture and Communities The Natural World, Creating with Materials, Being Imaginative and Expressive</a:t>
            </a:r>
          </a:p>
          <a:p>
            <a:pPr algn="l"/>
            <a:endParaRPr lang="en-GB" sz="1050" dirty="0">
              <a:effectLst/>
              <a:ea typeface="Calibri" panose="020F0502020204030204" pitchFamily="34" charset="0"/>
              <a:cs typeface="Times New Roman" panose="02020603050405020304" pitchFamily="18" charset="0"/>
            </a:endParaRPr>
          </a:p>
          <a:p>
            <a:pPr algn="l"/>
            <a:r>
              <a:rPr lang="en-GB" sz="1050" dirty="0">
                <a:effectLst/>
                <a:ea typeface="Calibri" panose="020F0502020204030204" pitchFamily="34" charset="0"/>
                <a:cs typeface="Times New Roman" panose="02020603050405020304" pitchFamily="18" charset="0"/>
              </a:rPr>
              <a:t> </a:t>
            </a:r>
          </a:p>
          <a:p>
            <a:pPr algn="l"/>
            <a:endParaRPr lang="en-GB" sz="1050" dirty="0"/>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4116405" y="4521949"/>
            <a:ext cx="3876842" cy="216354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Parents who belong to a faith group to come in and show symbols of their faith.</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Encourage parents to take children to places such as a local nature reserve, the library, theatre, aquarium or any community events to support their culture capital.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Share non-fiction books to promote questioning and curiosity. </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D43D38DF-FA48-E076-B445-15476B1047F4}"/>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6fd08765-2f52-4a2e-9b67-6b4300fb05c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TotalTime>
  <Words>388</Words>
  <Application>Microsoft Office PowerPoint</Application>
  <PresentationFormat>Widescreen</PresentationFormat>
  <Paragraphs>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“If knowledge is power, then curiosity is the muscle” Danielle LaPorte  Child speak explanation  Eager to investigate, learn, learn more and know more. To know the importance of education, learning and finding things out.   Key questions   Learning From Experience What’s one of the best things you’ve learnt? How do you learn new information? Learning About Religious and Non-Religious Worldviews How do people in traditions show their curiosity? Where do they look for answers? Learning from Faith  What questions do I have about the world? Learning to Discern  Does being curious always lead to new things?</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EYFS</dc:title>
  <dc:creator>Jaspal Shambi</dc:creator>
  <cp:lastModifiedBy>Dee Hill</cp:lastModifiedBy>
  <cp:revision>4</cp:revision>
  <dcterms:created xsi:type="dcterms:W3CDTF">2023-11-01T16:02:31Z</dcterms:created>
  <dcterms:modified xsi:type="dcterms:W3CDTF">2023-11-17T15:55:35Z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