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AB348-2F81-4D2D-9CCE-D2C462F7E152}"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36530-136F-4066-9DE9-0BDB382A6B2E}" type="slidenum">
              <a:rPr lang="en-GB" smtClean="0"/>
              <a:t>‹#›</a:t>
            </a:fld>
            <a:endParaRPr lang="en-GB"/>
          </a:p>
        </p:txBody>
      </p:sp>
    </p:spTree>
    <p:extLst>
      <p:ext uri="{BB962C8B-B14F-4D97-AF65-F5344CB8AC3E}">
        <p14:creationId xmlns:p14="http://schemas.microsoft.com/office/powerpoint/2010/main" val="52030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C36530-136F-4066-9DE9-0BDB382A6B2E}" type="slidenum">
              <a:rPr lang="en-GB" smtClean="0"/>
              <a:t>1</a:t>
            </a:fld>
            <a:endParaRPr lang="en-GB"/>
          </a:p>
        </p:txBody>
      </p:sp>
    </p:spTree>
    <p:extLst>
      <p:ext uri="{BB962C8B-B14F-4D97-AF65-F5344CB8AC3E}">
        <p14:creationId xmlns:p14="http://schemas.microsoft.com/office/powerpoint/2010/main" val="3145379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bc.co.uk/education/clips/znxqxnb" TargetMode="External"/><Relationship Id="rId7"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tinybuddha.com/" TargetMode="External"/><Relationship Id="rId5" Type="http://schemas.openxmlformats.org/officeDocument/2006/relationships/hyperlink" Target="http://www.islamstory.com/" TargetMode="External"/><Relationship Id="rId4" Type="http://schemas.openxmlformats.org/officeDocument/2006/relationships/hyperlink" Target="https://www.bbc.co.uk/teach/school-radio/assemblies-ks1-ks2-treasure-champs-23-fairness-zaccheus/zk6vrm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Curious and Valuing Knowledge &#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813393" y="330663"/>
            <a:ext cx="4565214" cy="492122"/>
          </a:xfrm>
          <a:prstGeom prst="rect">
            <a:avLst/>
          </a:prstGeom>
          <a:noFill/>
        </p:spPr>
        <p:txBody>
          <a:bodyPr wrap="square" rtlCol="0">
            <a:spAutoFit/>
          </a:bodyPr>
          <a:lstStyle/>
          <a:p>
            <a:pPr algn="ctr">
              <a:lnSpc>
                <a:spcPct val="115000"/>
              </a:lnSpc>
              <a:spcAft>
                <a:spcPts val="1000"/>
              </a:spcAft>
            </a:pPr>
            <a:r>
              <a:rPr lang="en-GB" sz="2400" b="1" u="sng" dirty="0">
                <a:solidFill>
                  <a:srgbClr val="000000"/>
                </a:solidFill>
                <a:effectLst/>
                <a:ea typeface="Calibri" panose="020F0502020204030204" pitchFamily="34" charset="0"/>
                <a:cs typeface="Times New Roman" panose="02020603050405020304" pitchFamily="18" charset="0"/>
              </a:rPr>
              <a:t>Being Fair and Just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22846" y="927523"/>
            <a:ext cx="3990890" cy="3751387"/>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“Fairness is what justice really is.”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Potter Stewart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Child speak explanation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means to be fair and just in dealing with everyone; treat everyone equally. Make decisions without playing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favorites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don't take advantage of others. Don't blame others carelessly or unjustly. Take only your fair share, take turns, and share with others.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questions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Experience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have you ever said “It’s not fair?”</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Have you ever played a game before when someone wasn’t following the rules? How did it feel?</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CC0066"/>
                </a:solidFill>
                <a:effectLst/>
                <a:latin typeface="Calibri" panose="020F0502020204030204" pitchFamily="34" charset="0"/>
                <a:ea typeface="Calibri" panose="020F0502020204030204" pitchFamily="34" charset="0"/>
                <a:cs typeface="Calibri" panose="020F0502020204030204" pitchFamily="34" charset="0"/>
              </a:rPr>
              <a:t>Learning about Religious and Non-Religious Worldviews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do traditions show fairness?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t>Learning from Faith</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things do you find fair/unfair?</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have you had to show fairness?</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36992" y="899655"/>
            <a:ext cx="3876842" cy="2760628"/>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stories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Islam- Stories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Sikhism – Guru Nanak, founder of the Sikh faith; how he taught the importance of justice, equality and fellowship.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principles of Sikh Langar</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Team games and sports – following rules to play the game fairly. What it means to be ‘good sport’.</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16503" y="899655"/>
            <a:ext cx="3737623" cy="5609613"/>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 story of Jacob and Esau.</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What’s Fair Bitesize Clip</a:t>
            </a:r>
            <a:r>
              <a:rPr lang="en-GB" sz="1200" b="1" u="sng" dirty="0">
                <a:effectLst/>
                <a:latin typeface="Calibri" panose="020F0502020204030204" pitchFamily="34" charset="0"/>
                <a:ea typeface="Calibri" panose="020F0502020204030204" pitchFamily="34" charset="0"/>
                <a:cs typeface="Calibri" panose="020F0502020204030204" pitchFamily="34" charset="0"/>
              </a:rPr>
              <a:t>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http://www.bbc.co.uk/education/clips/znxqxnb</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Bible story The workers in the vineyard Matthew: 20 Luke:6 (Do to others what you would want to do to you) Luke 15:11-32</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Islam</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Fairness – The story of </a:t>
            </a:r>
            <a:r>
              <a:rPr lang="en-GB" sz="1200" dirty="0" err="1">
                <a:effectLst/>
                <a:latin typeface="Calibri" panose="020F0502020204030204" pitchFamily="34" charset="0"/>
                <a:ea typeface="Calibri" panose="020F0502020204030204" pitchFamily="34" charset="0"/>
                <a:cs typeface="Calibri" panose="020F0502020204030204" pitchFamily="34" charset="0"/>
              </a:rPr>
              <a:t>Zaccheus</a:t>
            </a:r>
            <a:r>
              <a:rPr lang="en-GB" sz="1200" b="1" u="sng" dirty="0">
                <a:effectLst/>
                <a:latin typeface="Calibri" panose="020F0502020204030204" pitchFamily="34" charset="0"/>
                <a:ea typeface="Calibri" panose="020F0502020204030204" pitchFamily="34" charset="0"/>
                <a:cs typeface="Calibri" panose="020F0502020204030204" pitchFamily="34" charset="0"/>
              </a:rPr>
              <a:t>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4"/>
              </a:rPr>
              <a:t>https://www.bbc.co.uk/teach/school-radio/assemblies-ks1-ks2-treasure-champs-23-fairness-zaccheus/zk6vrmn</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Stories of the Sahabah</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hlinkClick r:id="rId5"/>
              </a:rPr>
              <a:t>www.islamstory.com</a:t>
            </a:r>
            <a:r>
              <a:rPr lang="en-GB" sz="1200" dirty="0">
                <a:effectLst/>
                <a:latin typeface="Calibri" panose="020F0502020204030204" pitchFamily="34" charset="0"/>
                <a:ea typeface="Calibri" panose="020F0502020204030204" pitchFamily="34" charset="0"/>
                <a:cs typeface="Calibri" panose="020F0502020204030204" pitchFamily="34" charset="0"/>
              </a:rPr>
              <a:t>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hlinkClick r:id="rId6"/>
              </a:rPr>
              <a:t>www.tinybuddha.com</a:t>
            </a:r>
            <a:r>
              <a:rPr lang="en-GB" sz="1200" dirty="0">
                <a:effectLst/>
                <a:latin typeface="Calibri" panose="020F0502020204030204" pitchFamily="34" charset="0"/>
                <a:ea typeface="Calibri" panose="020F0502020204030204" pitchFamily="34" charset="0"/>
                <a:cs typeface="Calibri" panose="020F0502020204030204" pitchFamily="34" charset="0"/>
              </a:rPr>
              <a:t>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Fair Shares by Pippa Goodhart</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Norris, The Bear Who Shared by Catherine Rayner.</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Really Want to Share - by Simon Philip</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3433" y="4916956"/>
            <a:ext cx="3970303" cy="1768534"/>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p>
          <a:p>
            <a:pPr algn="l"/>
            <a:r>
              <a:rPr lang="en-GB" sz="1200" dirty="0">
                <a:effectLst/>
                <a:ea typeface="Calibri" panose="020F0502020204030204" pitchFamily="34" charset="0"/>
                <a:cs typeface="Times New Roman" panose="02020603050405020304" pitchFamily="18" charset="0"/>
              </a:rPr>
              <a:t>Listening, Attention and Understanding, Speaking</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Self-Regulation</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Managing Self, Building Relationships </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p>
          <a:p>
            <a:pPr algn="l"/>
            <a:r>
              <a:rPr lang="en-GB" sz="1200" dirty="0">
                <a:effectLst/>
                <a:ea typeface="Calibri" panose="020F0502020204030204" pitchFamily="34" charset="0"/>
                <a:cs typeface="Times New Roman" panose="02020603050405020304" pitchFamily="18" charset="0"/>
              </a:rPr>
              <a:t>People, Culture and Communities, Being Imaginative and Expressive</a:t>
            </a:r>
            <a:endParaRPr lang="en-GB" sz="1050" dirty="0">
              <a:effectLst/>
              <a:ea typeface="Calibri" panose="020F0502020204030204" pitchFamily="34" charset="0"/>
              <a:cs typeface="Times New Roman" panose="02020603050405020304" pitchFamily="18" charset="0"/>
            </a:endParaRP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16405" y="4734315"/>
            <a:ext cx="3876842" cy="195117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Invite friends over to play. Encourage your child to share their toys and play cooperatively.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Play board games together so that children can experience the joy of winning but also the disappointment of losing.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Give child and their sibling/s simple chores to help around the house.</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D20EE428-0157-795E-3757-B9DF0439208A}"/>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db34e9c2-eaea-4fa3-8e2f-379b893ae84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42</TotalTime>
  <Words>417</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“Fairness is what justice really is.” Potter Stewart   Child speak explanation This means to be fair and just in dealing with everyone; treat everyone equally. Make decisions without playing favorites and don't take advantage of others. Don't blame others carelessly or unjustly. Take only your fair share, take turns, and share with others.  Key questions   Learning From Experience When have you ever said “It’s not fair?” Have you ever played a game before when someone wasn’t following the rules? How did it feel?  Learning about Religious and Non-Religious Worldviews How do traditions show fairness?  Learning from Faith What things do you find fair/unfair? When have you had to show fairness?</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EYFS</dc:title>
  <dc:creator>Jaspal Shambi</dc:creator>
  <cp:lastModifiedBy>Dee Hill</cp:lastModifiedBy>
  <cp:revision>5</cp:revision>
  <dcterms:created xsi:type="dcterms:W3CDTF">2023-11-01T16:02:31Z</dcterms:created>
  <dcterms:modified xsi:type="dcterms:W3CDTF">2023-11-17T15:56:54Z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