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8080"/>
    <a:srgbClr val="CC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85" d="100"/>
          <a:sy n="85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B348-2F81-4D2D-9CCE-D2C462F7E152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36530-136F-4066-9DE9-0BDB382A6B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0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36530-136F-4066-9DE9-0BDB382A6B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7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CF4C-AF85-8AB5-D05B-3D0A0DF4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2FD4A-A6E9-FFA3-C3CC-6DCA3AC59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D3F7-FA46-1351-D6A0-A57E60DE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E9E0-A62B-FBF3-6F71-111FCA85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21311-398E-CA76-F83F-AD97F091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46A30-8B63-4648-2E2E-DE5B34D6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AFC82-06FE-EDD8-4C5D-CD3F15F6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A292-491C-B53E-1475-4863B986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EBC4-9B87-A0EC-7569-DBC577A2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04E22-AC67-CDB1-32DE-011CCE13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A3286-6625-8098-B45A-8EACDBEC3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F68D3-2B08-139C-7795-24B8406F8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8943A-384D-B090-B4F4-DBDB374D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E4847-7D64-76F1-74DD-05DCE32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AE940-EA97-DA4B-F1B5-69F6BE96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0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8680-B82A-C346-EE23-C79B65F01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313C-155A-8FA7-3F22-CDCF3077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801F-95BA-E815-1221-CC2DA5D4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41D7A-1669-AE4F-B973-61A2C19D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040C-D728-40DC-3D5C-284BCD01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7D8-5CF4-F4DC-F0CE-C5F93078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A4467-B379-E87B-683C-B493E0BEC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07AB-D9D6-4117-5F36-39EDBA3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289D-1EA6-5016-2C17-B992B9A0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691F-A9AC-BEE9-0244-E43FA23E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1197-885F-6DB2-C819-619C9A50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98564-B206-1103-83E4-F9D5C40AB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13BE-2C2A-3812-4123-1F11F103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679A7-9B7D-6121-5CD9-33A71A54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D8B13-AE94-F00B-E28E-6ECF0634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EAC98-E553-2D78-194B-1E71EEDF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71AD-074E-2681-5323-F71C28F7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A5FA6-BB90-B3E5-1C48-AC6DA26B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6243-B4A6-69FE-74D0-A79D9FDD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C1702-A257-BB9D-00E3-8316A8E7B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C14BC-DE3B-9EBA-3AE4-C89B6A619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180B0-34D0-7D0B-51A7-C9CC8A21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D6FD6-55F4-6186-A174-628CB3C1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F5542-25AB-AFDC-02DF-668963DB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9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F643-E2FD-BDB5-3BEC-5BF24C1C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63292-F60D-E8C5-50A3-889A0BA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FEA7E-7580-C6D8-AF38-2925D67F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348BA-22AA-C501-EA62-9A228368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EED2D-8E7D-A4B8-2BD9-3A41BB07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C5389-649C-B56A-FF6B-2A2BF65E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CF741-487C-CED8-9411-49A3E048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8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223E-EB76-4A5E-3775-2F4AAB83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C025-5196-C3A0-7E53-A262E481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EAA5-5C31-F1FD-D8EC-0C40849C7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84EE-0F50-E6B7-4DB9-2889395B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A4E57-961D-9333-6622-283303B5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EA3C3-50E3-C4D7-2FE4-0266DAA2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0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E405-55ED-EAA0-7C97-2D23653F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1E97A-26A4-63CA-95EB-98B5A44E8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39945-1395-0124-1D6C-E06011DDA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F551A-2AD0-747F-FCDB-A1C285B7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8FF3F-6763-7839-4682-599E9BE4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8CB70-D6EE-D26E-39D6-09AC291C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4FC2E-AAB2-55DD-2565-4023F521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7F2C7-0EE1-05DB-9625-BC306538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C7F42-180A-9DEC-8055-9C3642F70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EEA64-9677-4F4F-1C69-6A4B1BE63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59D6E-B09C-8CAF-5915-EF2568156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02D41-68F0-E900-15DD-D9969560022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7056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3050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 descr="Being Curious and Valuing Knowledge &#10;">
            <a:extLst>
              <a:ext uri="{FF2B5EF4-FFF2-40B4-BE49-F238E27FC236}">
                <a16:creationId xmlns:a16="http://schemas.microsoft.com/office/drawing/2014/main" id="{03399FE1-3741-E1A9-0DDE-6238B52199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469074" y="213434"/>
            <a:ext cx="4565214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Being Hopeful and Visionary</a:t>
            </a:r>
            <a:endParaRPr lang="en-GB" sz="24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8D19-959C-323F-9367-6F15F76E1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7" y="753903"/>
            <a:ext cx="3990890" cy="3748606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 accomplish anything, you must first have a mission, a goal, a hope, a vision.” </a:t>
            </a: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Rick Warren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 speak explanation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ambitions and aspiring to be a positive role model. 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Questions 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From Experience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look forward to in the future?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About Religious and Non-Religious Worldviews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the believers in God look forward to? 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0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from Faith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plans can I make for the future?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to Discern 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would it not be right to look forward to?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b="1" u="sng" dirty="0"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to Discern </a:t>
            </a:r>
            <a:b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being fair easy? When would it be difficult?</a:t>
            </a:r>
          </a:p>
        </p:txBody>
      </p:sp>
      <p:sp>
        <p:nvSpPr>
          <p:cNvPr id="17" name="TextBox 16" descr="Religious traditions">
            <a:extLst>
              <a:ext uri="{FF2B5EF4-FFF2-40B4-BE49-F238E27FC236}">
                <a16:creationId xmlns:a16="http://schemas.microsoft.com/office/drawing/2014/main" id="{1DD67341-07FA-B270-3623-EBC9DCDD32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16405" y="715831"/>
            <a:ext cx="3876842" cy="3738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 Traditions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Buddhism – the enlightenment.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 – The story of Noah’s Ark and the flooding. What God hoped for.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King Solomon – being visionary, building a temple for God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Islam – Muhammad as a visionary – wanting fairness for women, animals and the poor at a time when it was not the norm</a:t>
            </a:r>
            <a:endParaRPr lang="en-GB" sz="1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 Traditions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Ways to keep our world a safe place to live –recycling, choosing how to travel, litter etc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families celebrate important events such as new year, Birthdays and festivals. </a:t>
            </a:r>
          </a:p>
        </p:txBody>
      </p:sp>
      <p:sp>
        <p:nvSpPr>
          <p:cNvPr id="19" name="TextBox 18" descr="RESOURCES">
            <a:extLst>
              <a:ext uri="{FF2B5EF4-FFF2-40B4-BE49-F238E27FC236}">
                <a16:creationId xmlns:a16="http://schemas.microsoft.com/office/drawing/2014/main" id="{2BC1D59B-21A6-F301-7CE9-726A265143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034288" y="715831"/>
            <a:ext cx="3737623" cy="607845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Buddhism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Buddhism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enlightenment (You Tube children’s videos)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Rain, Rain, Rain (The Lion First Bible) Story of Noah and the flood. Genesis 12-22Solomon The Magnificent (The Lion First Bible) 1 Kings 17.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‘Festivals’ DVD showing Chinese New Year by Child’s Eye.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‘This Little Light of Mine’ song.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Lets Celebrate (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Cbeebies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video clip about a family preparing for Chinese New Year.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Chinese New Year resources such as red envelopes, fortune cookies, Chinese lanterns.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Way Back Home – Oliver Jeffers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Lost and Found – Oliver Jeffers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Leonora Bolt: Secret Inventor by Lucy Brandt &amp; Gladys Jose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 in Time by Alison Hammond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34D02-20B3-7863-81D5-EF6496C0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74" y="5025756"/>
            <a:ext cx="3970303" cy="1768534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EYFS Areas of Learning Links </a:t>
            </a:r>
          </a:p>
          <a:p>
            <a:pPr algn="l"/>
            <a: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PRIME</a:t>
            </a:r>
            <a:b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Understanding, Speaking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Building Relationships</a:t>
            </a:r>
            <a:endParaRPr lang="en-GB" sz="12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b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People, Culture and Communities , Creating with Materials, Being Imaginative and Expressive</a:t>
            </a:r>
          </a:p>
          <a:p>
            <a:pPr algn="l"/>
            <a:endParaRPr lang="en-GB" sz="1050" dirty="0"/>
          </a:p>
        </p:txBody>
      </p:sp>
      <p:sp>
        <p:nvSpPr>
          <p:cNvPr id="20" name="TextBox 19" descr="HOMELINKS">
            <a:extLst>
              <a:ext uri="{FF2B5EF4-FFF2-40B4-BE49-F238E27FC236}">
                <a16:creationId xmlns:a16="http://schemas.microsoft.com/office/drawing/2014/main" id="{775B168B-0BC2-6A16-AE5B-C88D0527E1D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16405" y="4502509"/>
            <a:ext cx="3876842" cy="229178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 links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Parent’s hope for their child over the Reception Year.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 about aspirations. Discuss jobs that parents/family members have.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role models such as Olympians, famous leaders and people who have changed the world.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 children to make predictions and test out their ideas e.g. experimenting etc.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A4AD558-DF40-12CC-3037-C623966B8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11" y="193612"/>
            <a:ext cx="939165" cy="4958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234976-9108-D152-5251-F5E126A43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8225" y="234955"/>
            <a:ext cx="138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Raavi" panose="020B0502040204020203" pitchFamily="34" charset="0"/>
              </a:rPr>
              <a:t>EYFS</a:t>
            </a:r>
          </a:p>
        </p:txBody>
      </p:sp>
    </p:spTree>
    <p:extLst>
      <p:ext uri="{BB962C8B-B14F-4D97-AF65-F5344CB8AC3E}">
        <p14:creationId xmlns:p14="http://schemas.microsoft.com/office/powerpoint/2010/main" val="4106778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4a14a4f-fe50-4bca-9299-05ced1d6b24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452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“To accomplish anything, you must first have a mission, a goal, a hope, a vision.” Rick Warren  Child speak explanation Having ambitions and aspiring to be a positive role model.   Key Questions   Learning From Experience What do you look forward to in the future?  Learning About Religious and Non-Religious Worldviews What do the believers in God look forward to?   Learning from Faith What plans can I make for the future?  Learning to Discern  What would it not be right to look forward to?  Learning to Discern  Is being fair easy? When would it be difficult?</vt:lpstr>
    </vt:vector>
  </TitlesOfParts>
  <Company>Birmingham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</dc:title>
  <dc:creator>Jaspal Shambi</dc:creator>
  <cp:lastModifiedBy>Dee Hill</cp:lastModifiedBy>
  <cp:revision>6</cp:revision>
  <dcterms:created xsi:type="dcterms:W3CDTF">2023-11-01T16:02:31Z</dcterms:created>
  <dcterms:modified xsi:type="dcterms:W3CDTF">2023-11-17T15:58:34Z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9d70737e-8046-41c6-aaf7-e670497d8801</vt:lpwstr>
  </property>
  <property fmtid="{D5CDD505-2E9C-101B-9397-08002B2CF9AE}" pid="3" name="MSIP_Label_a17471b1-27ab-4640-9264-e69a67407ca3_Enabled">
    <vt:lpwstr>true</vt:lpwstr>
  </property>
  <property fmtid="{D5CDD505-2E9C-101B-9397-08002B2CF9AE}" pid="4" name="MSIP_Label_a17471b1-27ab-4640-9264-e69a67407ca3_SetDate">
    <vt:lpwstr>2023-11-01T16:37:36Z</vt:lpwstr>
  </property>
  <property fmtid="{D5CDD505-2E9C-101B-9397-08002B2CF9AE}" pid="5" name="MSIP_Label_a17471b1-27ab-4640-9264-e69a67407ca3_Method">
    <vt:lpwstr>Standard</vt:lpwstr>
  </property>
  <property fmtid="{D5CDD505-2E9C-101B-9397-08002B2CF9AE}" pid="6" name="MSIP_Label_a17471b1-27ab-4640-9264-e69a67407ca3_Name">
    <vt:lpwstr>BCC - OFFICIAL</vt:lpwstr>
  </property>
  <property fmtid="{D5CDD505-2E9C-101B-9397-08002B2CF9AE}" pid="7" name="MSIP_Label_a17471b1-27ab-4640-9264-e69a67407ca3_SiteId">
    <vt:lpwstr>699ace67-d2e4-4bcd-b303-d2bbe2b9bbf1</vt:lpwstr>
  </property>
  <property fmtid="{D5CDD505-2E9C-101B-9397-08002B2CF9AE}" pid="8" name="MSIP_Label_a17471b1-27ab-4640-9264-e69a67407ca3_ActionId">
    <vt:lpwstr>8d934144-01b6-4699-90fa-9ae76a3b84ba</vt:lpwstr>
  </property>
  <property fmtid="{D5CDD505-2E9C-101B-9397-08002B2CF9AE}" pid="9" name="MSIP_Label_a17471b1-27ab-4640-9264-e69a67407ca3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OFFICIAL</vt:lpwstr>
  </property>
</Properties>
</file>