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8080"/>
    <a:srgbClr val="CC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2" d="100"/>
          <a:sy n="82" d="100"/>
        </p:scale>
        <p:origin x="120"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0CC109-2365-45B8-BDDD-8755CD9AF9F8}"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158E3-7B6B-4B26-B9E2-3E5EA79687CC}" type="slidenum">
              <a:rPr lang="en-GB" smtClean="0"/>
              <a:t>‹#›</a:t>
            </a:fld>
            <a:endParaRPr lang="en-GB"/>
          </a:p>
        </p:txBody>
      </p:sp>
    </p:spTree>
    <p:extLst>
      <p:ext uri="{BB962C8B-B14F-4D97-AF65-F5344CB8AC3E}">
        <p14:creationId xmlns:p14="http://schemas.microsoft.com/office/powerpoint/2010/main" val="34800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7158E3-7B6B-4B26-B9E2-3E5EA79687CC}" type="slidenum">
              <a:rPr lang="en-GB" smtClean="0"/>
              <a:t>1</a:t>
            </a:fld>
            <a:endParaRPr lang="en-GB"/>
          </a:p>
        </p:txBody>
      </p:sp>
    </p:spTree>
    <p:extLst>
      <p:ext uri="{BB962C8B-B14F-4D97-AF65-F5344CB8AC3E}">
        <p14:creationId xmlns:p14="http://schemas.microsoft.com/office/powerpoint/2010/main" val="3083616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irminghamcitymission.org.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Sharing and Being Generous&#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531663" y="208780"/>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Sharing and Being Generous</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136804" y="800141"/>
            <a:ext cx="3990890" cy="3649531"/>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“No one has ever become poor by giving” </a:t>
            </a:r>
            <a:r>
              <a:rPr lang="en-GB" sz="1200" dirty="0"/>
              <a:t>Anne Frank </a:t>
            </a:r>
            <a:br>
              <a:rPr lang="en-GB" sz="1200" dirty="0"/>
            </a:br>
            <a:br>
              <a:rPr lang="en-GB" sz="1200" dirty="0"/>
            </a:br>
            <a:r>
              <a:rPr lang="en-GB" sz="1200" b="1" dirty="0"/>
              <a:t>“Love is the ultimate gift of ourselves to others.  When we stop giving, we stop loving, when we stop loving we stop growing, and unless we grow, we will never attain personal fulfilment.” </a:t>
            </a:r>
            <a:r>
              <a:rPr lang="en-GB" sz="1200" dirty="0"/>
              <a:t>– Mother Teresa</a:t>
            </a:r>
            <a:br>
              <a:rPr lang="en-GB" sz="1200" dirty="0"/>
            </a:br>
            <a:r>
              <a:rPr lang="en-GB" sz="1200" b="1" dirty="0"/>
              <a:t>Child speak explanation </a:t>
            </a:r>
            <a:r>
              <a:rPr lang="en-GB" sz="1200" dirty="0"/>
              <a:t>- giving without expecting anything in return</a:t>
            </a: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When have you shared with others?</a:t>
            </a:r>
            <a:br>
              <a:rPr lang="en-GB" sz="1200" dirty="0"/>
            </a:br>
            <a:r>
              <a:rPr lang="en-GB" sz="1200" b="1" u="sng" dirty="0">
                <a:solidFill>
                  <a:srgbClr val="CC0066"/>
                </a:solidFill>
              </a:rPr>
              <a:t>Learning about Religious and Non-Religious World Views </a:t>
            </a:r>
            <a:br>
              <a:rPr lang="en-GB" sz="1200" dirty="0"/>
            </a:br>
            <a:r>
              <a:rPr lang="en-GB" sz="1200" dirty="0"/>
              <a:t>Why do people give and receive presents?</a:t>
            </a:r>
            <a:br>
              <a:rPr lang="en-GB" sz="1200" dirty="0"/>
            </a:br>
            <a:r>
              <a:rPr lang="en-GB" sz="1200" b="1" u="sng" dirty="0">
                <a:solidFill>
                  <a:srgbClr val="008080"/>
                </a:solidFill>
              </a:rPr>
              <a:t>Learning from Faith</a:t>
            </a:r>
            <a:br>
              <a:rPr lang="en-GB" sz="1200" dirty="0"/>
            </a:br>
            <a:r>
              <a:rPr lang="en-GB" sz="1200" dirty="0"/>
              <a:t>What is so special about giving?</a:t>
            </a:r>
            <a:br>
              <a:rPr lang="en-GB" sz="1200" dirty="0"/>
            </a:br>
            <a:r>
              <a:rPr lang="en-GB" sz="1200" dirty="0"/>
              <a:t>What is so special about receiving?</a:t>
            </a:r>
            <a:br>
              <a:rPr lang="en-GB" sz="1200" dirty="0"/>
            </a:br>
            <a:r>
              <a:rPr lang="en-GB" sz="1200" b="1" u="sng" dirty="0">
                <a:solidFill>
                  <a:srgbClr val="660066"/>
                </a:solidFill>
              </a:rPr>
              <a:t>Learning to Discern</a:t>
            </a:r>
            <a:br>
              <a:rPr lang="en-GB" sz="1200" dirty="0"/>
            </a:br>
            <a:r>
              <a:rPr lang="en-GB" sz="1200" dirty="0"/>
              <a:t>Are there things it is better not to share?</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73864" y="786236"/>
            <a:ext cx="3876842" cy="3378361"/>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 Epiphany. The visit of the wise men to Jesus, bearing gifts.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Birmingham City Mission and their work</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Harvest Festival</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Sikhism- Sikh Langar at the Gurdwara.</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Sharing food with others at a ‘Big’ Event e.g. Big Lunch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Giving to charity – </a:t>
            </a:r>
            <a:r>
              <a:rPr lang="en-GB" sz="1200" dirty="0" err="1">
                <a:effectLst/>
                <a:latin typeface="Calibri" panose="020F0502020204030204" pitchFamily="34" charset="0"/>
                <a:ea typeface="Calibri" panose="020F0502020204030204" pitchFamily="34" charset="0"/>
                <a:cs typeface="Calibri" panose="020F0502020204030204" pitchFamily="34" charset="0"/>
              </a:rPr>
              <a:t>e.g</a:t>
            </a:r>
            <a:r>
              <a:rPr lang="en-GB" sz="1200" dirty="0">
                <a:effectLst/>
                <a:latin typeface="Calibri" panose="020F0502020204030204" pitchFamily="34" charset="0"/>
                <a:ea typeface="Calibri" panose="020F0502020204030204" pitchFamily="34" charset="0"/>
                <a:cs typeface="Calibri" panose="020F0502020204030204" pitchFamily="34" charset="0"/>
              </a:rPr>
              <a:t> Red Nose Day, Poppy Appeal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Being kind to ourselves – meditation, wellbeing, mindfulness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How we celebrate Birthdays, festivals, occasions (weddings)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096877" y="798713"/>
            <a:ext cx="3972458" cy="5985228"/>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Christmas Story and the 3 Wise Men.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Sikhism</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Watch Sikh Langar taking place at the Gurdwara (You Tube</a:t>
            </a:r>
            <a:r>
              <a:rPr lang="en-GB" sz="1200" b="1" u="sng" dirty="0">
                <a:effectLst/>
                <a:latin typeface="Calibri" panose="020F0502020204030204" pitchFamily="34" charset="0"/>
                <a:ea typeface="Calibri" panose="020F0502020204030204" pitchFamily="34" charset="0"/>
                <a:cs typeface="Calibri" panose="020F0502020204030204" pitchFamily="34" charset="0"/>
              </a:rPr>
              <a:t>)</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http://www.birminghamcitymission.org.uk/</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You Tube: Birmingham City Mission toy appeal</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Giving Tree- Shel Silverstein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Rainbow Fish- Marcus Pfister</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Giving Book- Eileen </a:t>
            </a:r>
            <a:r>
              <a:rPr lang="en-GB" sz="1200" dirty="0" err="1">
                <a:effectLst/>
                <a:latin typeface="Calibri" panose="020F0502020204030204" pitchFamily="34" charset="0"/>
                <a:ea typeface="Calibri" panose="020F0502020204030204" pitchFamily="34" charset="0"/>
                <a:cs typeface="Calibri" panose="020F0502020204030204" pitchFamily="34" charset="0"/>
              </a:rPr>
              <a:t>Saben</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Should I Share my Ice Cream- Mo Willems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Under the Lemon Moon- Edith Hope Fine</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Mama Paya’s Pancakes- May and Rich Chamberlain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Those Shoes- Maribeth </a:t>
            </a:r>
            <a:r>
              <a:rPr lang="en-GB" sz="1200" dirty="0" err="1">
                <a:effectLst/>
                <a:latin typeface="Calibri" panose="020F0502020204030204" pitchFamily="34" charset="0"/>
                <a:ea typeface="Calibri" panose="020F0502020204030204" pitchFamily="34" charset="0"/>
                <a:cs typeface="Calibri" panose="020F0502020204030204" pitchFamily="34" charset="0"/>
              </a:rPr>
              <a:t>Boelts</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Full, Full, Full of Love – Trish Cooke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Smartest Giant in Town -Julia Donaldson.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Have You Filled a Bucket Today?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by Carol McCloud</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96939" y="4663575"/>
            <a:ext cx="3972458" cy="203530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a:effectLst/>
                <a:latin typeface="Calibri" panose="020F0502020204030204" pitchFamily="34" charset="0"/>
                <a:ea typeface="Calibri" panose="020F0502020204030204" pitchFamily="34" charset="0"/>
                <a:cs typeface="Times New Roman" panose="02020603050405020304" pitchFamily="18" charset="0"/>
              </a:rPr>
              <a:t>EYFS Areas </a:t>
            </a: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Self Confidence and Self Awareness, Managing Self, Building Relationships , Fine Motor Skills </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 The Natural World, Creating with Materials,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43755" y="4741921"/>
            <a:ext cx="3876842" cy="1941481"/>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Community Cohesion links.</a:t>
            </a:r>
          </a:p>
          <a:p>
            <a:pPr algn="l"/>
            <a:r>
              <a:rPr lang="en-GB" sz="1200" dirty="0">
                <a:effectLst/>
                <a:ea typeface="Calibri" panose="020F0502020204030204" pitchFamily="34" charset="0"/>
                <a:cs typeface="Times New Roman" panose="02020603050405020304" pitchFamily="18" charset="0"/>
              </a:rPr>
              <a:t>Find out where Harvest food donations could be sent to and plan for children to deliver foods (e.g. local care home, people from local church or donated to Gurdwara/local place of worship)</a:t>
            </a:r>
          </a:p>
          <a:p>
            <a:pPr algn="l"/>
            <a:r>
              <a:rPr lang="en-GB" sz="1200" dirty="0">
                <a:effectLst/>
                <a:ea typeface="Calibri" panose="020F0502020204030204" pitchFamily="34" charset="0"/>
                <a:cs typeface="Times New Roman" panose="02020603050405020304" pitchFamily="18" charset="0"/>
              </a:rPr>
              <a:t>If parents are care workers/charity shop volunteers, ask them to share experiences of working to help people in need</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FC186BE0-FEE7-FF94-CB90-721C074220C6}"/>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59572da5-3a70-4980-a788-cc60beece2a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525</TotalTime>
  <Words>457</Words>
  <Application>Microsoft Office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“No one has ever become poor by giving” Anne Frank   “Love is the ultimate gift of ourselves to others.  When we stop giving, we stop loving, when we stop loving we stop growing, and unless we grow, we will never attain personal fulfilment.” – Mother Teresa Child speak explanation - giving without expecting anything in return Key Questions  Learning from Experience When have you shared with others? Learning about Religious and Non-Religious World Views  Why do people give and receive presents? Learning from Faith What is so special about giving? What is so special about receiving? Learning to Discern Are there things it is better not to share?</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18</cp:revision>
  <dcterms:created xsi:type="dcterms:W3CDTF">2023-11-01T16:02:31Z</dcterms:created>
  <dcterms:modified xsi:type="dcterms:W3CDTF">2023-11-17T16:23:55Z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