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56" r:id="rId5"/>
    <p:sldId id="257" r:id="rId6"/>
    <p:sldId id="258" r:id="rId7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CD73F7-3EB4-0D42-879C-8E1286E69522}" v="1" dt="2023-07-18T08:32:23.1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BBEA6C-DE78-4728-81FF-1D855F3E7D90}" type="datetimeFigureOut">
              <a:rPr lang="en-GB" smtClean="0"/>
              <a:t>14/08/2023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8A0729-9DCD-47C7-BA7E-A873B0DB96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6923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668E0-7CDD-EC2E-DD55-39DE184EC9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9E0F45-94AE-5C7D-3204-1F2EDC3D1D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C16AAD-0C44-9800-01A9-2C8A9DEA9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35382-A6C2-4CCA-BD9E-EC1303E22A15}" type="datetime1">
              <a:rPr lang="en-GB" smtClean="0"/>
              <a:t>14/08/2023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D34C09-15A0-2EFA-2DD8-E9267310C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BFB82-7B3A-9682-445E-C7F49CA17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6340D-1159-4FD0-B467-24517F11CC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3477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03631-B234-6C30-EE58-78F2B7C89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535EA6-FD51-A972-F7F7-8CF97DBF3F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DB7A83-A076-2D98-FA71-838F982DA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15ABC-6EFD-4B23-B4BF-C28AF2CDA2F6}" type="datetime1">
              <a:rPr lang="en-GB" smtClean="0"/>
              <a:t>14/08/2023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DED1A7-C2AB-027B-18C9-9B4C9E406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5BC536-A2B9-9205-9500-97B0EA73F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6340D-1159-4FD0-B467-24517F11CC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689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A000D4-588C-C1EB-50FA-7AC20563C2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6FDBD8-0F7A-DB0A-89CD-593969BE44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80DF51-A78E-AB5E-9E0A-4F1258A72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BE6C4-69DA-4746-BD8D-CD6FC7D2EFBC}" type="datetime1">
              <a:rPr lang="en-GB" smtClean="0"/>
              <a:t>14/08/2023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C3AB30-E972-19B7-7AF5-80CCB1803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B868E3-44EB-C3DD-4C77-4D46225D1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6340D-1159-4FD0-B467-24517F11CC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6189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7F0BC-99E7-9A4F-3A12-9A1321FA1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E8BF9-E1CF-335B-A71A-8EE24DAB11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88AB52-4EA7-B621-1164-3306B90E5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5BDDB-83FE-44E7-BDD4-A8C85B38E53A}" type="datetime1">
              <a:rPr lang="en-GB" smtClean="0"/>
              <a:t>14/08/2023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0C2396-D27D-2EE8-5135-E1758C48B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70D43B-84AA-A555-30B5-00DDE63DA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6340D-1159-4FD0-B467-24517F11CC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489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048F4-32E6-8DBD-3069-34DEEE16E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4F0CEB-9416-6892-6CE6-81A441D1AE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B06BB1-6227-A154-25BF-4C0C3FA3C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5BD23-7A56-40B5-A8E1-8379441DACD4}" type="datetime1">
              <a:rPr lang="en-GB" smtClean="0"/>
              <a:t>14/08/2023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AB30B2-FAEB-8FCA-256B-12A6D1421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9577C9-EED0-8512-0115-025834892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6340D-1159-4FD0-B467-24517F11CC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8354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14313-9541-CC26-D3BD-2160C97EE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20482-D82D-1936-C315-EF3C608345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D6C32E-0B8C-330C-8BA4-A3C895E015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09C639-BF72-2AF3-FC7F-B10331FDF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46D55-3045-40C7-B4D0-236C34522D70}" type="datetime1">
              <a:rPr lang="en-GB" smtClean="0"/>
              <a:t>14/08/2023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90AE8-99A3-CD04-692A-EDAA87532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0ECFA4-A5C8-9C1C-4428-8CE0794D1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6340D-1159-4FD0-B467-24517F11CC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520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58E0D-0656-8975-F529-BFA396626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FB3E83-06CC-C7A5-EA70-B3B8DA3687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10F2AC-5D75-6A78-6879-146919E16A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C5C329-8C2A-0657-3C0A-D165C4B33F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A9F153-0767-36A5-8A8A-DAD7D601A9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4B3975-52BD-499B-69BB-90CDAA6AD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6FC86-22F5-4EC9-8119-3C6DDEEDDF46}" type="datetime1">
              <a:rPr lang="en-GB" smtClean="0"/>
              <a:t>14/08/2023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AC1332-7E30-D379-26D1-BC01CED32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C583F8-0D9A-300B-B0F2-AC0BA80E4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6340D-1159-4FD0-B467-24517F11CC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791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36A72-E9B1-4A81-8184-533365EB0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6F0EB5-819F-B3B7-86CB-42EBD68C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18314-0239-4BE9-B1FC-50532D0A08D4}" type="datetime1">
              <a:rPr lang="en-GB" smtClean="0"/>
              <a:t>14/08/2023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016567-FC68-DE38-08A3-800EC065B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61C848-DB89-8BFD-9C7F-420B9106A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6340D-1159-4FD0-B467-24517F11CC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7789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6EFA6E-CF96-1AB2-C613-0A9A0B1A0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8ACEF-6E6E-405A-BD5E-13E838CAEAB5}" type="datetime1">
              <a:rPr lang="en-GB" smtClean="0"/>
              <a:t>14/08/2023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20576B-3037-E987-B5F8-5794AF771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5C43F7-AA42-19C5-5750-9F223FD22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6340D-1159-4FD0-B467-24517F11CC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7034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D13DD-A4F0-3C9C-4BC5-9E13CB9E2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608BF-4772-EEDF-8DE6-A4CFE0C6E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4119BF-CCFD-0927-E6C8-F7262AF71C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0EA787-5604-ABEF-3D17-D6D608D25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FCBF-F315-4930-A802-BEABE1E56BAC}" type="datetime1">
              <a:rPr lang="en-GB" smtClean="0"/>
              <a:t>14/08/2023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D70E41-C733-22DE-76E8-2036C7C9B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1F3DBC-6687-C5AB-04D2-1B41DC543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6340D-1159-4FD0-B467-24517F11CC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3962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4DB9C-748E-E669-BE51-23050BC88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E88324-786B-4026-E39E-6714BF51D5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E18781-E21B-7F2C-8D91-7A7221F618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71950B-4369-256F-9F1C-DFD7492D0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D6594-4F38-4FB9-AEA8-C30372B9F508}" type="datetime1">
              <a:rPr lang="en-GB" smtClean="0"/>
              <a:t>14/08/2023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4EAE22-26DD-8D92-8E60-5F2C81545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41330B-E941-3800-FE4C-AD2F04498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6340D-1159-4FD0-B467-24517F11CC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985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369DEF-9FA0-3897-C6FA-7125AC76B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184C3A-F595-A40A-D929-5DECCCE137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2AD199-A788-3DB9-DB6C-23D91C9A6D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6C3BB-2E8D-48FC-8737-9F2D172E5F12}" type="datetime1">
              <a:rPr lang="en-GB" smtClean="0"/>
              <a:t>14/08/2023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1D58E3-C9F7-577E-1F60-7798CF2935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FA141C-4206-03AE-978A-8DDE3232CA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6340D-1159-4FD0-B467-24517F11CC8C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AE3D64F-F675-FCCF-2720-A9C9FE040FA2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865813" y="6705600"/>
            <a:ext cx="4889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3262037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christianiconography.info/Edited%20in%202013/Italy/sApolNuovoLeftNave.lastJdgmt.html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649F2-BDA4-27C4-9489-6B07D960C9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9713" y="993913"/>
            <a:ext cx="8454887" cy="1789044"/>
          </a:xfrm>
        </p:spPr>
        <p:txBody>
          <a:bodyPr/>
          <a:lstStyle/>
          <a:p>
            <a:r>
              <a:rPr lang="en-GB" dirty="0"/>
              <a:t>The parable of the sheep and the goats</a:t>
            </a:r>
          </a:p>
        </p:txBody>
      </p:sp>
      <p:sp>
        <p:nvSpPr>
          <p:cNvPr id="4" name="TextBox 3" descr="Click on this link to find an image of &#10;Christ separating the sheep and goats, Ca. 6th century, mosaic, Basilica of Sant’ Apollinare Nuovo, Ravenna, Italy.">
            <a:extLst>
              <a:ext uri="{FF2B5EF4-FFF2-40B4-BE49-F238E27FC236}">
                <a16:creationId xmlns:a16="http://schemas.microsoft.com/office/drawing/2014/main" id="{FFB6DAC2-B7FA-0745-3CEA-ABDACC0F173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699591" y="3269974"/>
            <a:ext cx="710647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hlinkClick r:id="rId2"/>
              </a:rPr>
              <a:t>https://www.christianiconography.info/Edited%20in%202013/Italy/sApolNuovoLeftNave.lastJdgmt.html</a:t>
            </a:r>
            <a:endParaRPr lang="en-GB" dirty="0"/>
          </a:p>
          <a:p>
            <a:endParaRPr lang="en-GB" dirty="0"/>
          </a:p>
          <a:p>
            <a:r>
              <a:rPr lang="en-GB" dirty="0"/>
              <a:t>Click on this link to find an image of </a:t>
            </a:r>
          </a:p>
          <a:p>
            <a:r>
              <a:rPr lang="en-GB" b="0" i="1" dirty="0">
                <a:solidFill>
                  <a:srgbClr val="777777"/>
                </a:solidFill>
                <a:effectLst/>
                <a:latin typeface="Georgia" panose="02040502050405020303" pitchFamily="18" charset="0"/>
              </a:rPr>
              <a:t>Christ separating the sheep and goats, Ca. 6th century, mosaic, Basilica of Sant’ </a:t>
            </a:r>
            <a:r>
              <a:rPr lang="en-GB" b="0" i="1" dirty="0" err="1">
                <a:solidFill>
                  <a:srgbClr val="777777"/>
                </a:solidFill>
                <a:effectLst/>
                <a:latin typeface="Georgia" panose="02040502050405020303" pitchFamily="18" charset="0"/>
              </a:rPr>
              <a:t>Apollinare</a:t>
            </a:r>
            <a:r>
              <a:rPr lang="en-GB" b="0" i="1" dirty="0">
                <a:solidFill>
                  <a:srgbClr val="777777"/>
                </a:solidFill>
                <a:effectLst/>
                <a:latin typeface="Georgia" panose="02040502050405020303" pitchFamily="18" charset="0"/>
              </a:rPr>
              <a:t> Nuovo, Ravenna, Italy.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3547B6-AADD-A546-A123-83E9D803EE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074197" y="402264"/>
            <a:ext cx="5059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Y5_Unit_04_Aut_Wk_02_of_03_R123_Resource_v1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A316DD4-007A-F4C6-8473-727B81D8B1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719" y="6202602"/>
            <a:ext cx="3145790" cy="413385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4B2BCB-C0CD-F6E7-D2F2-88F18EFDED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6340D-1159-4FD0-B467-24517F11CC8C}" type="slidenum">
              <a:rPr lang="en-GB" smtClean="0"/>
              <a:t>1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135B441-7156-FE85-5A30-057F752F54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4600" y="218202"/>
            <a:ext cx="1444255" cy="1047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749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 descr="Sheep respond">
            <a:extLst>
              <a:ext uri="{FF2B5EF4-FFF2-40B4-BE49-F238E27FC236}">
                <a16:creationId xmlns:a16="http://schemas.microsoft.com/office/drawing/2014/main" id="{47431A0A-B691-F4F8-B01B-52A07F5837E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78904" y="568960"/>
            <a:ext cx="1140349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Sheep respond:</a:t>
            </a:r>
          </a:p>
          <a:p>
            <a:endParaRPr lang="en-GB" sz="3600" dirty="0"/>
          </a:p>
          <a:p>
            <a:r>
              <a:rPr lang="en-GB" sz="3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Lord, when did we see you hungry and give you food? </a:t>
            </a:r>
          </a:p>
          <a:p>
            <a:r>
              <a:rPr lang="en-GB" sz="3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When did we see you thirsty and give you something to drink? </a:t>
            </a:r>
          </a:p>
          <a:p>
            <a:r>
              <a:rPr lang="en-GB" sz="3600" b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 </a:t>
            </a:r>
            <a:r>
              <a:rPr lang="en-GB" sz="3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When did we see you alone and away from home and invite you into our house? </a:t>
            </a:r>
          </a:p>
          <a:p>
            <a:r>
              <a:rPr lang="en-GB" sz="3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When did we see you without clothes and give you something to wear? </a:t>
            </a:r>
            <a:endParaRPr lang="en-GB" sz="3600" b="1" baseline="30000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r>
              <a:rPr lang="en-GB" sz="3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When did we see you sick or in prison and care for you?’</a:t>
            </a:r>
            <a:endParaRPr lang="en-GB" sz="3600" dirty="0">
              <a:effectLst/>
              <a:ea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45FA0DD-4AAE-980D-E527-DC3C662B2D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/>
          <a:lstStyle/>
          <a:p>
            <a:r>
              <a:rPr lang="en-GB"/>
              <a:t>Presentation Text - Sheep Respond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791F2F6-638F-4D51-3F3C-144464FB5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510" y="6289040"/>
            <a:ext cx="3145790" cy="41338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FB2022-0BB4-825F-53D8-BE123FAEFA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6340D-1159-4FD0-B467-24517F11CC8C}" type="slidenum">
              <a:rPr lang="en-GB" smtClean="0"/>
              <a:t>2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20CB5D4-8FF0-0F9E-2A24-97D5457DDD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4600" y="218202"/>
            <a:ext cx="1444255" cy="104707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8641C70-F0E9-2002-01AE-A4C4A7C9A3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490300" y="218202"/>
            <a:ext cx="61030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Y5_Unit_04_Aut_Wk_02_of_03_R123_Resource_v1</a:t>
            </a:r>
          </a:p>
        </p:txBody>
      </p:sp>
    </p:spTree>
    <p:extLst>
      <p:ext uri="{BB962C8B-B14F-4D97-AF65-F5344CB8AC3E}">
        <p14:creationId xmlns:p14="http://schemas.microsoft.com/office/powerpoint/2010/main" val="3762484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 descr="Goats respond">
            <a:extLst>
              <a:ext uri="{FF2B5EF4-FFF2-40B4-BE49-F238E27FC236}">
                <a16:creationId xmlns:a16="http://schemas.microsoft.com/office/drawing/2014/main" id="{7A8403D4-F378-638B-3F70-18E99D7E181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514754" y="1687153"/>
            <a:ext cx="1150951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Goats respond:</a:t>
            </a:r>
          </a:p>
          <a:p>
            <a:endParaRPr lang="en-GB" sz="3600" dirty="0"/>
          </a:p>
          <a:p>
            <a:r>
              <a:rPr lang="en-GB" sz="3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Lord, when did we see you hungry or thirsty? </a:t>
            </a:r>
          </a:p>
          <a:p>
            <a:r>
              <a:rPr lang="en-GB" sz="3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When did we see you alone and away from home? </a:t>
            </a:r>
          </a:p>
          <a:p>
            <a:r>
              <a:rPr lang="en-GB" sz="3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Or when did we see you without clothes, or sick, or in prison? </a:t>
            </a:r>
          </a:p>
          <a:p>
            <a:r>
              <a:rPr lang="en-GB" sz="3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When did we see these things and not help you?’</a:t>
            </a:r>
            <a:endParaRPr lang="en-GB" sz="3600" dirty="0">
              <a:effectLst/>
              <a:ea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4DF8F06-2AA4-1844-8FCF-3E81804743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/>
          <a:lstStyle/>
          <a:p>
            <a:r>
              <a:rPr lang="en-GB"/>
              <a:t>Presentation text - Goats respond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46124C-5384-5292-B712-1F926F80A9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654" y="6323316"/>
            <a:ext cx="3145790" cy="41338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ECEB86-8F1B-9DAA-EE9A-D8B9CD30E2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6340D-1159-4FD0-B467-24517F11CC8C}" type="slidenum">
              <a:rPr lang="en-GB" smtClean="0"/>
              <a:t>3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23AF208-BA17-BE43-C6F7-280CB30F4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4600" y="218202"/>
            <a:ext cx="1444255" cy="104707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CFC111A-F1BB-398B-A433-AD59D984C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474189" y="143325"/>
            <a:ext cx="60977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Y5_Unit_04_Aut_Wk_02_of_03_R123_Resource_v1</a:t>
            </a:r>
          </a:p>
        </p:txBody>
      </p:sp>
    </p:spTree>
    <p:extLst>
      <p:ext uri="{BB962C8B-B14F-4D97-AF65-F5344CB8AC3E}">
        <p14:creationId xmlns:p14="http://schemas.microsoft.com/office/powerpoint/2010/main" val="31159521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SISTID" val="a22f3f1b-4589-46e3-a544-5d0878d6771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423b4b0-314e-4f6c-8cdf-75de4708e1a7" xsi:nil="true"/>
    <lcf76f155ced4ddcb4097134ff3c332f xmlns="672bed06-9dcb-4256-92b9-9195ab5d8259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9425FECB82AD4F81914A44F66833A2" ma:contentTypeVersion="11" ma:contentTypeDescription="Create a new document." ma:contentTypeScope="" ma:versionID="8f8e71ba6c685e1653250ec4a54af82b">
  <xsd:schema xmlns:xsd="http://www.w3.org/2001/XMLSchema" xmlns:xs="http://www.w3.org/2001/XMLSchema" xmlns:p="http://schemas.microsoft.com/office/2006/metadata/properties" xmlns:ns2="672bed06-9dcb-4256-92b9-9195ab5d8259" xmlns:ns3="9423b4b0-314e-4f6c-8cdf-75de4708e1a7" targetNamespace="http://schemas.microsoft.com/office/2006/metadata/properties" ma:root="true" ma:fieldsID="04a5c21fdc7372e37bca6d77c1c3de98" ns2:_="" ns3:_="">
    <xsd:import namespace="672bed06-9dcb-4256-92b9-9195ab5d8259"/>
    <xsd:import namespace="9423b4b0-314e-4f6c-8cdf-75de4708e1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2bed06-9dcb-4256-92b9-9195ab5d82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f7eb6393-bae5-439c-9df7-ed1047f9224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23b4b0-314e-4f6c-8cdf-75de4708e1a7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3c8dec86-d553-4da2-93dd-50d07bc17f0d}" ma:internalName="TaxCatchAll" ma:showField="CatchAllData" ma:web="9423b4b0-314e-4f6c-8cdf-75de4708e1a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11062AE-497A-4564-9939-28015F85F059}">
  <ds:schemaRefs>
    <ds:schemaRef ds:uri="http://schemas.microsoft.com/office/2006/metadata/properties"/>
    <ds:schemaRef ds:uri="http://schemas.microsoft.com/office/infopath/2007/PartnerControls"/>
    <ds:schemaRef ds:uri="9423b4b0-314e-4f6c-8cdf-75de4708e1a7"/>
    <ds:schemaRef ds:uri="672bed06-9dcb-4256-92b9-9195ab5d8259"/>
  </ds:schemaRefs>
</ds:datastoreItem>
</file>

<file path=customXml/itemProps2.xml><?xml version="1.0" encoding="utf-8"?>
<ds:datastoreItem xmlns:ds="http://schemas.openxmlformats.org/officeDocument/2006/customXml" ds:itemID="{80AC7A2E-091D-40AA-8383-0185CB9C2E6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DBC0D70-33D7-4F42-AA80-F7D2680B6E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2bed06-9dcb-4256-92b9-9195ab5d8259"/>
    <ds:schemaRef ds:uri="9423b4b0-314e-4f6c-8cdf-75de4708e1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266</Words>
  <Application>Microsoft Office PowerPoint</Application>
  <PresentationFormat>Widescreen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Georgia</vt:lpstr>
      <vt:lpstr>Office Theme</vt:lpstr>
      <vt:lpstr>The parable of the sheep and the goats</vt:lpstr>
      <vt:lpstr>Presentation Text - Sheep Respond</vt:lpstr>
      <vt:lpstr>Presentation text - Goats respond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parable of the sheep and the goats</dc:title>
  <dc:creator>Jill Stolberg</dc:creator>
  <cp:lastModifiedBy>Shakera Trombley-Miah</cp:lastModifiedBy>
  <cp:revision>4</cp:revision>
  <dcterms:created xsi:type="dcterms:W3CDTF">2023-07-14T16:04:30Z</dcterms:created>
  <dcterms:modified xsi:type="dcterms:W3CDTF">2023-08-14T17:47:14Z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oudStatistics_StoryID">
    <vt:lpwstr>c0b99ee0-0e8d-444b-bae8-8d2e22b31a99</vt:lpwstr>
  </property>
  <property fmtid="{D5CDD505-2E9C-101B-9397-08002B2CF9AE}" pid="3" name="ContentTypeId">
    <vt:lpwstr>0x010100079425FECB82AD4F81914A44F66833A2</vt:lpwstr>
  </property>
  <property fmtid="{D5CDD505-2E9C-101B-9397-08002B2CF9AE}" pid="4" name="MSIP_Label_a17471b1-27ab-4640-9264-e69a67407ca3_Enabled">
    <vt:lpwstr>true</vt:lpwstr>
  </property>
  <property fmtid="{D5CDD505-2E9C-101B-9397-08002B2CF9AE}" pid="5" name="MSIP_Label_a17471b1-27ab-4640-9264-e69a67407ca3_SetDate">
    <vt:lpwstr>2023-08-14T17:47:14Z</vt:lpwstr>
  </property>
  <property fmtid="{D5CDD505-2E9C-101B-9397-08002B2CF9AE}" pid="6" name="MSIP_Label_a17471b1-27ab-4640-9264-e69a67407ca3_Method">
    <vt:lpwstr>Standard</vt:lpwstr>
  </property>
  <property fmtid="{D5CDD505-2E9C-101B-9397-08002B2CF9AE}" pid="7" name="MSIP_Label_a17471b1-27ab-4640-9264-e69a67407ca3_Name">
    <vt:lpwstr>BCC - OFFICIAL</vt:lpwstr>
  </property>
  <property fmtid="{D5CDD505-2E9C-101B-9397-08002B2CF9AE}" pid="8" name="MSIP_Label_a17471b1-27ab-4640-9264-e69a67407ca3_SiteId">
    <vt:lpwstr>699ace67-d2e4-4bcd-b303-d2bbe2b9bbf1</vt:lpwstr>
  </property>
  <property fmtid="{D5CDD505-2E9C-101B-9397-08002B2CF9AE}" pid="9" name="MSIP_Label_a17471b1-27ab-4640-9264-e69a67407ca3_ActionId">
    <vt:lpwstr>ca7b8c32-9a1d-4dab-9fb3-423012c9095c</vt:lpwstr>
  </property>
  <property fmtid="{D5CDD505-2E9C-101B-9397-08002B2CF9AE}" pid="10" name="MSIP_Label_a17471b1-27ab-4640-9264-e69a67407ca3_ContentBits">
    <vt:lpwstr>2</vt:lpwstr>
  </property>
  <property fmtid="{D5CDD505-2E9C-101B-9397-08002B2CF9AE}" pid="11" name="ClassificationContentMarkingFooterLocations">
    <vt:lpwstr>Office Theme:8</vt:lpwstr>
  </property>
  <property fmtid="{D5CDD505-2E9C-101B-9397-08002B2CF9AE}" pid="12" name="ClassificationContentMarkingFooterText">
    <vt:lpwstr>OFFICIAL</vt:lpwstr>
  </property>
</Properties>
</file>