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576F9-2394-4744-A667-8FDFF1193B30}" v="5" dt="2023-07-24T08:32:55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2988E-6856-1743-3F5F-9E441CF28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7D15A-2C45-1EC3-F1B7-C3726C9EC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42F58-EDD4-1DC9-8B94-9804C8586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F31D-B5ED-0A6F-44E3-305DC893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A6628-2BC4-150C-B83B-61EAB5B7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57AB-377F-E38E-9ADF-E7A159E8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F7917-9E44-1BDC-850B-5E5E0A6CE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FE67B-EFED-CC59-093F-54D39C17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99091-EA8F-BFDC-F8EE-3E97A4F5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1C5FF-CAC8-C50B-1DCA-8F3D1827D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36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C3BDE-D02D-0494-99C0-47A39B050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98DAB-C161-ABF0-90D2-A58CFFC02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6D2C3-970B-4E70-81BA-24A8F089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2B058-EA6A-52D4-46A0-AF2381E6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4E439-9B0A-7A2C-D51B-A9053F059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52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0F6D-C504-7ED7-3324-293DD87E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49C4-DA2E-C269-D07D-1D3A26E80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F0F20-3C82-33C9-8EDF-62A4FB63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CDE2B-402D-79D2-1A9F-5CE0C2C1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F5B5B-2AEF-E8F7-85C2-1C39051A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5BFA1-BA3B-FCDF-6758-6B31B844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92AE4-6B86-4C6E-7C5A-85F4F0255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68ED8-71E3-4F51-1309-8BCBA90E7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1109-BF82-F54F-C655-F851DA2DE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98A8C-C012-72C2-DE62-DEA2CE05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EC1F-B845-EA12-6584-11D63DB5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0090B-0AE2-340D-D71C-2E0ACE04F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2EDF1-4326-0E68-B8BE-8228210CD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E3E69-E00C-D5FF-15E6-9B95CC14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F2613-D0B8-867A-44A9-0E12917B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2A076-2678-531A-A481-859B219E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4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36A5-A0E9-D9AA-E823-C771905D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03F57-C585-C27D-FE90-37DACFA02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E97D2-57D7-B760-C993-A11A64018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2C515D-344C-CD5C-AFEF-D2F21491D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22A6D-07F1-85D0-EB09-4C0C2A0C0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D8FF4-8756-E4C9-2C5A-01CC8E73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316FE-68E2-93E9-4A66-07F02BAF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982FA4-B1BE-A3CE-8734-997FF4AA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3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0C07-97B2-C32D-C39A-856273C9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5D586F-D3DD-BC01-19BB-B5DEC151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7FDEA-4FD3-2169-1238-9AB45C21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775A6-519B-86EE-F529-E9CC4B59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54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A3A7F-35C7-2547-D363-C507BBE9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6365-9E84-1BAE-0151-31F43AF8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8C437-5538-8DFD-2A8F-30D6E382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62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110CA-24A7-3D53-9A4E-93CAAC13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0740C-7436-B06F-C170-BDC6AF6B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41D45-A576-FCAB-200D-016D50C5C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B6F5A-D6DD-60D0-F3D5-51F4A1D8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D0662-EB03-731F-7E3A-B9E28C595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23AD0-284B-0856-105A-C2CAD989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8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0BE5-777E-1FBF-74CF-FD3E7F0FB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C879D8-4749-8F04-E578-899A0C4F0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FB7C6-2C70-42E5-EC83-74D102530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2314E-5B52-A2BE-FC34-9475481A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73EA3-6CF0-8247-B04A-7A8F1F45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420EC-6FA0-72C7-B708-38FD944E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50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C2D738-42C5-C978-42F3-4A9DCBCF1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28E8F-E90B-5C80-1139-540A4CB55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51A13-0B43-EB0D-73A7-CC6E64470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E24D-B9E0-4347-BD9A-640C3ABC9336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BDC5B-1E68-3D3C-C0F2-00462F756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6FFCC-7222-DE4A-B447-62928A775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BEF2B-CE9D-4779-BFAF-29F9E878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jlibrary.org/beyond-books/pjblog/september-2017/build-a-sukkah-with-your-family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globaljews.org/jewishand/sukkot-and-chinese-moon-festival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hyperlink" Target="https://blog.bham.ac.uk/culturalcalendar/wp-content/uploads/sites/70/2021/09/sukkah.jpg" TargetMode="External"/><Relationship Id="rId4" Type="http://schemas.openxmlformats.org/officeDocument/2006/relationships/hyperlink" Target="https://toriavey.com/sukkot-sukkah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46D5-27CE-539C-DE2F-BF21C7595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4327"/>
            <a:ext cx="9144000" cy="1445636"/>
          </a:xfrm>
        </p:spPr>
        <p:txBody>
          <a:bodyPr/>
          <a:lstStyle/>
          <a:p>
            <a:r>
              <a:rPr lang="en-GB"/>
              <a:t>Sukkah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443D1-197D-E27D-B282-5B4F67ABE8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In the next slide, download 4 pictures of sukkahs for pupils to be able to compare and contrast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AC860-3EC7-B9EF-19E2-414D6473A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91576" y="268218"/>
            <a:ext cx="658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KS1_Y2_Unit_04_Aut_Wk_01_of_03_R123_Resource_1_v1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78944E-1E16-5B4D-6505-A8DB714AB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289" y="268218"/>
            <a:ext cx="1664412" cy="8824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24F7E1-2FAA-4BDA-77B7-E5EF41532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79" y="6294281"/>
            <a:ext cx="3145790" cy="4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7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 descr="Sukkot and Chinese Moon &#10;">
            <a:extLst>
              <a:ext uri="{FF2B5EF4-FFF2-40B4-BE49-F238E27FC236}">
                <a16:creationId xmlns:a16="http://schemas.microsoft.com/office/drawing/2014/main" id="{C6C93791-AC91-B977-27DE-F554C22C72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05706" y="1280472"/>
            <a:ext cx="5476461" cy="23083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https://globaljews.org/jewishand/sukkot-and-chinese-moon-festival/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 descr="Pupils to fil in box">
            <a:extLst>
              <a:ext uri="{FF2B5EF4-FFF2-40B4-BE49-F238E27FC236}">
                <a16:creationId xmlns:a16="http://schemas.microsoft.com/office/drawing/2014/main" id="{FA4CB12A-EF9E-D5B0-142D-5B5458137C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6024081" y="1286880"/>
            <a:ext cx="55626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https://pjlibrary.org/beyond-books/pjblog/september-2017/build-a-sukkah-with-your-family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 descr="Sukkot and sukkah">
            <a:extLst>
              <a:ext uri="{FF2B5EF4-FFF2-40B4-BE49-F238E27FC236}">
                <a16:creationId xmlns:a16="http://schemas.microsoft.com/office/drawing/2014/main" id="{AD812234-D6C9-00F9-25F0-680C6085C9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05706" y="4118667"/>
            <a:ext cx="54764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4"/>
              </a:rPr>
              <a:t>https://toriavey.com/sukkot-sukkah/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 descr="Sukkah with family">
            <a:extLst>
              <a:ext uri="{FF2B5EF4-FFF2-40B4-BE49-F238E27FC236}">
                <a16:creationId xmlns:a16="http://schemas.microsoft.com/office/drawing/2014/main" id="{A6D389C4-B70B-B88C-7397-416401A65C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6096000" y="4118666"/>
            <a:ext cx="55626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5"/>
              </a:rPr>
              <a:t>https://blog.bham.ac.uk/culturalcalendar/wp-content/uploads/sites/70/2021/09/sukkah.jpg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2445C-E5DE-D61F-8DF4-3DDF60B48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63229" y="257122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KS1_Y2_Unit_04_Aut_Wk_01_of_03_R123_Resource_1_v1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484EDD-F956-F968-6AB1-EFF0E77B0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289" y="268218"/>
            <a:ext cx="1664412" cy="882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6CB8D2-BA26-4F48-B9FA-484324284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45" y="6266478"/>
            <a:ext cx="3145790" cy="413385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7E7F5549-E5DB-C48B-5CF0-8E075F1CD6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4 pictures of Sukkah</a:t>
            </a:r>
          </a:p>
        </p:txBody>
      </p:sp>
    </p:spTree>
    <p:extLst>
      <p:ext uri="{BB962C8B-B14F-4D97-AF65-F5344CB8AC3E}">
        <p14:creationId xmlns:p14="http://schemas.microsoft.com/office/powerpoint/2010/main" val="104692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Muslims and Jewish people meeting">
            <a:extLst>
              <a:ext uri="{FF2B5EF4-FFF2-40B4-BE49-F238E27FC236}">
                <a16:creationId xmlns:a16="http://schemas.microsoft.com/office/drawing/2014/main" id="{44B9E84B-3890-445C-41F1-7F695F0EAE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14541" y="960208"/>
            <a:ext cx="1219047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Muslims and Jewish people meeting for lunch under a sukkah in Birmingham in 2018</a:t>
            </a: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1CB120C7-1A0C-B769-11C4-C31D27E16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3" b="31197"/>
          <a:stretch/>
        </p:blipFill>
        <p:spPr bwMode="auto">
          <a:xfrm>
            <a:off x="3048" y="1428108"/>
            <a:ext cx="12188952" cy="490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E4E44E-C4C1-FC4F-1670-4C3E0965E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583950" y="159787"/>
            <a:ext cx="6154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KS1_Y2_Unit_04_Aut_Wk_01_of_03_R123_Resource_1_v1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59D49B-131F-D807-687B-F0D201055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142" y="159787"/>
            <a:ext cx="1438381" cy="7326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CE0970-329A-CE82-472B-C087B3BF5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29" y="6386748"/>
            <a:ext cx="3145790" cy="413385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A3B47DE1-816C-D662-1F4E-5F1FAF9AA9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/>
              <a:t>Muslims and Jewish people meeting for lunch under a sukkah in Birmingham in 2018</a:t>
            </a: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77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addf2193-b170-46cb-ba1e-0c79bcebb84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9425FECB82AD4F81914A44F66833A2" ma:contentTypeVersion="11" ma:contentTypeDescription="Create a new document." ma:contentTypeScope="" ma:versionID="8f8e71ba6c685e1653250ec4a54af82b">
  <xsd:schema xmlns:xsd="http://www.w3.org/2001/XMLSchema" xmlns:xs="http://www.w3.org/2001/XMLSchema" xmlns:p="http://schemas.microsoft.com/office/2006/metadata/properties" xmlns:ns2="672bed06-9dcb-4256-92b9-9195ab5d8259" xmlns:ns3="9423b4b0-314e-4f6c-8cdf-75de4708e1a7" targetNamespace="http://schemas.microsoft.com/office/2006/metadata/properties" ma:root="true" ma:fieldsID="04a5c21fdc7372e37bca6d77c1c3de98" ns2:_="" ns3:_="">
    <xsd:import namespace="672bed06-9dcb-4256-92b9-9195ab5d8259"/>
    <xsd:import namespace="9423b4b0-314e-4f6c-8cdf-75de4708e1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bed06-9dcb-4256-92b9-9195ab5d8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7eb6393-bae5-439c-9df7-ed1047f922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3b4b0-314e-4f6c-8cdf-75de4708e1a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c8dec86-d553-4da2-93dd-50d07bc17f0d}" ma:internalName="TaxCatchAll" ma:showField="CatchAllData" ma:web="9423b4b0-314e-4f6c-8cdf-75de4708e1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3b4b0-314e-4f6c-8cdf-75de4708e1a7" xsi:nil="true"/>
    <lcf76f155ced4ddcb4097134ff3c332f xmlns="672bed06-9dcb-4256-92b9-9195ab5d82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1EF8CC-B32E-4870-B82B-DDA60B8E72AE}"/>
</file>

<file path=customXml/itemProps2.xml><?xml version="1.0" encoding="utf-8"?>
<ds:datastoreItem xmlns:ds="http://schemas.openxmlformats.org/officeDocument/2006/customXml" ds:itemID="{7DBA7B35-DF8A-4DBF-BA83-FF8D7B4F01AB}"/>
</file>

<file path=customXml/itemProps3.xml><?xml version="1.0" encoding="utf-8"?>
<ds:datastoreItem xmlns:ds="http://schemas.openxmlformats.org/officeDocument/2006/customXml" ds:itemID="{3904FE1F-94DC-4710-8F96-977B2A55DD1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Sukkah</vt:lpstr>
      <vt:lpstr>4 pictures of Sukkah</vt:lpstr>
      <vt:lpstr>Muslims and Jewish people meeting for lunch under a sukkah in Birmingham in 2018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Sukkah</dc:title>
  <dc:creator>Jill Stolberg</dc:creator>
  <cp:lastModifiedBy>Jaspal Shambi</cp:lastModifiedBy>
  <cp:revision>2</cp:revision>
  <dcterms:created xsi:type="dcterms:W3CDTF">2023-07-19T15:37:23Z</dcterms:created>
  <dcterms:modified xsi:type="dcterms:W3CDTF">2023-07-24T09:21:22Z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eca8ed07-27a4-428d-9d4e-62a2403f5f65</vt:lpwstr>
  </property>
  <property fmtid="{D5CDD505-2E9C-101B-9397-08002B2CF9AE}" pid="3" name="ContentTypeId">
    <vt:lpwstr>0x010100079425FECB82AD4F81914A44F66833A2</vt:lpwstr>
  </property>
</Properties>
</file>