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9" r:id="rId4"/>
    <p:sldId id="257" r:id="rId5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B2AFA-F84A-4FE5-B32A-AEB31ACA03DC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9C62F-9C6E-4FB1-AC1A-2EB3BE7B0F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5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631F-6F87-EB20-C48D-C5BF1744F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F76AD3-F8BF-E905-553D-29CB91FC34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FBEB3-6576-CFA6-9DDA-16386E0CF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22D0-FDE1-4199-B9F7-51FCF9BB2961}" type="datetime1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D56E9-22AE-A3C3-B94A-14D9C75D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47D8B-CF6D-6E10-DAB9-F0BC1A2A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19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E1FAC-C923-E4DA-585A-C8AEC7AB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303EB7-7890-F787-E30A-BFF813950E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F082D-C070-BA11-323C-4FB0ED814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AD60-37A9-44A3-B2D6-92D79ED154CF}" type="datetime1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1C73D-AC87-044E-ADC6-500EF2E8E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D4049-44BE-6687-1F8F-F83C80EC4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A33145-D5B2-453F-6200-5900D7748A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056AE-B094-E1F0-DE1F-7E7D2ED8D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359A8-515E-59B6-A6E9-9FF2223C5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68DB-DBAE-4F44-A9DE-A3C9F8067C65}" type="datetime1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DE0C3-D6D4-9E33-2809-344F1328D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0AB96-95AB-5AB2-EDB7-8D4F95F7F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75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E830A-3110-88F9-C3F4-96812859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0ED38-32BC-CEC2-E236-E539D5538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F91F5-DF89-AC6A-5CC3-6D42FD0F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C83B-85D5-44D2-BFB2-D2CF6D057288}" type="datetime1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2C3EF-006F-D189-D4A6-4B6B032B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E73BF-D9C0-F84F-594F-EB1DF8D1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5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BC8D7-20B3-D11D-4AE2-69747F20F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3D1B9-F514-B566-A4BB-D303E810E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1F8BB-072F-2B13-6989-DF5EE09C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813A-3E29-481A-91B6-FD56A5779E24}" type="datetime1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387F7-E7D1-3A23-9014-C03F3AB42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C92BB-7F76-4C59-AF33-C00C9F29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AF3B-5CB8-8A33-4F41-78654EBB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75FEF-E9FF-7BC8-9B4A-9894838D4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7DAB24-B3D7-8858-F2A7-8321B65C7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F3727-8B32-1BFB-90B4-D2E8B5408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D554C-FD26-43C3-8F07-413279EB0575}" type="datetime1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97471-10A5-1832-A39C-4A8EB304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0364D-58E0-C0D5-BF64-FEB616513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43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A4C94-B689-8F1F-35A3-6BD7251A0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BD5CB-2ACE-99E4-9B3E-DDD4B9C5C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8157F-DFCB-79C6-5184-CC13FC9FA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932B6-56F8-D2F0-8BDC-BCBA812AF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96AEF4-D738-4B9E-D0D1-EA09177EC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11503D-65C0-409E-D924-D0ABD6B36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36735-B56B-4F20-ABCC-80CA5B8B2A58}" type="datetime1">
              <a:rPr lang="en-GB" smtClean="0"/>
              <a:t>24/07/2023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472FCA-B071-CD0B-0FEE-45235CF9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69F93B-24D1-60DA-2303-9397402EC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53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9345-02B1-DCF2-5071-79B1608A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811C54-F3A6-DAD0-815F-FD09CDA4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8E156-E84D-4434-81AE-89439A1C41A4}" type="datetime1">
              <a:rPr lang="en-GB" smtClean="0"/>
              <a:t>24/07/2023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538533-EF48-EB42-2CD3-2BE2E1A7C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41A07-9B73-0775-54B5-59DE960E6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15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A9E4C7-2FD0-4F1E-DD39-6630664B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B666B-3513-4ADC-B6D8-152297F92599}" type="datetime1">
              <a:rPr lang="en-GB" smtClean="0"/>
              <a:t>24/07/2023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E3FFD4-C49F-422D-239E-D7F6EF25F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615362-31CE-8432-B272-C5810D812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9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7F2-477F-550F-33B4-08B9F95B2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40E97-CDBC-19DF-4907-22DF16864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71F5F-962D-C4B1-D507-0F77EDC98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776F7-2418-8172-E09E-4080B395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05E8-DFF9-4FAC-8964-ACD5B8CCB0D9}" type="datetime1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150E5B-B1FE-1EE0-E802-71418837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4A295-8AC9-B80E-3737-97032A46F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06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0CD15-F686-6558-E032-EBBDD9741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040BD4-9503-BDEF-DA65-974926AEA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BE8119-A378-E9F3-6F26-361472CD5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E6595-284F-0718-6D97-7AA013F5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B9B68-A79F-423F-B148-19393A90884F}" type="datetime1">
              <a:rPr lang="en-GB" smtClean="0"/>
              <a:t>24/07/2023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ABE03-D9A7-15C4-ADE4-EB0C6C74C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C7AA9-78D4-AD29-E5E5-B855CB5C7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4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5A3FB2-5BA0-FE0F-FB6B-85C5B3926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85D98-93F1-07E4-D453-24AB8724A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C6D7A-C4DA-DD9A-ACB7-5DA57E8DC6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0541-CDD0-40D4-92FB-36189225857F}" type="datetime1">
              <a:rPr lang="en-GB" smtClean="0"/>
              <a:t>24/07/2023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F363B-C275-EFE5-B230-F112B99A3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F82E2-FE7E-D453-96FA-E68CC44AEB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58A94-84EA-40B5-8B16-03CA1C2EE9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4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llpaperflare.com/search?wallpaper=fountain+pen&amp;page=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6BC5A-91A6-7923-3A6C-BF078FF2F6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Torah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2ECE0-4409-C2B0-AB42-CB18FDEA8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AF970A-5B1D-6830-2B6E-3CC481BA0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48891" y="238991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KS1_Y1_Unit_04_Aut_Wk_01_of_04_R123_Resource_v1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7A1D03-668F-3E23-B36B-4FEA096F3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60" y="163830"/>
            <a:ext cx="1229360" cy="8664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D88F9E-AD64-4915-3402-5A1D909A6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85" y="6205624"/>
            <a:ext cx="3145790" cy="41338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81405-D357-D61B-2DCC-66842142F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32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 descr="Slide Text">
            <a:extLst>
              <a:ext uri="{FF2B5EF4-FFF2-40B4-BE49-F238E27FC236}">
                <a16:creationId xmlns:a16="http://schemas.microsoft.com/office/drawing/2014/main" id="{6A4CCFBE-57D0-1B58-F213-7C63EED2F2D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32451" y="2286000"/>
            <a:ext cx="899491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Download image of people holding decorated versions of the Torah. Jewishmuseum.org.uk/schools/in-the-classroom/inclusive-</a:t>
            </a:r>
            <a:r>
              <a:rPr lang="en-GB" dirty="0" err="1"/>
              <a:t>judaism</a:t>
            </a:r>
            <a:r>
              <a:rPr lang="en-GB" dirty="0"/>
              <a:t>/</a:t>
            </a:r>
            <a:r>
              <a:rPr lang="en-GB" dirty="0" err="1"/>
              <a:t>imagelibrary</a:t>
            </a:r>
            <a:r>
              <a:rPr lang="en-GB" dirty="0"/>
              <a:t>/</a:t>
            </a:r>
            <a:r>
              <a:rPr lang="en-GB" dirty="0" err="1"/>
              <a:t>simchat</a:t>
            </a:r>
            <a:r>
              <a:rPr lang="en-GB" dirty="0"/>
              <a:t>-torah-</a:t>
            </a:r>
            <a:r>
              <a:rPr lang="en-GB" dirty="0" err="1"/>
              <a:t>milton</a:t>
            </a:r>
            <a:r>
              <a:rPr lang="en-GB" dirty="0"/>
              <a:t>-</a:t>
            </a:r>
            <a:r>
              <a:rPr lang="en-GB" dirty="0" err="1"/>
              <a:t>keynes</a:t>
            </a:r>
            <a:r>
              <a:rPr lang="en-GB" dirty="0"/>
              <a:t>-and-district-reform-synagogue/</a:t>
            </a:r>
          </a:p>
          <a:p>
            <a:endParaRPr lang="en-GB" dirty="0"/>
          </a:p>
          <a:p>
            <a:r>
              <a:rPr lang="en-GB" dirty="0"/>
              <a:t>The site allows downloading of the image, but requires information from the teacher along with a promise to only use the image for educational purposes.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15453C-E723-266C-1E46-9229FC5E3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257550" y="3106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KS1_Y1_Unit_04_Aut_Wk_01_of_04_R123_Resource_v1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57EC95-62AA-C77E-9C89-F7AC25C48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60" y="163830"/>
            <a:ext cx="1229360" cy="8664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5C9DB4-D7E3-41BB-C131-C20AD8FE1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45" y="6133981"/>
            <a:ext cx="3145790" cy="41338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6BFA1-6475-D0BA-AE64-AA40367AD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2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2E7D54B-1070-C137-E6C9-06FA51E70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Slide 2</a:t>
            </a:r>
          </a:p>
        </p:txBody>
      </p:sp>
    </p:spTree>
    <p:extLst>
      <p:ext uri="{BB962C8B-B14F-4D97-AF65-F5344CB8AC3E}">
        <p14:creationId xmlns:p14="http://schemas.microsoft.com/office/powerpoint/2010/main" val="314374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oll of a book on a yellow surface&#10;&#10;Description automatically generated">
            <a:extLst>
              <a:ext uri="{FF2B5EF4-FFF2-40B4-BE49-F238E27FC236}">
                <a16:creationId xmlns:a16="http://schemas.microsoft.com/office/drawing/2014/main" id="{FB78B6EE-F149-1538-1609-AC833DBCA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762125" y="1428750"/>
            <a:ext cx="8667750" cy="46101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50B169-F6D2-7550-060A-5D7BD8AC6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048000" y="196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KS1_Y1_Unit_04_Aut_Wk_01_of_04_R123_Resource_v1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DBEEF4-AB1A-8A84-53ED-732C6056F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60" y="163830"/>
            <a:ext cx="1229360" cy="8664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0FD34F-A822-0031-5E51-D726A5CD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" y="6248281"/>
            <a:ext cx="3145790" cy="413385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EBBCE-F7EA-C0B9-B255-BD001E102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3</a:t>
            </a:fld>
            <a:endParaRPr lang="en-GB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9EA687C-7783-1A23-F457-0A0A0AD7580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/>
              <a:t>Slide 3</a:t>
            </a:r>
          </a:p>
        </p:txBody>
      </p:sp>
    </p:spTree>
    <p:extLst>
      <p:ext uri="{BB962C8B-B14F-4D97-AF65-F5344CB8AC3E}">
        <p14:creationId xmlns:p14="http://schemas.microsoft.com/office/powerpoint/2010/main" val="1655448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 descr="Slide Text">
            <a:extLst>
              <a:ext uri="{FF2B5EF4-FFF2-40B4-BE49-F238E27FC236}">
                <a16:creationId xmlns:a16="http://schemas.microsoft.com/office/drawing/2014/main" id="{F85A4048-2E2A-25EC-6920-CC32600042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047461" y="3105835"/>
            <a:ext cx="709902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/>
              <a:t>Download image of the Torah https://www.myjewishlearning.com/article/the-formation-of-the-oral-torah/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E36B44-42DA-5ED5-ABFE-3C1A50D31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048000" y="2344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KS1_Y1_Unit_04_Aut_Wk_01_of_04_R123_Resource_v1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24BF58-F156-3804-7F4A-680672681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60" y="163830"/>
            <a:ext cx="1229360" cy="86645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2361D-21A4-E5DE-5118-9CC7AA37D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58A94-84EA-40B5-8B16-03CA1C2EE97D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E019E1-B0E3-DB7E-E0F8-E176D4D43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55" y="6289040"/>
            <a:ext cx="3145790" cy="413385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4850DB26-34ED-AC6F-5EF7-459399A72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GB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22117071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4053670e-3966-4abf-a449-aa3aa0f2457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9425FECB82AD4F81914A44F66833A2" ma:contentTypeVersion="11" ma:contentTypeDescription="Create a new document." ma:contentTypeScope="" ma:versionID="8f8e71ba6c685e1653250ec4a54af82b">
  <xsd:schema xmlns:xsd="http://www.w3.org/2001/XMLSchema" xmlns:xs="http://www.w3.org/2001/XMLSchema" xmlns:p="http://schemas.microsoft.com/office/2006/metadata/properties" xmlns:ns2="672bed06-9dcb-4256-92b9-9195ab5d8259" xmlns:ns3="9423b4b0-314e-4f6c-8cdf-75de4708e1a7" targetNamespace="http://schemas.microsoft.com/office/2006/metadata/properties" ma:root="true" ma:fieldsID="04a5c21fdc7372e37bca6d77c1c3de98" ns2:_="" ns3:_="">
    <xsd:import namespace="672bed06-9dcb-4256-92b9-9195ab5d8259"/>
    <xsd:import namespace="9423b4b0-314e-4f6c-8cdf-75de4708e1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bed06-9dcb-4256-92b9-9195ab5d82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7eb6393-bae5-439c-9df7-ed1047f922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3b4b0-314e-4f6c-8cdf-75de4708e1a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c8dec86-d553-4da2-93dd-50d07bc17f0d}" ma:internalName="TaxCatchAll" ma:showField="CatchAllData" ma:web="9423b4b0-314e-4f6c-8cdf-75de4708e1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23b4b0-314e-4f6c-8cdf-75de4708e1a7" xsi:nil="true"/>
    <lcf76f155ced4ddcb4097134ff3c332f xmlns="672bed06-9dcb-4256-92b9-9195ab5d825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64B082-F7BC-44FA-9185-958926D385A7}"/>
</file>

<file path=customXml/itemProps2.xml><?xml version="1.0" encoding="utf-8"?>
<ds:datastoreItem xmlns:ds="http://schemas.openxmlformats.org/officeDocument/2006/customXml" ds:itemID="{DFCABC33-D53C-4588-BF68-21A9D89D50CB}"/>
</file>

<file path=customXml/itemProps3.xml><?xml version="1.0" encoding="utf-8"?>
<ds:datastoreItem xmlns:ds="http://schemas.openxmlformats.org/officeDocument/2006/customXml" ds:itemID="{9E7D5BE1-8334-4C34-ACC4-188712260263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174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Torah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Torah</dc:title>
  <dc:creator>Jill Stolberg</dc:creator>
  <cp:lastModifiedBy>Jaspal Shambi</cp:lastModifiedBy>
  <cp:revision>4</cp:revision>
  <dcterms:created xsi:type="dcterms:W3CDTF">2023-07-23T10:04:07Z</dcterms:created>
  <dcterms:modified xsi:type="dcterms:W3CDTF">2023-07-24T10:11:37Z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1cfebfa6-acac-42fb-86f8-3df77aa51c0d</vt:lpwstr>
  </property>
  <property fmtid="{D5CDD505-2E9C-101B-9397-08002B2CF9AE}" pid="3" name="ContentTypeId">
    <vt:lpwstr>0x010100079425FECB82AD4F81914A44F66833A2</vt:lpwstr>
  </property>
</Properties>
</file>