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53C307-0555-9D43-96B6-CC035F03810E}" v="4" dt="2023-07-07T16:44:52.170"/>
    <p1510:client id="{74B6E29E-5EC2-FCCF-7CE0-BDFA4E0C1AB0}" v="28" dt="2023-07-07T14:34:21.440"/>
    <p1510:client id="{77E44100-C33E-79AF-3FF6-5A604E92A6F7}" v="8" dt="2023-07-07T14:48:20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60" d="100"/>
          <a:sy n="60" d="100"/>
        </p:scale>
        <p:origin x="4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Whitehouse" userId="S::simone.whitehouse-james@servicesforeducation.co.uk::a8e79dec-45b3-4ea4-a9dc-e6c44d8d2d05" providerId="AD" clId="Web-{74B6E29E-5EC2-FCCF-7CE0-BDFA4E0C1AB0}"/>
    <pc:docChg chg="addSld delSld modSld">
      <pc:chgData name="Simone Whitehouse" userId="S::simone.whitehouse-james@servicesforeducation.co.uk::a8e79dec-45b3-4ea4-a9dc-e6c44d8d2d05" providerId="AD" clId="Web-{74B6E29E-5EC2-FCCF-7CE0-BDFA4E0C1AB0}" dt="2023-07-07T14:34:21.440" v="23" actId="20577"/>
      <pc:docMkLst>
        <pc:docMk/>
      </pc:docMkLst>
      <pc:sldChg chg="modSp">
        <pc:chgData name="Simone Whitehouse" userId="S::simone.whitehouse-james@servicesforeducation.co.uk::a8e79dec-45b3-4ea4-a9dc-e6c44d8d2d05" providerId="AD" clId="Web-{74B6E29E-5EC2-FCCF-7CE0-BDFA4E0C1AB0}" dt="2023-07-07T14:33:12.952" v="15" actId="20577"/>
        <pc:sldMkLst>
          <pc:docMk/>
          <pc:sldMk cId="382816727" sldId="256"/>
        </pc:sldMkLst>
        <pc:spChg chg="mod">
          <ac:chgData name="Simone Whitehouse" userId="S::simone.whitehouse-james@servicesforeducation.co.uk::a8e79dec-45b3-4ea4-a9dc-e6c44d8d2d05" providerId="AD" clId="Web-{74B6E29E-5EC2-FCCF-7CE0-BDFA4E0C1AB0}" dt="2023-07-07T14:33:12.952" v="15" actId="20577"/>
          <ac:spMkLst>
            <pc:docMk/>
            <pc:sldMk cId="382816727" sldId="256"/>
            <ac:spMk id="2" creationId="{C5042563-379D-E743-8098-3494EE14108D}"/>
          </ac:spMkLst>
        </pc:spChg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810" v="10"/>
        <pc:sldMkLst>
          <pc:docMk/>
          <pc:sldMk cId="2242187753" sldId="257"/>
        </pc:sldMkLst>
      </pc:sldChg>
      <pc:sldChg chg="addSp delSp modSp new">
        <pc:chgData name="Simone Whitehouse" userId="S::simone.whitehouse-james@servicesforeducation.co.uk::a8e79dec-45b3-4ea4-a9dc-e6c44d8d2d05" providerId="AD" clId="Web-{74B6E29E-5EC2-FCCF-7CE0-BDFA4E0C1AB0}" dt="2023-07-07T14:33:30.062" v="19"/>
        <pc:sldMkLst>
          <pc:docMk/>
          <pc:sldMk cId="3739930894" sldId="257"/>
        </pc:sldMkLst>
        <pc:spChg chg="del">
          <ac:chgData name="Simone Whitehouse" userId="S::simone.whitehouse-james@servicesforeducation.co.uk::a8e79dec-45b3-4ea4-a9dc-e6c44d8d2d05" providerId="AD" clId="Web-{74B6E29E-5EC2-FCCF-7CE0-BDFA4E0C1AB0}" dt="2023-07-07T14:33:30.062" v="19"/>
          <ac:spMkLst>
            <pc:docMk/>
            <pc:sldMk cId="3739930894" sldId="257"/>
            <ac:spMk id="3" creationId="{C1670078-45DA-868E-F01B-5AAD9D156666}"/>
          </ac:spMkLst>
        </pc:spChg>
        <pc:picChg chg="add mod ord">
          <ac:chgData name="Simone Whitehouse" userId="S::simone.whitehouse-james@servicesforeducation.co.uk::a8e79dec-45b3-4ea4-a9dc-e6c44d8d2d05" providerId="AD" clId="Web-{74B6E29E-5EC2-FCCF-7CE0-BDFA4E0C1AB0}" dt="2023-07-07T14:33:30.062" v="19"/>
          <ac:picMkLst>
            <pc:docMk/>
            <pc:sldMk cId="3739930894" sldId="257"/>
            <ac:picMk id="4" creationId="{16DF33AB-E8E2-B516-D133-7A247EA67A26}"/>
          </ac:picMkLst>
        </pc:picChg>
      </pc:sldChg>
      <pc:sldChg chg="addSp delSp modSp new">
        <pc:chgData name="Simone Whitehouse" userId="S::simone.whitehouse-james@servicesforeducation.co.uk::a8e79dec-45b3-4ea4-a9dc-e6c44d8d2d05" providerId="AD" clId="Web-{74B6E29E-5EC2-FCCF-7CE0-BDFA4E0C1AB0}" dt="2023-07-07T14:34:21.440" v="23" actId="20577"/>
        <pc:sldMkLst>
          <pc:docMk/>
          <pc:sldMk cId="427232402" sldId="258"/>
        </pc:sldMkLst>
        <pc:spChg chg="mod">
          <ac:chgData name="Simone Whitehouse" userId="S::simone.whitehouse-james@servicesforeducation.co.uk::a8e79dec-45b3-4ea4-a9dc-e6c44d8d2d05" providerId="AD" clId="Web-{74B6E29E-5EC2-FCCF-7CE0-BDFA4E0C1AB0}" dt="2023-07-07T14:34:21.440" v="23" actId="20577"/>
          <ac:spMkLst>
            <pc:docMk/>
            <pc:sldMk cId="427232402" sldId="258"/>
            <ac:spMk id="2" creationId="{ADB6F0E7-5E97-2C08-1074-DF9633734F91}"/>
          </ac:spMkLst>
        </pc:spChg>
        <pc:spChg chg="del">
          <ac:chgData name="Simone Whitehouse" userId="S::simone.whitehouse-james@servicesforeducation.co.uk::a8e79dec-45b3-4ea4-a9dc-e6c44d8d2d05" providerId="AD" clId="Web-{74B6E29E-5EC2-FCCF-7CE0-BDFA4E0C1AB0}" dt="2023-07-07T14:33:57.767" v="21"/>
          <ac:spMkLst>
            <pc:docMk/>
            <pc:sldMk cId="427232402" sldId="258"/>
            <ac:spMk id="3" creationId="{3465F5A7-05A9-F8DB-C545-CD44867C5379}"/>
          </ac:spMkLst>
        </pc:spChg>
        <pc:picChg chg="add mod ord">
          <ac:chgData name="Simone Whitehouse" userId="S::simone.whitehouse-james@servicesforeducation.co.uk::a8e79dec-45b3-4ea4-a9dc-e6c44d8d2d05" providerId="AD" clId="Web-{74B6E29E-5EC2-FCCF-7CE0-BDFA4E0C1AB0}" dt="2023-07-07T14:33:57.767" v="21"/>
          <ac:picMkLst>
            <pc:docMk/>
            <pc:sldMk cId="427232402" sldId="258"/>
            <ac:picMk id="4" creationId="{3FA7799D-7364-E516-DDAA-E900764D143C}"/>
          </ac:picMkLst>
        </pc:picChg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810" v="9"/>
        <pc:sldMkLst>
          <pc:docMk/>
          <pc:sldMk cId="4238687852" sldId="258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8"/>
        <pc:sldMkLst>
          <pc:docMk/>
          <pc:sldMk cId="469322543" sldId="259"/>
        </pc:sldMkLst>
      </pc:sldChg>
      <pc:sldChg chg="addSp delSp modSp new">
        <pc:chgData name="Simone Whitehouse" userId="S::simone.whitehouse-james@servicesforeducation.co.uk::a8e79dec-45b3-4ea4-a9dc-e6c44d8d2d05" providerId="AD" clId="Web-{74B6E29E-5EC2-FCCF-7CE0-BDFA4E0C1AB0}" dt="2023-07-07T14:33:48.344" v="20"/>
        <pc:sldMkLst>
          <pc:docMk/>
          <pc:sldMk cId="3592798890" sldId="259"/>
        </pc:sldMkLst>
        <pc:spChg chg="del">
          <ac:chgData name="Simone Whitehouse" userId="S::simone.whitehouse-james@servicesforeducation.co.uk::a8e79dec-45b3-4ea4-a9dc-e6c44d8d2d05" providerId="AD" clId="Web-{74B6E29E-5EC2-FCCF-7CE0-BDFA4E0C1AB0}" dt="2023-07-07T14:33:48.344" v="20"/>
          <ac:spMkLst>
            <pc:docMk/>
            <pc:sldMk cId="3592798890" sldId="259"/>
            <ac:spMk id="3" creationId="{C094EA56-BCE8-65A9-8360-699B126D09B2}"/>
          </ac:spMkLst>
        </pc:spChg>
        <pc:picChg chg="add mod ord">
          <ac:chgData name="Simone Whitehouse" userId="S::simone.whitehouse-james@servicesforeducation.co.uk::a8e79dec-45b3-4ea4-a9dc-e6c44d8d2d05" providerId="AD" clId="Web-{74B6E29E-5EC2-FCCF-7CE0-BDFA4E0C1AB0}" dt="2023-07-07T14:33:48.344" v="20"/>
          <ac:picMkLst>
            <pc:docMk/>
            <pc:sldMk cId="3592798890" sldId="259"/>
            <ac:picMk id="4" creationId="{9EF0170A-E38E-9E37-C45E-39127734B134}"/>
          </ac:picMkLst>
        </pc:picChg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7"/>
        <pc:sldMkLst>
          <pc:docMk/>
          <pc:sldMk cId="1217219599" sldId="260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4"/>
        <pc:sldMkLst>
          <pc:docMk/>
          <pc:sldMk cId="1581236619" sldId="261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2"/>
        <pc:sldMkLst>
          <pc:docMk/>
          <pc:sldMk cId="556246658" sldId="262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1"/>
        <pc:sldMkLst>
          <pc:docMk/>
          <pc:sldMk cId="1049919657" sldId="263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0"/>
        <pc:sldMkLst>
          <pc:docMk/>
          <pc:sldMk cId="3674207618" sldId="264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5"/>
        <pc:sldMkLst>
          <pc:docMk/>
          <pc:sldMk cId="216277479" sldId="265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6"/>
        <pc:sldMkLst>
          <pc:docMk/>
          <pc:sldMk cId="1993800665" sldId="266"/>
        </pc:sldMkLst>
      </pc:sldChg>
      <pc:sldChg chg="del">
        <pc:chgData name="Simone Whitehouse" userId="S::simone.whitehouse-james@servicesforeducation.co.uk::a8e79dec-45b3-4ea4-a9dc-e6c44d8d2d05" providerId="AD" clId="Web-{74B6E29E-5EC2-FCCF-7CE0-BDFA4E0C1AB0}" dt="2023-07-07T14:32:58.795" v="3"/>
        <pc:sldMkLst>
          <pc:docMk/>
          <pc:sldMk cId="817344603" sldId="267"/>
        </pc:sldMkLst>
      </pc:sldChg>
    </pc:docChg>
  </pc:docChgLst>
  <pc:docChgLst>
    <pc:chgData name="Simone Whitehouse" userId="a8e79dec-45b3-4ea4-a9dc-e6c44d8d2d05" providerId="ADAL" clId="{F7A0468E-A72A-FE43-A21A-FBF683DBF7C7}"/>
    <pc:docChg chg="modSld">
      <pc:chgData name="Simone Whitehouse" userId="a8e79dec-45b3-4ea4-a9dc-e6c44d8d2d05" providerId="ADAL" clId="{F7A0468E-A72A-FE43-A21A-FBF683DBF7C7}" dt="2023-05-05T14:27:31.574" v="0" actId="20577"/>
      <pc:docMkLst>
        <pc:docMk/>
      </pc:docMkLst>
      <pc:sldChg chg="modSp mod">
        <pc:chgData name="Simone Whitehouse" userId="a8e79dec-45b3-4ea4-a9dc-e6c44d8d2d05" providerId="ADAL" clId="{F7A0468E-A72A-FE43-A21A-FBF683DBF7C7}" dt="2023-05-05T14:27:31.574" v="0" actId="20577"/>
        <pc:sldMkLst>
          <pc:docMk/>
          <pc:sldMk cId="216277479" sldId="265"/>
        </pc:sldMkLst>
        <pc:spChg chg="mod">
          <ac:chgData name="Simone Whitehouse" userId="a8e79dec-45b3-4ea4-a9dc-e6c44d8d2d05" providerId="ADAL" clId="{F7A0468E-A72A-FE43-A21A-FBF683DBF7C7}" dt="2023-05-05T14:27:31.574" v="0" actId="20577"/>
          <ac:spMkLst>
            <pc:docMk/>
            <pc:sldMk cId="216277479" sldId="265"/>
            <ac:spMk id="2" creationId="{734DACA6-19C4-9C40-B8CA-3695D11773A7}"/>
          </ac:spMkLst>
        </pc:spChg>
      </pc:sldChg>
    </pc:docChg>
  </pc:docChgLst>
  <pc:docChgLst>
    <pc:chgData name="Simone Whitehouse" userId="a8e79dec-45b3-4ea4-a9dc-e6c44d8d2d05" providerId="ADAL" clId="{4353C307-0555-9D43-96B6-CC035F03810E}"/>
    <pc:docChg chg="custSel modSld">
      <pc:chgData name="Simone Whitehouse" userId="a8e79dec-45b3-4ea4-a9dc-e6c44d8d2d05" providerId="ADAL" clId="{4353C307-0555-9D43-96B6-CC035F03810E}" dt="2023-07-07T16:46:19.875" v="88" actId="14100"/>
      <pc:docMkLst>
        <pc:docMk/>
      </pc:docMkLst>
      <pc:sldChg chg="modSp mod">
        <pc:chgData name="Simone Whitehouse" userId="a8e79dec-45b3-4ea4-a9dc-e6c44d8d2d05" providerId="ADAL" clId="{4353C307-0555-9D43-96B6-CC035F03810E}" dt="2023-07-07T16:45:28.759" v="72" actId="1076"/>
        <pc:sldMkLst>
          <pc:docMk/>
          <pc:sldMk cId="382816727" sldId="256"/>
        </pc:sldMkLst>
        <pc:spChg chg="mod">
          <ac:chgData name="Simone Whitehouse" userId="a8e79dec-45b3-4ea4-a9dc-e6c44d8d2d05" providerId="ADAL" clId="{4353C307-0555-9D43-96B6-CC035F03810E}" dt="2023-07-07T16:45:28.759" v="72" actId="1076"/>
          <ac:spMkLst>
            <pc:docMk/>
            <pc:sldMk cId="382816727" sldId="256"/>
            <ac:spMk id="2" creationId="{C5042563-379D-E743-8098-3494EE14108D}"/>
          </ac:spMkLst>
        </pc:spChg>
      </pc:sldChg>
      <pc:sldChg chg="delSp modSp mod">
        <pc:chgData name="Simone Whitehouse" userId="a8e79dec-45b3-4ea4-a9dc-e6c44d8d2d05" providerId="ADAL" clId="{4353C307-0555-9D43-96B6-CC035F03810E}" dt="2023-07-07T16:45:45.581" v="76" actId="1076"/>
        <pc:sldMkLst>
          <pc:docMk/>
          <pc:sldMk cId="3739930894" sldId="257"/>
        </pc:sldMkLst>
        <pc:spChg chg="del">
          <ac:chgData name="Simone Whitehouse" userId="a8e79dec-45b3-4ea4-a9dc-e6c44d8d2d05" providerId="ADAL" clId="{4353C307-0555-9D43-96B6-CC035F03810E}" dt="2023-07-07T16:45:36.746" v="73" actId="478"/>
          <ac:spMkLst>
            <pc:docMk/>
            <pc:sldMk cId="3739930894" sldId="257"/>
            <ac:spMk id="2" creationId="{815043C1-010B-8252-DA53-70498166BC43}"/>
          </ac:spMkLst>
        </pc:spChg>
        <pc:picChg chg="mod">
          <ac:chgData name="Simone Whitehouse" userId="a8e79dec-45b3-4ea4-a9dc-e6c44d8d2d05" providerId="ADAL" clId="{4353C307-0555-9D43-96B6-CC035F03810E}" dt="2023-07-07T16:45:45.581" v="76" actId="1076"/>
          <ac:picMkLst>
            <pc:docMk/>
            <pc:sldMk cId="3739930894" sldId="257"/>
            <ac:picMk id="4" creationId="{16DF33AB-E8E2-B516-D133-7A247EA67A26}"/>
          </ac:picMkLst>
        </pc:picChg>
      </pc:sldChg>
      <pc:sldChg chg="addSp delSp modSp mod">
        <pc:chgData name="Simone Whitehouse" userId="a8e79dec-45b3-4ea4-a9dc-e6c44d8d2d05" providerId="ADAL" clId="{4353C307-0555-9D43-96B6-CC035F03810E}" dt="2023-07-07T16:46:02.486" v="83" actId="1076"/>
        <pc:sldMkLst>
          <pc:docMk/>
          <pc:sldMk cId="427232402" sldId="258"/>
        </pc:sldMkLst>
        <pc:spChg chg="del mod">
          <ac:chgData name="Simone Whitehouse" userId="a8e79dec-45b3-4ea4-a9dc-e6c44d8d2d05" providerId="ADAL" clId="{4353C307-0555-9D43-96B6-CC035F03810E}" dt="2023-07-07T16:45:55.865" v="80" actId="478"/>
          <ac:spMkLst>
            <pc:docMk/>
            <pc:sldMk cId="427232402" sldId="258"/>
            <ac:spMk id="2" creationId="{ADB6F0E7-5E97-2C08-1074-DF9633734F91}"/>
          </ac:spMkLst>
        </pc:spChg>
        <pc:spChg chg="add del mod">
          <ac:chgData name="Simone Whitehouse" userId="a8e79dec-45b3-4ea4-a9dc-e6c44d8d2d05" providerId="ADAL" clId="{4353C307-0555-9D43-96B6-CC035F03810E}" dt="2023-07-07T16:44:52.170" v="14"/>
          <ac:spMkLst>
            <pc:docMk/>
            <pc:sldMk cId="427232402" sldId="258"/>
            <ac:spMk id="5" creationId="{517BC263-724D-ED4A-BA18-E35333A79AF8}"/>
          </ac:spMkLst>
        </pc:spChg>
        <pc:picChg chg="del">
          <ac:chgData name="Simone Whitehouse" userId="a8e79dec-45b3-4ea4-a9dc-e6c44d8d2d05" providerId="ADAL" clId="{4353C307-0555-9D43-96B6-CC035F03810E}" dt="2023-07-07T16:44:44.066" v="13" actId="478"/>
          <ac:picMkLst>
            <pc:docMk/>
            <pc:sldMk cId="427232402" sldId="258"/>
            <ac:picMk id="4" creationId="{3FA7799D-7364-E516-DDAA-E900764D143C}"/>
          </ac:picMkLst>
        </pc:picChg>
        <pc:picChg chg="add mod">
          <ac:chgData name="Simone Whitehouse" userId="a8e79dec-45b3-4ea4-a9dc-e6c44d8d2d05" providerId="ADAL" clId="{4353C307-0555-9D43-96B6-CC035F03810E}" dt="2023-07-07T16:46:02.486" v="83" actId="1076"/>
          <ac:picMkLst>
            <pc:docMk/>
            <pc:sldMk cId="427232402" sldId="258"/>
            <ac:picMk id="6" creationId="{715786B7-CD58-784D-B043-BB0191460FAF}"/>
          </ac:picMkLst>
        </pc:picChg>
      </pc:sldChg>
      <pc:sldChg chg="delSp modSp mod">
        <pc:chgData name="Simone Whitehouse" userId="a8e79dec-45b3-4ea4-a9dc-e6c44d8d2d05" providerId="ADAL" clId="{4353C307-0555-9D43-96B6-CC035F03810E}" dt="2023-07-07T16:45:52.188" v="79" actId="1076"/>
        <pc:sldMkLst>
          <pc:docMk/>
          <pc:sldMk cId="3592798890" sldId="259"/>
        </pc:sldMkLst>
        <pc:spChg chg="del">
          <ac:chgData name="Simone Whitehouse" userId="a8e79dec-45b3-4ea4-a9dc-e6c44d8d2d05" providerId="ADAL" clId="{4353C307-0555-9D43-96B6-CC035F03810E}" dt="2023-07-07T16:45:39.737" v="74" actId="478"/>
          <ac:spMkLst>
            <pc:docMk/>
            <pc:sldMk cId="3592798890" sldId="259"/>
            <ac:spMk id="2" creationId="{26CCFEAE-6565-235B-23D3-6298333606EC}"/>
          </ac:spMkLst>
        </pc:spChg>
        <pc:picChg chg="mod">
          <ac:chgData name="Simone Whitehouse" userId="a8e79dec-45b3-4ea4-a9dc-e6c44d8d2d05" providerId="ADAL" clId="{4353C307-0555-9D43-96B6-CC035F03810E}" dt="2023-07-07T16:45:52.188" v="79" actId="1076"/>
          <ac:picMkLst>
            <pc:docMk/>
            <pc:sldMk cId="3592798890" sldId="259"/>
            <ac:picMk id="4" creationId="{9EF0170A-E38E-9E37-C45E-39127734B134}"/>
          </ac:picMkLst>
        </pc:picChg>
      </pc:sldChg>
      <pc:sldChg chg="addSp delSp modSp mod">
        <pc:chgData name="Simone Whitehouse" userId="a8e79dec-45b3-4ea4-a9dc-e6c44d8d2d05" providerId="ADAL" clId="{4353C307-0555-9D43-96B6-CC035F03810E}" dt="2023-07-07T16:46:09.604" v="85" actId="478"/>
        <pc:sldMkLst>
          <pc:docMk/>
          <pc:sldMk cId="389838947" sldId="260"/>
        </pc:sldMkLst>
        <pc:spChg chg="del">
          <ac:chgData name="Simone Whitehouse" userId="a8e79dec-45b3-4ea4-a9dc-e6c44d8d2d05" providerId="ADAL" clId="{4353C307-0555-9D43-96B6-CC035F03810E}" dt="2023-07-07T16:46:08.254" v="84" actId="478"/>
          <ac:spMkLst>
            <pc:docMk/>
            <pc:sldMk cId="389838947" sldId="260"/>
            <ac:spMk id="2" creationId="{34FEF919-9575-DE50-7E36-0C2D103F2B42}"/>
          </ac:spMkLst>
        </pc:spChg>
        <pc:spChg chg="del">
          <ac:chgData name="Simone Whitehouse" userId="a8e79dec-45b3-4ea4-a9dc-e6c44d8d2d05" providerId="ADAL" clId="{4353C307-0555-9D43-96B6-CC035F03810E}" dt="2023-07-07T16:46:09.604" v="85" actId="478"/>
          <ac:spMkLst>
            <pc:docMk/>
            <pc:sldMk cId="389838947" sldId="260"/>
            <ac:spMk id="3" creationId="{E2DAD940-28BB-81DE-90EA-4D76CBA89888}"/>
          </ac:spMkLst>
        </pc:spChg>
        <pc:picChg chg="add mod">
          <ac:chgData name="Simone Whitehouse" userId="a8e79dec-45b3-4ea4-a9dc-e6c44d8d2d05" providerId="ADAL" clId="{4353C307-0555-9D43-96B6-CC035F03810E}" dt="2023-07-07T16:41:54.780" v="2" actId="1076"/>
          <ac:picMkLst>
            <pc:docMk/>
            <pc:sldMk cId="389838947" sldId="260"/>
            <ac:picMk id="4" creationId="{1CC897C9-78B6-9740-840B-CD50AAD637CD}"/>
          </ac:picMkLst>
        </pc:picChg>
      </pc:sldChg>
      <pc:sldChg chg="addSp delSp modSp mod">
        <pc:chgData name="Simone Whitehouse" userId="a8e79dec-45b3-4ea4-a9dc-e6c44d8d2d05" providerId="ADAL" clId="{4353C307-0555-9D43-96B6-CC035F03810E}" dt="2023-07-07T16:46:13.194" v="86" actId="478"/>
        <pc:sldMkLst>
          <pc:docMk/>
          <pc:sldMk cId="345140834" sldId="261"/>
        </pc:sldMkLst>
        <pc:spChg chg="del">
          <ac:chgData name="Simone Whitehouse" userId="a8e79dec-45b3-4ea4-a9dc-e6c44d8d2d05" providerId="ADAL" clId="{4353C307-0555-9D43-96B6-CC035F03810E}" dt="2023-07-07T16:46:13.194" v="86" actId="478"/>
          <ac:spMkLst>
            <pc:docMk/>
            <pc:sldMk cId="345140834" sldId="261"/>
            <ac:spMk id="2" creationId="{0E79A45C-DD9D-68BF-BFE8-C1E8F4AFC187}"/>
          </ac:spMkLst>
        </pc:spChg>
        <pc:spChg chg="del">
          <ac:chgData name="Simone Whitehouse" userId="a8e79dec-45b3-4ea4-a9dc-e6c44d8d2d05" providerId="ADAL" clId="{4353C307-0555-9D43-96B6-CC035F03810E}" dt="2023-07-07T16:42:53.550" v="4"/>
          <ac:spMkLst>
            <pc:docMk/>
            <pc:sldMk cId="345140834" sldId="261"/>
            <ac:spMk id="3" creationId="{E67F1AD5-41F0-3787-94A7-AE3493D2E43B}"/>
          </ac:spMkLst>
        </pc:spChg>
        <pc:picChg chg="add mod">
          <ac:chgData name="Simone Whitehouse" userId="a8e79dec-45b3-4ea4-a9dc-e6c44d8d2d05" providerId="ADAL" clId="{4353C307-0555-9D43-96B6-CC035F03810E}" dt="2023-07-07T16:42:57.433" v="8" actId="1076"/>
          <ac:picMkLst>
            <pc:docMk/>
            <pc:sldMk cId="345140834" sldId="261"/>
            <ac:picMk id="5" creationId="{FBD35132-FA9C-3340-AA7C-EB92C06D0D6B}"/>
          </ac:picMkLst>
        </pc:picChg>
      </pc:sldChg>
      <pc:sldChg chg="addSp delSp modSp mod">
        <pc:chgData name="Simone Whitehouse" userId="a8e79dec-45b3-4ea4-a9dc-e6c44d8d2d05" providerId="ADAL" clId="{4353C307-0555-9D43-96B6-CC035F03810E}" dt="2023-07-07T16:46:19.875" v="88" actId="14100"/>
        <pc:sldMkLst>
          <pc:docMk/>
          <pc:sldMk cId="4030360383" sldId="262"/>
        </pc:sldMkLst>
        <pc:spChg chg="del">
          <ac:chgData name="Simone Whitehouse" userId="a8e79dec-45b3-4ea4-a9dc-e6c44d8d2d05" providerId="ADAL" clId="{4353C307-0555-9D43-96B6-CC035F03810E}" dt="2023-07-07T16:46:17.333" v="87" actId="478"/>
          <ac:spMkLst>
            <pc:docMk/>
            <pc:sldMk cId="4030360383" sldId="262"/>
            <ac:spMk id="2" creationId="{F533E8D3-8559-B6F5-951D-B63E126F7E23}"/>
          </ac:spMkLst>
        </pc:spChg>
        <pc:spChg chg="del">
          <ac:chgData name="Simone Whitehouse" userId="a8e79dec-45b3-4ea4-a9dc-e6c44d8d2d05" providerId="ADAL" clId="{4353C307-0555-9D43-96B6-CC035F03810E}" dt="2023-07-07T16:43:55.678" v="9"/>
          <ac:spMkLst>
            <pc:docMk/>
            <pc:sldMk cId="4030360383" sldId="262"/>
            <ac:spMk id="3" creationId="{C0081AF1-8A66-F5B1-1A38-B73F77EF67CA}"/>
          </ac:spMkLst>
        </pc:spChg>
        <pc:picChg chg="add mod">
          <ac:chgData name="Simone Whitehouse" userId="a8e79dec-45b3-4ea4-a9dc-e6c44d8d2d05" providerId="ADAL" clId="{4353C307-0555-9D43-96B6-CC035F03810E}" dt="2023-07-07T16:46:19.875" v="88" actId="14100"/>
          <ac:picMkLst>
            <pc:docMk/>
            <pc:sldMk cId="4030360383" sldId="262"/>
            <ac:picMk id="4" creationId="{AACD4A23-8180-F140-9E4C-3C4F9C750C76}"/>
          </ac:picMkLst>
        </pc:picChg>
      </pc:sldChg>
    </pc:docChg>
  </pc:docChgLst>
  <pc:docChgLst>
    <pc:chgData name="Simone Whitehouse" userId="S::simone.whitehouse-james@servicesforeducation.co.uk::a8e79dec-45b3-4ea4-a9dc-e6c44d8d2d05" providerId="AD" clId="Web-{77E44100-C33E-79AF-3FF6-5A604E92A6F7}"/>
    <pc:docChg chg="addSld modSld">
      <pc:chgData name="Simone Whitehouse" userId="S::simone.whitehouse-james@servicesforeducation.co.uk::a8e79dec-45b3-4ea4-a9dc-e6c44d8d2d05" providerId="AD" clId="Web-{77E44100-C33E-79AF-3FF6-5A604E92A6F7}" dt="2023-07-07T14:48:20.247" v="7"/>
      <pc:docMkLst>
        <pc:docMk/>
      </pc:docMkLst>
      <pc:sldChg chg="modSp">
        <pc:chgData name="Simone Whitehouse" userId="S::simone.whitehouse-james@servicesforeducation.co.uk::a8e79dec-45b3-4ea4-a9dc-e6c44d8d2d05" providerId="AD" clId="Web-{77E44100-C33E-79AF-3FF6-5A604E92A6F7}" dt="2023-07-07T14:35:25.267" v="4" actId="1076"/>
        <pc:sldMkLst>
          <pc:docMk/>
          <pc:sldMk cId="382816727" sldId="256"/>
        </pc:sldMkLst>
        <pc:spChg chg="mod">
          <ac:chgData name="Simone Whitehouse" userId="S::simone.whitehouse-james@servicesforeducation.co.uk::a8e79dec-45b3-4ea4-a9dc-e6c44d8d2d05" providerId="AD" clId="Web-{77E44100-C33E-79AF-3FF6-5A604E92A6F7}" dt="2023-07-07T14:35:25.267" v="4" actId="1076"/>
          <ac:spMkLst>
            <pc:docMk/>
            <pc:sldMk cId="382816727" sldId="256"/>
            <ac:spMk id="3" creationId="{C3C19D4C-6E9A-2F4A-97C7-B84B79785E22}"/>
          </ac:spMkLst>
        </pc:spChg>
      </pc:sldChg>
      <pc:sldChg chg="new">
        <pc:chgData name="Simone Whitehouse" userId="S::simone.whitehouse-james@servicesforeducation.co.uk::a8e79dec-45b3-4ea4-a9dc-e6c44d8d2d05" providerId="AD" clId="Web-{77E44100-C33E-79AF-3FF6-5A604E92A6F7}" dt="2023-07-07T14:41:50.773" v="5"/>
        <pc:sldMkLst>
          <pc:docMk/>
          <pc:sldMk cId="389838947" sldId="260"/>
        </pc:sldMkLst>
      </pc:sldChg>
      <pc:sldChg chg="new">
        <pc:chgData name="Simone Whitehouse" userId="S::simone.whitehouse-james@servicesforeducation.co.uk::a8e79dec-45b3-4ea4-a9dc-e6c44d8d2d05" providerId="AD" clId="Web-{77E44100-C33E-79AF-3FF6-5A604E92A6F7}" dt="2023-07-07T14:43:00.761" v="6"/>
        <pc:sldMkLst>
          <pc:docMk/>
          <pc:sldMk cId="345140834" sldId="261"/>
        </pc:sldMkLst>
      </pc:sldChg>
      <pc:sldChg chg="new">
        <pc:chgData name="Simone Whitehouse" userId="S::simone.whitehouse-james@servicesforeducation.co.uk::a8e79dec-45b3-4ea4-a9dc-e6c44d8d2d05" providerId="AD" clId="Web-{77E44100-C33E-79AF-3FF6-5A604E92A6F7}" dt="2023-07-07T14:48:20.247" v="7"/>
        <pc:sldMkLst>
          <pc:docMk/>
          <pc:sldMk cId="4030360383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E620-3B6D-6541-BD5C-7C502DDD0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B80EAD-14A7-534E-A39A-811273C84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0F02-E45A-EE41-98E1-14B41AC4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5AFDD-29F7-BC42-8232-8A989EB4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526D4-28BF-324A-8BC6-0247A9B7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8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77A5B-8A31-3A49-808B-FFB7FE8A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F18B9-6B44-BB48-857B-46744E476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B9729-6165-6746-9787-77FA8559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218CB-C01D-1A4C-A1D8-186AD4DD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E959-9636-0649-BA85-FCEBE4A8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1563BD-C093-4846-8A7C-2BB6B8350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FE62F-A8C8-4246-AB28-1C7A49FE2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EBC1F-66A4-DC4A-9EBD-729443ED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304B7-8EA8-5645-998E-A33FFCF0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811B2-C017-9540-9ABF-EB05CFA2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7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F07F-CC13-6441-9A20-2E2888A3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DE01-AE01-9447-B103-9B1D29CB2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E433-D79B-B84D-AB34-A8A83D8F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7F75-4800-B642-9731-1B1F8F0A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F2124-67CA-8440-B9AF-6CF34F31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9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AA1F-B648-8444-A5D3-AB269C80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46119-25E4-E548-9E9D-0093F8D6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63BE4-8AA6-2E47-A523-80AD3786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F5065-1778-9241-9F3F-C142DD9D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9DAA-715C-D54F-A749-F53F9CF6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AD34-46D9-F94D-B539-BF56A99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A7D0-F3A4-7B46-9F96-37DAE4A18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6D350-CA64-E243-A23B-5C950FFEC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51CDD-705F-4A4B-9B50-A7579AE6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0626E-A217-0D40-9BC2-23AB78F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6F428-9608-B44B-B23E-906A0A34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7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8A2B-1DBB-564A-818D-522542FC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C0BD4-5DCC-D542-8D7E-184A603AD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D34EB-2F08-3C44-B29B-4988EDC09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9D878-47C7-254C-87F7-61EB2314B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9B14E-4B9C-7B4D-B6C5-5A2D1C105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2573C-3EB2-2345-B719-BBF78030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9DBDCE-A506-EA4F-85B9-4FAB9362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D7EDB-1A1E-F543-965F-C9EEAF0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A216-A46D-9144-9B7A-D2CAABB3A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82FCD-273B-8242-A13F-B4BA7C20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75E79-AC85-5F4A-9E7A-D4DEABB4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A52AE-89D4-044C-8DF1-49E1AEFE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C5412-161A-F741-99D8-FD80F701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88874-99E2-E547-A2C9-A5F0E84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BCC00-9F1E-F546-B8FF-EFC338C4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2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18F0-2B13-D141-9E00-5F8D5898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ED890-1C43-EC41-AFDD-91F205CD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4DCFA-A8EC-6745-9AAD-5AE33B3EA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E8E25-2E16-FE4E-8E3F-C2B0CB24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94A9E-9D36-0043-987A-75A1B55E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43361-537B-F54D-830C-8D8039D5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68D8-8E9D-B94F-A1FB-9554C502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D343D-38D1-584D-B67B-767634CDD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1AB15-EF60-0F49-9F1E-3600392E3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FA208-EFF3-B349-84A7-B908FCBB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0397F-40A4-D248-8997-1F589DE3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154E2-369B-F843-BEF9-6A0EC2CB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F5968-74CF-F64C-B7DC-BE1F7385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7571A-8664-7A4F-9AB5-10BEEDD18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1F732-A6BC-E443-81B1-DC68A4BDF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9307-E5B2-154C-896C-AD3EB17E707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3685-8C74-154B-BF22-ECD8E17E3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BFCFB-A2D0-1540-9388-24F5C3668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E761D-E0AB-6946-91B3-64CC8FD57D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7FA16-168B-F2E3-9A2E-D8587B1B4FC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7056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75726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2563-379D-E743-8098-3494EE141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115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Lato"/>
                <a:ea typeface="Lato"/>
                <a:cs typeface="Lato"/>
              </a:rPr>
              <a:t>Indian cows</a:t>
            </a:r>
            <a:br>
              <a:rPr lang="en-US" dirty="0">
                <a:latin typeface="Lato"/>
                <a:ea typeface="Lato"/>
                <a:cs typeface="Lato"/>
              </a:rPr>
            </a:br>
            <a:br>
              <a:rPr lang="en-US" dirty="0">
                <a:latin typeface="Lato"/>
                <a:ea typeface="Lato"/>
                <a:cs typeface="Lato"/>
              </a:rPr>
            </a:br>
            <a:r>
              <a:rPr lang="en-US" sz="1600" dirty="0">
                <a:latin typeface="Lato"/>
                <a:ea typeface="Lato"/>
                <a:cs typeface="Lato"/>
              </a:rPr>
              <a:t>Photos courtesy of Simone Whitehouse-James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19D4C-6E9A-2F4A-97C7-B84B79785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717" y="198198"/>
            <a:ext cx="8910368" cy="4840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KS2_Y4_Unit_02_Aut_Wk_01_of_03_R123_Resource_Plan_v1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1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cows lying on the street&#10;&#10;">
            <a:extLst>
              <a:ext uri="{FF2B5EF4-FFF2-40B4-BE49-F238E27FC236}">
                <a16:creationId xmlns:a16="http://schemas.microsoft.com/office/drawing/2014/main" id="{16DF33AB-E8E2-B516-D133-7A247EA67A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119" y="790384"/>
            <a:ext cx="6831761" cy="5123821"/>
          </a:xfrm>
        </p:spPr>
      </p:pic>
    </p:spTree>
    <p:extLst>
      <p:ext uri="{BB962C8B-B14F-4D97-AF65-F5344CB8AC3E}">
        <p14:creationId xmlns:p14="http://schemas.microsoft.com/office/powerpoint/2010/main" val="373993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cows standing and lying down on a street&#10; near pedestrians&#10;">
            <a:extLst>
              <a:ext uri="{FF2B5EF4-FFF2-40B4-BE49-F238E27FC236}">
                <a16:creationId xmlns:a16="http://schemas.microsoft.com/office/drawing/2014/main" id="{9EF0170A-E38E-9E37-C45E-39127734B1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140" y="556913"/>
            <a:ext cx="7664017" cy="5744173"/>
          </a:xfrm>
        </p:spPr>
      </p:pic>
    </p:spTree>
    <p:extLst>
      <p:ext uri="{BB962C8B-B14F-4D97-AF65-F5344CB8AC3E}">
        <p14:creationId xmlns:p14="http://schemas.microsoft.com/office/powerpoint/2010/main" val="359279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w walking down a street near shops">
            <a:extLst>
              <a:ext uri="{FF2B5EF4-FFF2-40B4-BE49-F238E27FC236}">
                <a16:creationId xmlns:a16="http://schemas.microsoft.com/office/drawing/2014/main" id="{715786B7-CD58-784D-B043-BB0191460F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667" y="391364"/>
            <a:ext cx="8115920" cy="591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ow and a brown cow in a street">
            <a:extLst>
              <a:ext uri="{FF2B5EF4-FFF2-40B4-BE49-F238E27FC236}">
                <a16:creationId xmlns:a16="http://schemas.microsoft.com/office/drawing/2014/main" id="{1CC897C9-78B6-9740-840B-CD50AAD637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31" y="457192"/>
            <a:ext cx="7905301" cy="59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a scooter on a street&#10;&#10; next to a cow">
            <a:extLst>
              <a:ext uri="{FF2B5EF4-FFF2-40B4-BE49-F238E27FC236}">
                <a16:creationId xmlns:a16="http://schemas.microsoft.com/office/drawing/2014/main" id="{FBD35132-FA9C-3340-AA7C-EB92C06D0D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919" y="500339"/>
            <a:ext cx="4494401" cy="5992536"/>
          </a:xfrm>
        </p:spPr>
      </p:pic>
    </p:spTree>
    <p:extLst>
      <p:ext uri="{BB962C8B-B14F-4D97-AF65-F5344CB8AC3E}">
        <p14:creationId xmlns:p14="http://schemas.microsoft.com/office/powerpoint/2010/main" val="345140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hopkeeper feeding a cow standing in a street">
            <a:extLst>
              <a:ext uri="{FF2B5EF4-FFF2-40B4-BE49-F238E27FC236}">
                <a16:creationId xmlns:a16="http://schemas.microsoft.com/office/drawing/2014/main" id="{AACD4A23-8180-F140-9E4C-3C4F9C750C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77778"/>
            <a:ext cx="7338848" cy="59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60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b7bd71a7-f644-4bce-88e3-3d5749662b5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9425FECB82AD4F81914A44F66833A2" ma:contentTypeVersion="11" ma:contentTypeDescription="Create a new document." ma:contentTypeScope="" ma:versionID="8f8e71ba6c685e1653250ec4a54af82b">
  <xsd:schema xmlns:xsd="http://www.w3.org/2001/XMLSchema" xmlns:xs="http://www.w3.org/2001/XMLSchema" xmlns:p="http://schemas.microsoft.com/office/2006/metadata/properties" xmlns:ns2="672bed06-9dcb-4256-92b9-9195ab5d8259" xmlns:ns3="9423b4b0-314e-4f6c-8cdf-75de4708e1a7" targetNamespace="http://schemas.microsoft.com/office/2006/metadata/properties" ma:root="true" ma:fieldsID="04a5c21fdc7372e37bca6d77c1c3de98" ns2:_="" ns3:_="">
    <xsd:import namespace="672bed06-9dcb-4256-92b9-9195ab5d8259"/>
    <xsd:import namespace="9423b4b0-314e-4f6c-8cdf-75de4708e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bed06-9dcb-4256-92b9-9195ab5d82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7eb6393-bae5-439c-9df7-ed1047f92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3b4b0-314e-4f6c-8cdf-75de4708e1a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c8dec86-d553-4da2-93dd-50d07bc17f0d}" ma:internalName="TaxCatchAll" ma:showField="CatchAllData" ma:web="9423b4b0-314e-4f6c-8cdf-75de4708e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23b4b0-314e-4f6c-8cdf-75de4708e1a7" xsi:nil="true"/>
    <lcf76f155ced4ddcb4097134ff3c332f xmlns="672bed06-9dcb-4256-92b9-9195ab5d82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1F21DD-9D9C-47DC-B28A-18E6D5DDA6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78D47D-3F42-4ECE-98A8-21BF2B5A8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2bed06-9dcb-4256-92b9-9195ab5d8259"/>
    <ds:schemaRef ds:uri="9423b4b0-314e-4f6c-8cdf-75de4708e1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5F7B8B-5AAB-461D-94DB-E546FE6F4225}">
  <ds:schemaRefs>
    <ds:schemaRef ds:uri="http://schemas.microsoft.com/office/2006/metadata/properties"/>
    <ds:schemaRef ds:uri="http://schemas.microsoft.com/office/infopath/2007/PartnerControls"/>
    <ds:schemaRef ds:uri="9423b4b0-314e-4f6c-8cdf-75de4708e1a7"/>
    <ds:schemaRef ds:uri="672bed06-9dcb-4256-92b9-9195ab5d82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Lato</vt:lpstr>
      <vt:lpstr>Office Theme</vt:lpstr>
      <vt:lpstr>Indian cows  Photos courtesy of Simone Whitehouse-James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Whitehouse</dc:creator>
  <cp:lastModifiedBy>Shakera Trombley-Miah</cp:lastModifiedBy>
  <cp:revision>2</cp:revision>
  <dcterms:created xsi:type="dcterms:W3CDTF">2023-04-28T07:33:43Z</dcterms:created>
  <dcterms:modified xsi:type="dcterms:W3CDTF">2023-08-08T15:36:37Z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0x010100079425FECB82AD4F81914A44F66833A2</vt:lpwstr>
  </property>
  <property fmtid="{D5CDD505-2E9C-101B-9397-08002B2CF9AE}" pid="3" name="CloudStatistics_StoryID">
    <vt:lpwstr>8ed3d9ac-a913-4259-b6c5-a09ede8279a3</vt:lpwstr>
  </property>
  <property fmtid="{D5CDD505-2E9C-101B-9397-08002B2CF9AE}" pid="4" name="MSIP_Label_a17471b1-27ab-4640-9264-e69a67407ca3_Enabled">
    <vt:lpwstr>true</vt:lpwstr>
  </property>
  <property fmtid="{D5CDD505-2E9C-101B-9397-08002B2CF9AE}" pid="5" name="MSIP_Label_a17471b1-27ab-4640-9264-e69a67407ca3_SetDate">
    <vt:lpwstr>2023-08-08T15:36:37Z</vt:lpwstr>
  </property>
  <property fmtid="{D5CDD505-2E9C-101B-9397-08002B2CF9AE}" pid="6" name="MSIP_Label_a17471b1-27ab-4640-9264-e69a67407ca3_Method">
    <vt:lpwstr>Standard</vt:lpwstr>
  </property>
  <property fmtid="{D5CDD505-2E9C-101B-9397-08002B2CF9AE}" pid="7" name="MSIP_Label_a17471b1-27ab-4640-9264-e69a67407ca3_Name">
    <vt:lpwstr>BCC - OFFICIAL</vt:lpwstr>
  </property>
  <property fmtid="{D5CDD505-2E9C-101B-9397-08002B2CF9AE}" pid="8" name="MSIP_Label_a17471b1-27ab-4640-9264-e69a67407ca3_SiteId">
    <vt:lpwstr>699ace67-d2e4-4bcd-b303-d2bbe2b9bbf1</vt:lpwstr>
  </property>
  <property fmtid="{D5CDD505-2E9C-101B-9397-08002B2CF9AE}" pid="9" name="MSIP_Label_a17471b1-27ab-4640-9264-e69a67407ca3_ActionId">
    <vt:lpwstr>c8f88030-ff3b-404b-80ac-196fc4dd7bac</vt:lpwstr>
  </property>
  <property fmtid="{D5CDD505-2E9C-101B-9397-08002B2CF9AE}" pid="10" name="MSIP_Label_a17471b1-27ab-4640-9264-e69a67407ca3_ContentBits">
    <vt:lpwstr>2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OFFICIAL</vt:lpwstr>
  </property>
</Properties>
</file>