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82" y="57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1B5F3D-C29E-4166-BA88-0696089F2477}" type="datetimeFigureOut">
              <a:rPr lang="en-GB" smtClean="0"/>
              <a:t>16/05/2023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9A2FF4-CBBC-4843-BCEB-A94FB374E548}" type="slidenum">
              <a:rPr lang="en-GB" smtClean="0"/>
              <a:t>‹#›</a:t>
            </a:fld>
            <a:endParaRPr lang="en-GB"/>
          </a:p>
        </p:txBody>
      </p:sp>
    </p:spTree>
    <p:extLst>
      <p:ext uri="{BB962C8B-B14F-4D97-AF65-F5344CB8AC3E}">
        <p14:creationId xmlns:p14="http://schemas.microsoft.com/office/powerpoint/2010/main" val="3540520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59E71-FBF5-47CB-4D2D-92FDD992A5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A436AFF-68C5-F14A-B945-4CB468A602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8499FFC-6941-9684-01AE-486342ED58AF}"/>
              </a:ext>
            </a:extLst>
          </p:cNvPr>
          <p:cNvSpPr>
            <a:spLocks noGrp="1"/>
          </p:cNvSpPr>
          <p:nvPr>
            <p:ph type="dt" sz="half" idx="10"/>
          </p:nvPr>
        </p:nvSpPr>
        <p:spPr/>
        <p:txBody>
          <a:bodyPr/>
          <a:lstStyle/>
          <a:p>
            <a:fld id="{D3A9795C-B8B8-451E-BBAC-89FC97737B92}" type="datetime1">
              <a:rPr lang="en-GB" smtClean="0"/>
              <a:t>16/05/2023</a:t>
            </a:fld>
            <a:endParaRPr lang="en-GB"/>
          </a:p>
        </p:txBody>
      </p:sp>
      <p:sp>
        <p:nvSpPr>
          <p:cNvPr id="5" name="Footer Placeholder 4">
            <a:extLst>
              <a:ext uri="{FF2B5EF4-FFF2-40B4-BE49-F238E27FC236}">
                <a16:creationId xmlns:a16="http://schemas.microsoft.com/office/drawing/2014/main" id="{13450225-A78D-0F8A-E697-67B6FCAFD0E1}"/>
              </a:ext>
            </a:extLst>
          </p:cNvPr>
          <p:cNvSpPr>
            <a:spLocks noGrp="1"/>
          </p:cNvSpPr>
          <p:nvPr>
            <p:ph type="ftr" sz="quarter" idx="11"/>
          </p:nvPr>
        </p:nvSpPr>
        <p:spPr/>
        <p:txBody>
          <a:bodyPr/>
          <a:lstStyle/>
          <a:p>
            <a:r>
              <a:rPr lang="en-GB"/>
              <a:t>KS1_Y1_Unit_11_Su_Wk_02_of_03_R123_slides</a:t>
            </a:r>
          </a:p>
        </p:txBody>
      </p:sp>
      <p:sp>
        <p:nvSpPr>
          <p:cNvPr id="6" name="Slide Number Placeholder 5">
            <a:extLst>
              <a:ext uri="{FF2B5EF4-FFF2-40B4-BE49-F238E27FC236}">
                <a16:creationId xmlns:a16="http://schemas.microsoft.com/office/drawing/2014/main" id="{48C6E8F5-0191-AC45-F302-AFCD221915E8}"/>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989559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3B0A8-02C3-F15C-D1A9-77EBB1FEDC2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518A88-B5DF-9A76-BE67-F06810442D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AE8AFE-BCA4-D566-A935-FFC51E68950E}"/>
              </a:ext>
            </a:extLst>
          </p:cNvPr>
          <p:cNvSpPr>
            <a:spLocks noGrp="1"/>
          </p:cNvSpPr>
          <p:nvPr>
            <p:ph type="dt" sz="half" idx="10"/>
          </p:nvPr>
        </p:nvSpPr>
        <p:spPr/>
        <p:txBody>
          <a:bodyPr/>
          <a:lstStyle/>
          <a:p>
            <a:fld id="{537D8936-8F9B-46E3-B5EB-8CA48204CD16}" type="datetime1">
              <a:rPr lang="en-GB" smtClean="0"/>
              <a:t>16/05/2023</a:t>
            </a:fld>
            <a:endParaRPr lang="en-GB"/>
          </a:p>
        </p:txBody>
      </p:sp>
      <p:sp>
        <p:nvSpPr>
          <p:cNvPr id="5" name="Footer Placeholder 4">
            <a:extLst>
              <a:ext uri="{FF2B5EF4-FFF2-40B4-BE49-F238E27FC236}">
                <a16:creationId xmlns:a16="http://schemas.microsoft.com/office/drawing/2014/main" id="{AC8E3862-1B48-93FC-4B8A-4309322A15DC}"/>
              </a:ext>
            </a:extLst>
          </p:cNvPr>
          <p:cNvSpPr>
            <a:spLocks noGrp="1"/>
          </p:cNvSpPr>
          <p:nvPr>
            <p:ph type="ftr" sz="quarter" idx="11"/>
          </p:nvPr>
        </p:nvSpPr>
        <p:spPr/>
        <p:txBody>
          <a:bodyPr/>
          <a:lstStyle/>
          <a:p>
            <a:r>
              <a:rPr lang="en-GB"/>
              <a:t>KS1_Y1_Unit_11_Su_Wk_02_of_03_R123_slides</a:t>
            </a:r>
          </a:p>
        </p:txBody>
      </p:sp>
      <p:sp>
        <p:nvSpPr>
          <p:cNvPr id="6" name="Slide Number Placeholder 5">
            <a:extLst>
              <a:ext uri="{FF2B5EF4-FFF2-40B4-BE49-F238E27FC236}">
                <a16:creationId xmlns:a16="http://schemas.microsoft.com/office/drawing/2014/main" id="{1F941B5C-593A-788E-163E-19CB07C670D2}"/>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110134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032894-F74B-A121-7160-57290B8483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9A9186-84BF-B227-6B20-C916121372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31DFDD-34D3-F7D4-0E85-EDD45AF1C0D9}"/>
              </a:ext>
            </a:extLst>
          </p:cNvPr>
          <p:cNvSpPr>
            <a:spLocks noGrp="1"/>
          </p:cNvSpPr>
          <p:nvPr>
            <p:ph type="dt" sz="half" idx="10"/>
          </p:nvPr>
        </p:nvSpPr>
        <p:spPr/>
        <p:txBody>
          <a:bodyPr/>
          <a:lstStyle/>
          <a:p>
            <a:fld id="{3A13DF6F-4DC8-4669-98B9-8BD5A8E67C94}" type="datetime1">
              <a:rPr lang="en-GB" smtClean="0"/>
              <a:t>16/05/2023</a:t>
            </a:fld>
            <a:endParaRPr lang="en-GB"/>
          </a:p>
        </p:txBody>
      </p:sp>
      <p:sp>
        <p:nvSpPr>
          <p:cNvPr id="5" name="Footer Placeholder 4">
            <a:extLst>
              <a:ext uri="{FF2B5EF4-FFF2-40B4-BE49-F238E27FC236}">
                <a16:creationId xmlns:a16="http://schemas.microsoft.com/office/drawing/2014/main" id="{0787F770-2D57-47E4-8279-1C1094EE14C1}"/>
              </a:ext>
            </a:extLst>
          </p:cNvPr>
          <p:cNvSpPr>
            <a:spLocks noGrp="1"/>
          </p:cNvSpPr>
          <p:nvPr>
            <p:ph type="ftr" sz="quarter" idx="11"/>
          </p:nvPr>
        </p:nvSpPr>
        <p:spPr/>
        <p:txBody>
          <a:bodyPr/>
          <a:lstStyle/>
          <a:p>
            <a:r>
              <a:rPr lang="en-GB"/>
              <a:t>KS1_Y1_Unit_11_Su_Wk_02_of_03_R123_slides</a:t>
            </a:r>
          </a:p>
        </p:txBody>
      </p:sp>
      <p:sp>
        <p:nvSpPr>
          <p:cNvPr id="6" name="Slide Number Placeholder 5">
            <a:extLst>
              <a:ext uri="{FF2B5EF4-FFF2-40B4-BE49-F238E27FC236}">
                <a16:creationId xmlns:a16="http://schemas.microsoft.com/office/drawing/2014/main" id="{45798FB5-CDCB-CC08-04D7-C20C3FF855D3}"/>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2417028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97B29-68B2-02DD-1D5F-17DF0BD5CC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7CA411-1A11-70F0-424B-243C4405FA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3CEA62-31A4-9CF2-B76A-290BFD9E9B58}"/>
              </a:ext>
            </a:extLst>
          </p:cNvPr>
          <p:cNvSpPr>
            <a:spLocks noGrp="1"/>
          </p:cNvSpPr>
          <p:nvPr>
            <p:ph type="dt" sz="half" idx="10"/>
          </p:nvPr>
        </p:nvSpPr>
        <p:spPr/>
        <p:txBody>
          <a:bodyPr/>
          <a:lstStyle/>
          <a:p>
            <a:fld id="{DDDE89C5-C0FB-4EA9-B2D0-5DF40562658C}" type="datetime1">
              <a:rPr lang="en-GB" smtClean="0"/>
              <a:t>16/05/2023</a:t>
            </a:fld>
            <a:endParaRPr lang="en-GB"/>
          </a:p>
        </p:txBody>
      </p:sp>
      <p:sp>
        <p:nvSpPr>
          <p:cNvPr id="5" name="Footer Placeholder 4">
            <a:extLst>
              <a:ext uri="{FF2B5EF4-FFF2-40B4-BE49-F238E27FC236}">
                <a16:creationId xmlns:a16="http://schemas.microsoft.com/office/drawing/2014/main" id="{9B52A2C2-4B76-7794-EC9C-1181891C8946}"/>
              </a:ext>
            </a:extLst>
          </p:cNvPr>
          <p:cNvSpPr>
            <a:spLocks noGrp="1"/>
          </p:cNvSpPr>
          <p:nvPr>
            <p:ph type="ftr" sz="quarter" idx="11"/>
          </p:nvPr>
        </p:nvSpPr>
        <p:spPr/>
        <p:txBody>
          <a:bodyPr/>
          <a:lstStyle/>
          <a:p>
            <a:r>
              <a:rPr lang="en-GB"/>
              <a:t>KS1_Y1_Unit_11_Su_Wk_02_of_03_R123_slides</a:t>
            </a:r>
          </a:p>
        </p:txBody>
      </p:sp>
      <p:sp>
        <p:nvSpPr>
          <p:cNvPr id="6" name="Slide Number Placeholder 5">
            <a:extLst>
              <a:ext uri="{FF2B5EF4-FFF2-40B4-BE49-F238E27FC236}">
                <a16:creationId xmlns:a16="http://schemas.microsoft.com/office/drawing/2014/main" id="{52E2C92C-30CC-3EA2-F88E-5B223A642A93}"/>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612558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EDF44-071D-C591-12B7-B29F2783E9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0AE9B44-3477-0F9F-2955-32AC23B404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B576AE-D688-6C14-B1CD-31CB9AA238D8}"/>
              </a:ext>
            </a:extLst>
          </p:cNvPr>
          <p:cNvSpPr>
            <a:spLocks noGrp="1"/>
          </p:cNvSpPr>
          <p:nvPr>
            <p:ph type="dt" sz="half" idx="10"/>
          </p:nvPr>
        </p:nvSpPr>
        <p:spPr/>
        <p:txBody>
          <a:bodyPr/>
          <a:lstStyle/>
          <a:p>
            <a:fld id="{85ABF6B0-0D22-4D48-A004-6CFC2A08EFB3}" type="datetime1">
              <a:rPr lang="en-GB" smtClean="0"/>
              <a:t>16/05/2023</a:t>
            </a:fld>
            <a:endParaRPr lang="en-GB"/>
          </a:p>
        </p:txBody>
      </p:sp>
      <p:sp>
        <p:nvSpPr>
          <p:cNvPr id="5" name="Footer Placeholder 4">
            <a:extLst>
              <a:ext uri="{FF2B5EF4-FFF2-40B4-BE49-F238E27FC236}">
                <a16:creationId xmlns:a16="http://schemas.microsoft.com/office/drawing/2014/main" id="{304F0886-28F6-E726-D8AA-3F5E316924E8}"/>
              </a:ext>
            </a:extLst>
          </p:cNvPr>
          <p:cNvSpPr>
            <a:spLocks noGrp="1"/>
          </p:cNvSpPr>
          <p:nvPr>
            <p:ph type="ftr" sz="quarter" idx="11"/>
          </p:nvPr>
        </p:nvSpPr>
        <p:spPr/>
        <p:txBody>
          <a:bodyPr/>
          <a:lstStyle/>
          <a:p>
            <a:r>
              <a:rPr lang="en-GB"/>
              <a:t>KS1_Y1_Unit_11_Su_Wk_02_of_03_R123_slides</a:t>
            </a:r>
          </a:p>
        </p:txBody>
      </p:sp>
      <p:sp>
        <p:nvSpPr>
          <p:cNvPr id="6" name="Slide Number Placeholder 5">
            <a:extLst>
              <a:ext uri="{FF2B5EF4-FFF2-40B4-BE49-F238E27FC236}">
                <a16:creationId xmlns:a16="http://schemas.microsoft.com/office/drawing/2014/main" id="{909457E6-F5AD-EF5C-4F81-AFF62DA001F3}"/>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2468733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3DB23-3746-EBD0-3A7E-A177A23C63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4D37D2-C13A-AA55-AFA9-21DBCDA182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7C6545-37BF-B924-077D-3278A230A5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AC60221-D768-E823-5667-A481617317C8}"/>
              </a:ext>
            </a:extLst>
          </p:cNvPr>
          <p:cNvSpPr>
            <a:spLocks noGrp="1"/>
          </p:cNvSpPr>
          <p:nvPr>
            <p:ph type="dt" sz="half" idx="10"/>
          </p:nvPr>
        </p:nvSpPr>
        <p:spPr/>
        <p:txBody>
          <a:bodyPr/>
          <a:lstStyle/>
          <a:p>
            <a:fld id="{794A8FBD-1B3A-4892-991F-02C26E13A5CD}" type="datetime1">
              <a:rPr lang="en-GB" smtClean="0"/>
              <a:t>16/05/2023</a:t>
            </a:fld>
            <a:endParaRPr lang="en-GB"/>
          </a:p>
        </p:txBody>
      </p:sp>
      <p:sp>
        <p:nvSpPr>
          <p:cNvPr id="6" name="Footer Placeholder 5">
            <a:extLst>
              <a:ext uri="{FF2B5EF4-FFF2-40B4-BE49-F238E27FC236}">
                <a16:creationId xmlns:a16="http://schemas.microsoft.com/office/drawing/2014/main" id="{E3BDE42C-A6F5-5473-5AAB-B3260FBBF2C1}"/>
              </a:ext>
            </a:extLst>
          </p:cNvPr>
          <p:cNvSpPr>
            <a:spLocks noGrp="1"/>
          </p:cNvSpPr>
          <p:nvPr>
            <p:ph type="ftr" sz="quarter" idx="11"/>
          </p:nvPr>
        </p:nvSpPr>
        <p:spPr/>
        <p:txBody>
          <a:bodyPr/>
          <a:lstStyle/>
          <a:p>
            <a:r>
              <a:rPr lang="en-GB"/>
              <a:t>KS1_Y1_Unit_11_Su_Wk_02_of_03_R123_slides</a:t>
            </a:r>
          </a:p>
        </p:txBody>
      </p:sp>
      <p:sp>
        <p:nvSpPr>
          <p:cNvPr id="7" name="Slide Number Placeholder 6">
            <a:extLst>
              <a:ext uri="{FF2B5EF4-FFF2-40B4-BE49-F238E27FC236}">
                <a16:creationId xmlns:a16="http://schemas.microsoft.com/office/drawing/2014/main" id="{573A3D0A-3DE5-88E0-C255-8579DDED260D}"/>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179953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D5D28-A290-39F9-A0C6-CEDD0A932F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479843B-27DD-1EC5-BD21-AC265EF6A0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99D598-A4CF-3DB7-C643-CCEDA4135C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1D93B0F-F26B-C2F4-CA90-0030453DD9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65FCEF-64F1-6441-559D-AD21195231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DBDFFB-7108-7B3D-FEC5-00B2F65E62CF}"/>
              </a:ext>
            </a:extLst>
          </p:cNvPr>
          <p:cNvSpPr>
            <a:spLocks noGrp="1"/>
          </p:cNvSpPr>
          <p:nvPr>
            <p:ph type="dt" sz="half" idx="10"/>
          </p:nvPr>
        </p:nvSpPr>
        <p:spPr/>
        <p:txBody>
          <a:bodyPr/>
          <a:lstStyle/>
          <a:p>
            <a:fld id="{620946C7-501D-48B9-82E7-F8455897D3B8}" type="datetime1">
              <a:rPr lang="en-GB" smtClean="0"/>
              <a:t>16/05/2023</a:t>
            </a:fld>
            <a:endParaRPr lang="en-GB"/>
          </a:p>
        </p:txBody>
      </p:sp>
      <p:sp>
        <p:nvSpPr>
          <p:cNvPr id="8" name="Footer Placeholder 7">
            <a:extLst>
              <a:ext uri="{FF2B5EF4-FFF2-40B4-BE49-F238E27FC236}">
                <a16:creationId xmlns:a16="http://schemas.microsoft.com/office/drawing/2014/main" id="{9805C5D8-2CAF-6D33-C727-B902BA897C45}"/>
              </a:ext>
            </a:extLst>
          </p:cNvPr>
          <p:cNvSpPr>
            <a:spLocks noGrp="1"/>
          </p:cNvSpPr>
          <p:nvPr>
            <p:ph type="ftr" sz="quarter" idx="11"/>
          </p:nvPr>
        </p:nvSpPr>
        <p:spPr/>
        <p:txBody>
          <a:bodyPr/>
          <a:lstStyle/>
          <a:p>
            <a:r>
              <a:rPr lang="en-GB"/>
              <a:t>KS1_Y1_Unit_11_Su_Wk_02_of_03_R123_slides</a:t>
            </a:r>
          </a:p>
        </p:txBody>
      </p:sp>
      <p:sp>
        <p:nvSpPr>
          <p:cNvPr id="9" name="Slide Number Placeholder 8">
            <a:extLst>
              <a:ext uri="{FF2B5EF4-FFF2-40B4-BE49-F238E27FC236}">
                <a16:creationId xmlns:a16="http://schemas.microsoft.com/office/drawing/2014/main" id="{519E39E8-224A-4E23-0755-9EA0BD67BB06}"/>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101931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621EC-4221-B1A9-897D-BD51B062D7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655B84C-9EFC-ADB7-7D28-6D654A323AE8}"/>
              </a:ext>
            </a:extLst>
          </p:cNvPr>
          <p:cNvSpPr>
            <a:spLocks noGrp="1"/>
          </p:cNvSpPr>
          <p:nvPr>
            <p:ph type="dt" sz="half" idx="10"/>
          </p:nvPr>
        </p:nvSpPr>
        <p:spPr/>
        <p:txBody>
          <a:bodyPr/>
          <a:lstStyle/>
          <a:p>
            <a:fld id="{8D6B092B-6C61-4C4D-B1F3-4B5EEE600693}" type="datetime1">
              <a:rPr lang="en-GB" smtClean="0"/>
              <a:t>16/05/2023</a:t>
            </a:fld>
            <a:endParaRPr lang="en-GB"/>
          </a:p>
        </p:txBody>
      </p:sp>
      <p:sp>
        <p:nvSpPr>
          <p:cNvPr id="4" name="Footer Placeholder 3">
            <a:extLst>
              <a:ext uri="{FF2B5EF4-FFF2-40B4-BE49-F238E27FC236}">
                <a16:creationId xmlns:a16="http://schemas.microsoft.com/office/drawing/2014/main" id="{E700EFCE-0E67-39D7-E50F-CF305E6A7CA7}"/>
              </a:ext>
            </a:extLst>
          </p:cNvPr>
          <p:cNvSpPr>
            <a:spLocks noGrp="1"/>
          </p:cNvSpPr>
          <p:nvPr>
            <p:ph type="ftr" sz="quarter" idx="11"/>
          </p:nvPr>
        </p:nvSpPr>
        <p:spPr/>
        <p:txBody>
          <a:bodyPr/>
          <a:lstStyle/>
          <a:p>
            <a:r>
              <a:rPr lang="en-GB"/>
              <a:t>KS1_Y1_Unit_11_Su_Wk_02_of_03_R123_slides</a:t>
            </a:r>
          </a:p>
        </p:txBody>
      </p:sp>
      <p:sp>
        <p:nvSpPr>
          <p:cNvPr id="5" name="Slide Number Placeholder 4">
            <a:extLst>
              <a:ext uri="{FF2B5EF4-FFF2-40B4-BE49-F238E27FC236}">
                <a16:creationId xmlns:a16="http://schemas.microsoft.com/office/drawing/2014/main" id="{9B18C736-0BDE-0630-93C5-54AB8E0A3636}"/>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36057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9853F3-A638-5292-F1D3-9645AD5E24CE}"/>
              </a:ext>
            </a:extLst>
          </p:cNvPr>
          <p:cNvSpPr>
            <a:spLocks noGrp="1"/>
          </p:cNvSpPr>
          <p:nvPr>
            <p:ph type="dt" sz="half" idx="10"/>
          </p:nvPr>
        </p:nvSpPr>
        <p:spPr/>
        <p:txBody>
          <a:bodyPr/>
          <a:lstStyle/>
          <a:p>
            <a:fld id="{873500D8-90A7-4B82-A248-A88ECB829A37}" type="datetime1">
              <a:rPr lang="en-GB" smtClean="0"/>
              <a:t>16/05/2023</a:t>
            </a:fld>
            <a:endParaRPr lang="en-GB"/>
          </a:p>
        </p:txBody>
      </p:sp>
      <p:sp>
        <p:nvSpPr>
          <p:cNvPr id="3" name="Footer Placeholder 2">
            <a:extLst>
              <a:ext uri="{FF2B5EF4-FFF2-40B4-BE49-F238E27FC236}">
                <a16:creationId xmlns:a16="http://schemas.microsoft.com/office/drawing/2014/main" id="{935157A1-A54C-3449-6E1E-DF07E8588B96}"/>
              </a:ext>
            </a:extLst>
          </p:cNvPr>
          <p:cNvSpPr>
            <a:spLocks noGrp="1"/>
          </p:cNvSpPr>
          <p:nvPr>
            <p:ph type="ftr" sz="quarter" idx="11"/>
          </p:nvPr>
        </p:nvSpPr>
        <p:spPr/>
        <p:txBody>
          <a:bodyPr/>
          <a:lstStyle/>
          <a:p>
            <a:r>
              <a:rPr lang="en-GB"/>
              <a:t>KS1_Y1_Unit_11_Su_Wk_02_of_03_R123_slides</a:t>
            </a:r>
          </a:p>
        </p:txBody>
      </p:sp>
      <p:sp>
        <p:nvSpPr>
          <p:cNvPr id="4" name="Slide Number Placeholder 3">
            <a:extLst>
              <a:ext uri="{FF2B5EF4-FFF2-40B4-BE49-F238E27FC236}">
                <a16:creationId xmlns:a16="http://schemas.microsoft.com/office/drawing/2014/main" id="{901F3958-4D61-9CDA-2F4B-6E528232B1FA}"/>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1755581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D8362-EA55-4FF8-75B6-D2D569BA3F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337FBC2-840E-AC4F-2A0D-2D9A912317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E294AAF-371C-29AA-BC82-53E02FCFF7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54F991-9FDD-26FC-7FC9-1C3C288F244C}"/>
              </a:ext>
            </a:extLst>
          </p:cNvPr>
          <p:cNvSpPr>
            <a:spLocks noGrp="1"/>
          </p:cNvSpPr>
          <p:nvPr>
            <p:ph type="dt" sz="half" idx="10"/>
          </p:nvPr>
        </p:nvSpPr>
        <p:spPr/>
        <p:txBody>
          <a:bodyPr/>
          <a:lstStyle/>
          <a:p>
            <a:fld id="{FCFFA378-BFD1-4C78-BCD6-82C36DACA9F2}" type="datetime1">
              <a:rPr lang="en-GB" smtClean="0"/>
              <a:t>16/05/2023</a:t>
            </a:fld>
            <a:endParaRPr lang="en-GB"/>
          </a:p>
        </p:txBody>
      </p:sp>
      <p:sp>
        <p:nvSpPr>
          <p:cNvPr id="6" name="Footer Placeholder 5">
            <a:extLst>
              <a:ext uri="{FF2B5EF4-FFF2-40B4-BE49-F238E27FC236}">
                <a16:creationId xmlns:a16="http://schemas.microsoft.com/office/drawing/2014/main" id="{92B11DC9-5DA7-CD91-5DCE-BF5A91AE8F79}"/>
              </a:ext>
            </a:extLst>
          </p:cNvPr>
          <p:cNvSpPr>
            <a:spLocks noGrp="1"/>
          </p:cNvSpPr>
          <p:nvPr>
            <p:ph type="ftr" sz="quarter" idx="11"/>
          </p:nvPr>
        </p:nvSpPr>
        <p:spPr/>
        <p:txBody>
          <a:bodyPr/>
          <a:lstStyle/>
          <a:p>
            <a:r>
              <a:rPr lang="en-GB"/>
              <a:t>KS1_Y1_Unit_11_Su_Wk_02_of_03_R123_slides</a:t>
            </a:r>
          </a:p>
        </p:txBody>
      </p:sp>
      <p:sp>
        <p:nvSpPr>
          <p:cNvPr id="7" name="Slide Number Placeholder 6">
            <a:extLst>
              <a:ext uri="{FF2B5EF4-FFF2-40B4-BE49-F238E27FC236}">
                <a16:creationId xmlns:a16="http://schemas.microsoft.com/office/drawing/2014/main" id="{40F56D62-22AF-E477-7297-31E9207286F0}"/>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1946237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5B8AC-D4A0-55C8-6EC8-1F5C72E210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2E5AFDE-95D3-4F58-4DEE-1C42254BD5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728B5BD-632E-803F-42BD-227ECF1766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123F03-08E5-4A4D-E90E-1182879D76B4}"/>
              </a:ext>
            </a:extLst>
          </p:cNvPr>
          <p:cNvSpPr>
            <a:spLocks noGrp="1"/>
          </p:cNvSpPr>
          <p:nvPr>
            <p:ph type="dt" sz="half" idx="10"/>
          </p:nvPr>
        </p:nvSpPr>
        <p:spPr/>
        <p:txBody>
          <a:bodyPr/>
          <a:lstStyle/>
          <a:p>
            <a:fld id="{0D2CD3F5-85E0-4466-BE13-7DF090F53BC9}" type="datetime1">
              <a:rPr lang="en-GB" smtClean="0"/>
              <a:t>16/05/2023</a:t>
            </a:fld>
            <a:endParaRPr lang="en-GB"/>
          </a:p>
        </p:txBody>
      </p:sp>
      <p:sp>
        <p:nvSpPr>
          <p:cNvPr id="6" name="Footer Placeholder 5">
            <a:extLst>
              <a:ext uri="{FF2B5EF4-FFF2-40B4-BE49-F238E27FC236}">
                <a16:creationId xmlns:a16="http://schemas.microsoft.com/office/drawing/2014/main" id="{D39BAE86-0EB5-101F-9C75-9635B2156878}"/>
              </a:ext>
            </a:extLst>
          </p:cNvPr>
          <p:cNvSpPr>
            <a:spLocks noGrp="1"/>
          </p:cNvSpPr>
          <p:nvPr>
            <p:ph type="ftr" sz="quarter" idx="11"/>
          </p:nvPr>
        </p:nvSpPr>
        <p:spPr/>
        <p:txBody>
          <a:bodyPr/>
          <a:lstStyle/>
          <a:p>
            <a:r>
              <a:rPr lang="en-GB"/>
              <a:t>KS1_Y1_Unit_11_Su_Wk_02_of_03_R123_slides</a:t>
            </a:r>
          </a:p>
        </p:txBody>
      </p:sp>
      <p:sp>
        <p:nvSpPr>
          <p:cNvPr id="7" name="Slide Number Placeholder 6">
            <a:extLst>
              <a:ext uri="{FF2B5EF4-FFF2-40B4-BE49-F238E27FC236}">
                <a16:creationId xmlns:a16="http://schemas.microsoft.com/office/drawing/2014/main" id="{84DAD9A9-CD7B-202C-F1EB-75813D9CB3ED}"/>
              </a:ext>
            </a:extLst>
          </p:cNvPr>
          <p:cNvSpPr>
            <a:spLocks noGrp="1"/>
          </p:cNvSpPr>
          <p:nvPr>
            <p:ph type="sldNum" sz="quarter" idx="12"/>
          </p:nvPr>
        </p:nvSpPr>
        <p:spPr/>
        <p:txBody>
          <a:bodyPr/>
          <a:lstStyle/>
          <a:p>
            <a:fld id="{A2DEB082-390A-46CA-B2FD-3DA24FF8593A}" type="slidenum">
              <a:rPr lang="en-GB" smtClean="0"/>
              <a:t>‹#›</a:t>
            </a:fld>
            <a:endParaRPr lang="en-GB"/>
          </a:p>
        </p:txBody>
      </p:sp>
    </p:spTree>
    <p:extLst>
      <p:ext uri="{BB962C8B-B14F-4D97-AF65-F5344CB8AC3E}">
        <p14:creationId xmlns:p14="http://schemas.microsoft.com/office/powerpoint/2010/main" val="2933281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859091-1912-B274-8CCC-BC6D3C57A4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7E9427-A15F-ECEB-F4FB-68990CBFF8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D5E5B2-4F28-19A1-58B2-79B972488B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4909E-C10E-4F9A-B34E-28B560B8B882}" type="datetime1">
              <a:rPr lang="en-GB" smtClean="0"/>
              <a:t>16/05/2023</a:t>
            </a:fld>
            <a:endParaRPr lang="en-GB"/>
          </a:p>
        </p:txBody>
      </p:sp>
      <p:sp>
        <p:nvSpPr>
          <p:cNvPr id="5" name="Footer Placeholder 4">
            <a:extLst>
              <a:ext uri="{FF2B5EF4-FFF2-40B4-BE49-F238E27FC236}">
                <a16:creationId xmlns:a16="http://schemas.microsoft.com/office/drawing/2014/main" id="{AD43747D-5E6B-A3E2-6CA4-44486FE07C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KS1_Y1_Unit_11_Su_Wk_02_of_03_R123_slides</a:t>
            </a:r>
          </a:p>
        </p:txBody>
      </p:sp>
      <p:sp>
        <p:nvSpPr>
          <p:cNvPr id="6" name="Slide Number Placeholder 5">
            <a:extLst>
              <a:ext uri="{FF2B5EF4-FFF2-40B4-BE49-F238E27FC236}">
                <a16:creationId xmlns:a16="http://schemas.microsoft.com/office/drawing/2014/main" id="{381D9297-365B-5DAD-8C39-BCCD65B24A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EB082-390A-46CA-B2FD-3DA24FF8593A}" type="slidenum">
              <a:rPr lang="en-GB" smtClean="0"/>
              <a:t>‹#›</a:t>
            </a:fld>
            <a:endParaRPr lang="en-GB"/>
          </a:p>
        </p:txBody>
      </p:sp>
    </p:spTree>
    <p:extLst>
      <p:ext uri="{BB962C8B-B14F-4D97-AF65-F5344CB8AC3E}">
        <p14:creationId xmlns:p14="http://schemas.microsoft.com/office/powerpoint/2010/main" val="3168670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refectures_of_Japan"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1.emf"/><Relationship Id="rId4" Type="http://schemas.openxmlformats.org/officeDocument/2006/relationships/hyperlink" Target="https://creativecommons.org/licenses/by-sa/3.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public-domain-image.com/free-images/flags-of-the-world/flag-of-ghana" TargetMode="External"/><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hyperlink" Target="https://publicdomainpictures.net/view-image.php?image=54648&amp;picture=cross" TargetMode="External"/><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hyperlink" Target="https://de.wikipedia.org/wiki/Sioux-Sprachen" TargetMode="External"/><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emf"/><Relationship Id="rId4" Type="http://schemas.openxmlformats.org/officeDocument/2006/relationships/hyperlink" Target="https://creativecommons.org/licenses/by-sa/3.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od.pressbooks.pub/westernworlddailyreadingsgeography/chapter/latin-america-and-the-caribbean-lacar/" TargetMode="External"/><Relationship Id="rId2" Type="http://schemas.openxmlformats.org/officeDocument/2006/relationships/image" Target="../media/image6.jpg"/><Relationship Id="rId1" Type="http://schemas.openxmlformats.org/officeDocument/2006/relationships/slideLayout" Target="../slideLayouts/slideLayout7.xml"/><Relationship Id="rId5" Type="http://schemas.openxmlformats.org/officeDocument/2006/relationships/image" Target="../media/image1.emf"/><Relationship Id="rId4" Type="http://schemas.openxmlformats.org/officeDocument/2006/relationships/hyperlink" Target="https://creativecommons.org/licenses/by-nc-sa/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48543-ED81-0341-A254-C31837D9D66C}"/>
              </a:ext>
            </a:extLst>
          </p:cNvPr>
          <p:cNvSpPr>
            <a:spLocks noGrp="1"/>
          </p:cNvSpPr>
          <p:nvPr>
            <p:ph type="ctrTitle"/>
          </p:nvPr>
        </p:nvSpPr>
        <p:spPr/>
        <p:txBody>
          <a:bodyPr/>
          <a:lstStyle/>
          <a:p>
            <a:r>
              <a:rPr lang="en-GB" dirty="0"/>
              <a:t>Being thankful</a:t>
            </a:r>
          </a:p>
        </p:txBody>
      </p:sp>
      <p:pic>
        <p:nvPicPr>
          <p:cNvPr id="5" name="Picture 4">
            <a:extLst>
              <a:ext uri="{FF2B5EF4-FFF2-40B4-BE49-F238E27FC236}">
                <a16:creationId xmlns:a16="http://schemas.microsoft.com/office/drawing/2014/main" id="{CB756A59-0A2C-FCDE-DB0B-69958613612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6042" y="243412"/>
            <a:ext cx="1356961" cy="878951"/>
          </a:xfrm>
          <a:prstGeom prst="rect">
            <a:avLst/>
          </a:prstGeom>
        </p:spPr>
      </p:pic>
      <p:sp>
        <p:nvSpPr>
          <p:cNvPr id="6" name="TextBox 5" descr="Identifier">
            <a:extLst>
              <a:ext uri="{FF2B5EF4-FFF2-40B4-BE49-F238E27FC236}">
                <a16:creationId xmlns:a16="http://schemas.microsoft.com/office/drawing/2014/main" id="{41BED110-3A1D-A34E-1532-1795476AEBD4}"/>
              </a:ext>
              <a:ext uri="{C183D7F6-B498-43B3-948B-1728B52AA6E4}">
                <adec:decorative xmlns:adec="http://schemas.microsoft.com/office/drawing/2017/decorative" val="0"/>
              </a:ext>
            </a:extLst>
          </p:cNvPr>
          <p:cNvSpPr txBox="1"/>
          <p:nvPr/>
        </p:nvSpPr>
        <p:spPr>
          <a:xfrm>
            <a:off x="4038600" y="265311"/>
            <a:ext cx="4523740" cy="307777"/>
          </a:xfrm>
          <a:prstGeom prst="rect">
            <a:avLst/>
          </a:prstGeom>
          <a:noFill/>
        </p:spPr>
        <p:txBody>
          <a:bodyPr wrap="square" rtlCol="0">
            <a:spAutoFit/>
          </a:bodyPr>
          <a:lstStyle/>
          <a:p>
            <a:r>
              <a:rPr lang="en-GB" sz="1400" dirty="0"/>
              <a:t>KS2_Y5_Unit_11_Su_Wk_01_of_03_R123_Presentation_v2</a:t>
            </a:r>
          </a:p>
        </p:txBody>
      </p:sp>
    </p:spTree>
    <p:extLst>
      <p:ext uri="{BB962C8B-B14F-4D97-AF65-F5344CB8AC3E}">
        <p14:creationId xmlns:p14="http://schemas.microsoft.com/office/powerpoint/2010/main" val="3280195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879531F-5CA2-E810-9DE7-212ED8C5562A}"/>
              </a:ext>
            </a:extLst>
          </p:cNvPr>
          <p:cNvSpPr>
            <a:spLocks noGrp="1"/>
          </p:cNvSpPr>
          <p:nvPr>
            <p:ph type="title" idx="4294967295"/>
          </p:nvPr>
        </p:nvSpPr>
        <p:spPr>
          <a:xfrm>
            <a:off x="838200" y="-1325563"/>
            <a:ext cx="10515600" cy="1325563"/>
          </a:xfrm>
        </p:spPr>
        <p:txBody>
          <a:bodyPr/>
          <a:lstStyle/>
          <a:p>
            <a:r>
              <a:rPr lang="en-GB"/>
              <a:t>Slide 2</a:t>
            </a:r>
          </a:p>
        </p:txBody>
      </p:sp>
      <p:sp>
        <p:nvSpPr>
          <p:cNvPr id="2" name="TextBox 1" descr="Presentation text">
            <a:extLst>
              <a:ext uri="{FF2B5EF4-FFF2-40B4-BE49-F238E27FC236}">
                <a16:creationId xmlns:a16="http://schemas.microsoft.com/office/drawing/2014/main" id="{7C0A831C-9C43-BDDB-4AEA-89EEE4300DCE}"/>
              </a:ext>
              <a:ext uri="{C183D7F6-B498-43B3-948B-1728B52AA6E4}">
                <adec:decorative xmlns:adec="http://schemas.microsoft.com/office/drawing/2017/decorative" val="0"/>
              </a:ext>
            </a:extLst>
          </p:cNvPr>
          <p:cNvSpPr txBox="1"/>
          <p:nvPr/>
        </p:nvSpPr>
        <p:spPr>
          <a:xfrm>
            <a:off x="828923" y="1081928"/>
            <a:ext cx="10058400" cy="3231654"/>
          </a:xfrm>
          <a:prstGeom prst="rect">
            <a:avLst/>
          </a:prstGeom>
          <a:noFill/>
        </p:spPr>
        <p:txBody>
          <a:bodyPr wrap="square" rtlCol="0">
            <a:spAutoFit/>
          </a:bodyPr>
          <a:lstStyle/>
          <a:p>
            <a:r>
              <a:rPr lang="en-GB" sz="3200" dirty="0">
                <a:effectLst/>
                <a:latin typeface="Calibri" panose="020F0502020204030204" pitchFamily="34" charset="0"/>
                <a:ea typeface="Calibri" panose="020F0502020204030204" pitchFamily="34" charset="0"/>
                <a:cs typeface="Times New Roman" panose="02020603050405020304" pitchFamily="18" charset="0"/>
              </a:rPr>
              <a:t>In Japan, meals traditionally begin with a single word</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7200" spc="-25" dirty="0" err="1">
                <a:solidFill>
                  <a:srgbClr val="7030A0"/>
                </a:solidFill>
                <a:effectLst/>
                <a:latin typeface="Calibri" panose="020F0502020204030204" pitchFamily="34" charset="0"/>
                <a:ea typeface="Calibri" panose="020F0502020204030204" pitchFamily="34" charset="0"/>
                <a:cs typeface="Calibri" panose="020F0502020204030204" pitchFamily="34" charset="0"/>
              </a:rPr>
              <a:t>itadakimasu</a:t>
            </a:r>
            <a:r>
              <a:rPr lang="en-GB" sz="7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3200" dirty="0">
                <a:effectLst/>
                <a:latin typeface="Calibri" panose="020F0502020204030204" pitchFamily="34" charset="0"/>
                <a:ea typeface="Calibri" panose="020F0502020204030204" pitchFamily="34" charset="0"/>
                <a:cs typeface="Times New Roman" panose="02020603050405020304" pitchFamily="18" charset="0"/>
              </a:rPr>
              <a:t>It can be translated to “I humbly receive this meal.” </a:t>
            </a:r>
          </a:p>
          <a:p>
            <a:endParaRPr lang="en-GB" dirty="0"/>
          </a:p>
        </p:txBody>
      </p:sp>
      <p:pic>
        <p:nvPicPr>
          <p:cNvPr id="5" name="Picture 4" descr="Map of Japan">
            <a:extLst>
              <a:ext uri="{FF2B5EF4-FFF2-40B4-BE49-F238E27FC236}">
                <a16:creationId xmlns:a16="http://schemas.microsoft.com/office/drawing/2014/main" id="{8B0F9D22-D7FE-415A-D222-45138483E716}"/>
              </a:ext>
              <a:ext uri="{C183D7F6-B498-43B3-948B-1728B52AA6E4}">
                <adec:decorative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00542" y="0"/>
            <a:ext cx="5179106" cy="6858000"/>
          </a:xfrm>
          <a:prstGeom prst="rect">
            <a:avLst/>
          </a:prstGeom>
        </p:spPr>
      </p:pic>
      <p:sp>
        <p:nvSpPr>
          <p:cNvPr id="6" name="TextBox 5">
            <a:extLst>
              <a:ext uri="{FF2B5EF4-FFF2-40B4-BE49-F238E27FC236}">
                <a16:creationId xmlns:a16="http://schemas.microsoft.com/office/drawing/2014/main" id="{BF96D085-8129-1781-72B3-F84D93F1B612}"/>
              </a:ext>
              <a:ext uri="{C183D7F6-B498-43B3-948B-1728B52AA6E4}">
                <adec:decorative xmlns:adec="http://schemas.microsoft.com/office/drawing/2017/decorative" val="1"/>
              </a:ext>
            </a:extLst>
          </p:cNvPr>
          <p:cNvSpPr txBox="1"/>
          <p:nvPr/>
        </p:nvSpPr>
        <p:spPr>
          <a:xfrm>
            <a:off x="6900542" y="6858000"/>
            <a:ext cx="5179106" cy="230832"/>
          </a:xfrm>
          <a:prstGeom prst="rect">
            <a:avLst/>
          </a:prstGeom>
          <a:noFill/>
        </p:spPr>
        <p:txBody>
          <a:bodyPr wrap="square" rtlCol="0">
            <a:spAutoFit/>
          </a:bodyPr>
          <a:lstStyle/>
          <a:p>
            <a:r>
              <a:rPr lang="en-GB" sz="900">
                <a:hlinkClick r:id="rId3" tooltip="https://en.wikipedia.org/wiki/Prefectures_of_Japan"/>
              </a:rPr>
              <a:t>This Photo</a:t>
            </a:r>
            <a:r>
              <a:rPr lang="en-GB" sz="900"/>
              <a:t> by Unknown Author is licensed under </a:t>
            </a:r>
            <a:r>
              <a:rPr lang="en-GB" sz="900">
                <a:hlinkClick r:id="rId4" tooltip="https://creativecommons.org/licenses/by-sa/3.0/"/>
              </a:rPr>
              <a:t>CC BY-SA</a:t>
            </a:r>
            <a:endParaRPr lang="en-GB" sz="900"/>
          </a:p>
        </p:txBody>
      </p:sp>
      <p:pic>
        <p:nvPicPr>
          <p:cNvPr id="8" name="Picture 7">
            <a:extLst>
              <a:ext uri="{FF2B5EF4-FFF2-40B4-BE49-F238E27FC236}">
                <a16:creationId xmlns:a16="http://schemas.microsoft.com/office/drawing/2014/main" id="{54EAC38A-4E2A-CB9A-6312-F54FF9199098}"/>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7322" y="118620"/>
            <a:ext cx="1356961" cy="878951"/>
          </a:xfrm>
          <a:prstGeom prst="rect">
            <a:avLst/>
          </a:prstGeom>
        </p:spPr>
      </p:pic>
      <p:sp>
        <p:nvSpPr>
          <p:cNvPr id="9" name="TextBox 8" descr="Identifier">
            <a:extLst>
              <a:ext uri="{FF2B5EF4-FFF2-40B4-BE49-F238E27FC236}">
                <a16:creationId xmlns:a16="http://schemas.microsoft.com/office/drawing/2014/main" id="{D4B2AB6D-AC2B-B185-C6E9-2A27A223F415}"/>
              </a:ext>
              <a:ext uri="{C183D7F6-B498-43B3-948B-1728B52AA6E4}">
                <adec:decorative xmlns:adec="http://schemas.microsoft.com/office/drawing/2017/decorative" val="0"/>
              </a:ext>
            </a:extLst>
          </p:cNvPr>
          <p:cNvSpPr txBox="1"/>
          <p:nvPr/>
        </p:nvSpPr>
        <p:spPr>
          <a:xfrm>
            <a:off x="3976625" y="257175"/>
            <a:ext cx="4448175" cy="523220"/>
          </a:xfrm>
          <a:prstGeom prst="rect">
            <a:avLst/>
          </a:prstGeom>
          <a:noFill/>
        </p:spPr>
        <p:txBody>
          <a:bodyPr wrap="square" rtlCol="0">
            <a:spAutoFit/>
          </a:bodyPr>
          <a:lstStyle/>
          <a:p>
            <a:r>
              <a:rPr lang="en-GB" sz="1400" dirty="0"/>
              <a:t>KS2_Y5_Unit_11_Su_Wk_01_of_03_R123_Presentation_v2</a:t>
            </a:r>
          </a:p>
        </p:txBody>
      </p:sp>
    </p:spTree>
    <p:extLst>
      <p:ext uri="{BB962C8B-B14F-4D97-AF65-F5344CB8AC3E}">
        <p14:creationId xmlns:p14="http://schemas.microsoft.com/office/powerpoint/2010/main" val="2236533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092F0D-5EC2-9619-CFE7-4EEB51E60D29}"/>
              </a:ext>
            </a:extLst>
          </p:cNvPr>
          <p:cNvSpPr>
            <a:spLocks noGrp="1"/>
          </p:cNvSpPr>
          <p:nvPr>
            <p:ph type="title" idx="4294967295"/>
          </p:nvPr>
        </p:nvSpPr>
        <p:spPr>
          <a:xfrm>
            <a:off x="838200" y="-1325563"/>
            <a:ext cx="10515600" cy="1325563"/>
          </a:xfrm>
        </p:spPr>
        <p:txBody>
          <a:bodyPr/>
          <a:lstStyle/>
          <a:p>
            <a:r>
              <a:rPr lang="en-GB"/>
              <a:t>Slide 3</a:t>
            </a:r>
          </a:p>
        </p:txBody>
      </p:sp>
      <p:sp>
        <p:nvSpPr>
          <p:cNvPr id="2" name="TextBox 1" descr="Presentation text">
            <a:extLst>
              <a:ext uri="{FF2B5EF4-FFF2-40B4-BE49-F238E27FC236}">
                <a16:creationId xmlns:a16="http://schemas.microsoft.com/office/drawing/2014/main" id="{17420064-8480-FFB1-A364-7EF39CA244A3}"/>
              </a:ext>
              <a:ext uri="{C183D7F6-B498-43B3-948B-1728B52AA6E4}">
                <adec:decorative xmlns:adec="http://schemas.microsoft.com/office/drawing/2017/decorative" val="0"/>
              </a:ext>
            </a:extLst>
          </p:cNvPr>
          <p:cNvSpPr txBox="1"/>
          <p:nvPr/>
        </p:nvSpPr>
        <p:spPr>
          <a:xfrm>
            <a:off x="626165" y="954157"/>
            <a:ext cx="10939670" cy="2492990"/>
          </a:xfrm>
          <a:prstGeom prst="rect">
            <a:avLst/>
          </a:prstGeom>
          <a:noFill/>
        </p:spPr>
        <p:txBody>
          <a:bodyPr wrap="square" rtlCol="0">
            <a:spAutoFit/>
          </a:bodyPr>
          <a:lstStyle/>
          <a:p>
            <a:r>
              <a:rPr lang="en-GB" sz="3200" dirty="0">
                <a:effectLst/>
                <a:latin typeface="Calibri" panose="020F0502020204030204" pitchFamily="34" charset="0"/>
                <a:ea typeface="Calibri" panose="020F0502020204030204" pitchFamily="34" charset="0"/>
                <a:cs typeface="Times New Roman" panose="02020603050405020304" pitchFamily="18" charset="0"/>
              </a:rPr>
              <a:t>In Ghana, people may say</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4400" dirty="0">
                <a:effectLst/>
                <a:latin typeface="Calibri" panose="020F0502020204030204" pitchFamily="34" charset="0"/>
                <a:ea typeface="Calibri" panose="020F0502020204030204" pitchFamily="34" charset="0"/>
                <a:cs typeface="Times New Roman" panose="02020603050405020304" pitchFamily="18" charset="0"/>
              </a:rPr>
              <a:t>Earth, when I am about to die I lean on you. </a:t>
            </a:r>
          </a:p>
          <a:p>
            <a:r>
              <a:rPr lang="en-GB" sz="4400" dirty="0">
                <a:effectLst/>
                <a:latin typeface="Calibri" panose="020F0502020204030204" pitchFamily="34" charset="0"/>
                <a:ea typeface="Calibri" panose="020F0502020204030204" pitchFamily="34" charset="0"/>
                <a:cs typeface="Times New Roman" panose="02020603050405020304" pitchFamily="18" charset="0"/>
              </a:rPr>
              <a:t>Earth, while I am alive I depend on you. </a:t>
            </a:r>
          </a:p>
          <a:p>
            <a:endParaRPr lang="en-GB" dirty="0"/>
          </a:p>
        </p:txBody>
      </p:sp>
      <p:pic>
        <p:nvPicPr>
          <p:cNvPr id="9" name="Picture 8" descr="Flag of Ghana">
            <a:extLst>
              <a:ext uri="{FF2B5EF4-FFF2-40B4-BE49-F238E27FC236}">
                <a16:creationId xmlns:a16="http://schemas.microsoft.com/office/drawing/2014/main" id="{D76FEA50-6809-9A23-FBAC-62AB6F2A4B40}"/>
              </a:ext>
              <a:ext uri="{C183D7F6-B498-43B3-948B-1728B52AA6E4}">
                <adec:decorative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352536" y="4306824"/>
            <a:ext cx="2761488" cy="1840992"/>
          </a:xfrm>
          <a:prstGeom prst="rect">
            <a:avLst/>
          </a:prstGeom>
        </p:spPr>
      </p:pic>
      <p:pic>
        <p:nvPicPr>
          <p:cNvPr id="6" name="Picture 5">
            <a:extLst>
              <a:ext uri="{FF2B5EF4-FFF2-40B4-BE49-F238E27FC236}">
                <a16:creationId xmlns:a16="http://schemas.microsoft.com/office/drawing/2014/main" id="{0217BA76-5550-DC41-C6AB-F0B0C5DEB28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46042" y="243412"/>
            <a:ext cx="1356961" cy="878951"/>
          </a:xfrm>
          <a:prstGeom prst="rect">
            <a:avLst/>
          </a:prstGeom>
        </p:spPr>
      </p:pic>
      <p:sp>
        <p:nvSpPr>
          <p:cNvPr id="7" name="TextBox 6" descr="Identifier">
            <a:extLst>
              <a:ext uri="{FF2B5EF4-FFF2-40B4-BE49-F238E27FC236}">
                <a16:creationId xmlns:a16="http://schemas.microsoft.com/office/drawing/2014/main" id="{3266F0D6-8850-7B32-3BC2-3E284827FFA0}"/>
              </a:ext>
              <a:ext uri="{C183D7F6-B498-43B3-948B-1728B52AA6E4}">
                <adec:decorative xmlns:adec="http://schemas.microsoft.com/office/drawing/2017/decorative" val="0"/>
              </a:ext>
            </a:extLst>
          </p:cNvPr>
          <p:cNvSpPr txBox="1"/>
          <p:nvPr/>
        </p:nvSpPr>
        <p:spPr>
          <a:xfrm>
            <a:off x="3971925" y="314325"/>
            <a:ext cx="4572000" cy="307777"/>
          </a:xfrm>
          <a:prstGeom prst="rect">
            <a:avLst/>
          </a:prstGeom>
          <a:noFill/>
        </p:spPr>
        <p:txBody>
          <a:bodyPr wrap="square" rtlCol="0">
            <a:spAutoFit/>
          </a:bodyPr>
          <a:lstStyle/>
          <a:p>
            <a:r>
              <a:rPr lang="en-GB" sz="1400" dirty="0"/>
              <a:t>KS2_Y5_Unit_11_Su_Wk_01_of_03_R123_Presentation_v2</a:t>
            </a:r>
          </a:p>
        </p:txBody>
      </p:sp>
    </p:spTree>
    <p:extLst>
      <p:ext uri="{BB962C8B-B14F-4D97-AF65-F5344CB8AC3E}">
        <p14:creationId xmlns:p14="http://schemas.microsoft.com/office/powerpoint/2010/main" val="3899191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2E3675-D75C-F1C3-33CE-684A03C0EAF9}"/>
              </a:ext>
            </a:extLst>
          </p:cNvPr>
          <p:cNvSpPr>
            <a:spLocks noGrp="1"/>
          </p:cNvSpPr>
          <p:nvPr>
            <p:ph type="title" idx="4294967295"/>
          </p:nvPr>
        </p:nvSpPr>
        <p:spPr>
          <a:xfrm>
            <a:off x="838200" y="-1325563"/>
            <a:ext cx="10515600" cy="1325563"/>
          </a:xfrm>
        </p:spPr>
        <p:txBody>
          <a:bodyPr/>
          <a:lstStyle/>
          <a:p>
            <a:r>
              <a:rPr lang="en-GB"/>
              <a:t>Slide 4</a:t>
            </a:r>
          </a:p>
        </p:txBody>
      </p:sp>
      <p:sp>
        <p:nvSpPr>
          <p:cNvPr id="3" name="TextBox 2" descr="Presentation text">
            <a:extLst>
              <a:ext uri="{FF2B5EF4-FFF2-40B4-BE49-F238E27FC236}">
                <a16:creationId xmlns:a16="http://schemas.microsoft.com/office/drawing/2014/main" id="{B2DA879E-3A17-B429-8E8E-AE599FF2DEF0}"/>
              </a:ext>
              <a:ext uri="{C183D7F6-B498-43B3-948B-1728B52AA6E4}">
                <adec:decorative xmlns:adec="http://schemas.microsoft.com/office/drawing/2017/decorative" val="0"/>
              </a:ext>
            </a:extLst>
          </p:cNvPr>
          <p:cNvSpPr txBox="1"/>
          <p:nvPr/>
        </p:nvSpPr>
        <p:spPr>
          <a:xfrm>
            <a:off x="757031" y="1039270"/>
            <a:ext cx="10942983" cy="400110"/>
          </a:xfrm>
          <a:prstGeom prst="rect">
            <a:avLst/>
          </a:prstGeom>
          <a:noFill/>
        </p:spPr>
        <p:txBody>
          <a:bodyPr wrap="square" rtlCol="0">
            <a:spAutoFit/>
          </a:bodyPr>
          <a:lstStyle/>
          <a:p>
            <a:r>
              <a:rPr lang="en-GB" sz="2000" dirty="0"/>
              <a:t>A traditional Christian prayer for children that is still said in some primary schools today</a:t>
            </a:r>
            <a:r>
              <a:rPr lang="en-GB" dirty="0"/>
              <a:t>.</a:t>
            </a:r>
          </a:p>
        </p:txBody>
      </p:sp>
      <p:sp>
        <p:nvSpPr>
          <p:cNvPr id="2" name="TextBox 1" descr="Presentation text">
            <a:extLst>
              <a:ext uri="{FF2B5EF4-FFF2-40B4-BE49-F238E27FC236}">
                <a16:creationId xmlns:a16="http://schemas.microsoft.com/office/drawing/2014/main" id="{6FB23471-C497-A545-D3BB-B647AA54D885}"/>
              </a:ext>
              <a:ext uri="{C183D7F6-B498-43B3-948B-1728B52AA6E4}">
                <adec:decorative xmlns:adec="http://schemas.microsoft.com/office/drawing/2017/decorative" val="0"/>
              </a:ext>
            </a:extLst>
          </p:cNvPr>
          <p:cNvSpPr txBox="1"/>
          <p:nvPr/>
        </p:nvSpPr>
        <p:spPr>
          <a:xfrm>
            <a:off x="755374" y="1749287"/>
            <a:ext cx="10386392" cy="3046988"/>
          </a:xfrm>
          <a:prstGeom prst="rect">
            <a:avLst/>
          </a:prstGeom>
          <a:noFill/>
        </p:spPr>
        <p:txBody>
          <a:bodyPr wrap="square" rtlCol="0">
            <a:spAutoFit/>
          </a:bodyPr>
          <a:lstStyle/>
          <a:p>
            <a:r>
              <a:rPr lang="en-GB" sz="4800" dirty="0">
                <a:effectLst/>
                <a:latin typeface="Calibri" panose="020F0502020204030204" pitchFamily="34" charset="0"/>
                <a:ea typeface="Calibri" panose="020F0502020204030204" pitchFamily="34" charset="0"/>
                <a:cs typeface="Times New Roman" panose="02020603050405020304" pitchFamily="18" charset="0"/>
              </a:rPr>
              <a:t>Thank you, God, for the world so sweet, </a:t>
            </a:r>
          </a:p>
          <a:p>
            <a:r>
              <a:rPr lang="en-GB" sz="4800" dirty="0">
                <a:effectLst/>
                <a:latin typeface="Calibri" panose="020F0502020204030204" pitchFamily="34" charset="0"/>
                <a:ea typeface="Calibri" panose="020F0502020204030204" pitchFamily="34" charset="0"/>
                <a:cs typeface="Times New Roman" panose="02020603050405020304" pitchFamily="18" charset="0"/>
              </a:rPr>
              <a:t>thank you for the food we eat. </a:t>
            </a:r>
          </a:p>
          <a:p>
            <a:r>
              <a:rPr lang="en-GB" sz="4800" dirty="0">
                <a:effectLst/>
                <a:latin typeface="Calibri" panose="020F0502020204030204" pitchFamily="34" charset="0"/>
                <a:ea typeface="Calibri" panose="020F0502020204030204" pitchFamily="34" charset="0"/>
                <a:cs typeface="Times New Roman" panose="02020603050405020304" pitchFamily="18" charset="0"/>
              </a:rPr>
              <a:t>Thank you for the birds that sing; </a:t>
            </a:r>
          </a:p>
          <a:p>
            <a:r>
              <a:rPr lang="en-GB" sz="4800" dirty="0">
                <a:effectLst/>
                <a:latin typeface="Calibri" panose="020F0502020204030204" pitchFamily="34" charset="0"/>
                <a:ea typeface="Calibri" panose="020F0502020204030204" pitchFamily="34" charset="0"/>
                <a:cs typeface="Times New Roman" panose="02020603050405020304" pitchFamily="18" charset="0"/>
              </a:rPr>
              <a:t>thank you, God, for everything</a:t>
            </a:r>
            <a:endParaRPr lang="en-GB" sz="4800" dirty="0"/>
          </a:p>
        </p:txBody>
      </p:sp>
      <p:pic>
        <p:nvPicPr>
          <p:cNvPr id="7" name="Picture 6" descr="Crucfix">
            <a:extLst>
              <a:ext uri="{FF2B5EF4-FFF2-40B4-BE49-F238E27FC236}">
                <a16:creationId xmlns:a16="http://schemas.microsoft.com/office/drawing/2014/main" id="{C67550FD-9F67-62FA-E40B-2326EF1A549F}"/>
              </a:ext>
              <a:ext uri="{C183D7F6-B498-43B3-948B-1728B52AA6E4}">
                <adec:decorative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668319" y="3272781"/>
            <a:ext cx="1635633" cy="2468880"/>
          </a:xfrm>
          <a:prstGeom prst="rect">
            <a:avLst/>
          </a:prstGeom>
        </p:spPr>
      </p:pic>
      <p:pic>
        <p:nvPicPr>
          <p:cNvPr id="8" name="Picture 7">
            <a:extLst>
              <a:ext uri="{FF2B5EF4-FFF2-40B4-BE49-F238E27FC236}">
                <a16:creationId xmlns:a16="http://schemas.microsoft.com/office/drawing/2014/main" id="{5AF5DA41-ADE4-63B7-5D6D-B9AC8C741CA1}"/>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46042" y="243412"/>
            <a:ext cx="1356961" cy="878951"/>
          </a:xfrm>
          <a:prstGeom prst="rect">
            <a:avLst/>
          </a:prstGeom>
        </p:spPr>
      </p:pic>
      <p:sp>
        <p:nvSpPr>
          <p:cNvPr id="9" name="TextBox 8">
            <a:extLst>
              <a:ext uri="{FF2B5EF4-FFF2-40B4-BE49-F238E27FC236}">
                <a16:creationId xmlns:a16="http://schemas.microsoft.com/office/drawing/2014/main" id="{8C21740E-88B9-1886-1F45-257D8398A5BE}"/>
              </a:ext>
              <a:ext uri="{C183D7F6-B498-43B3-948B-1728B52AA6E4}">
                <adec:decorative xmlns:adec="http://schemas.microsoft.com/office/drawing/2017/decorative" val="1"/>
              </a:ext>
            </a:extLst>
          </p:cNvPr>
          <p:cNvSpPr txBox="1"/>
          <p:nvPr/>
        </p:nvSpPr>
        <p:spPr>
          <a:xfrm>
            <a:off x="3600450" y="243412"/>
            <a:ext cx="4562475" cy="307777"/>
          </a:xfrm>
          <a:prstGeom prst="rect">
            <a:avLst/>
          </a:prstGeom>
          <a:noFill/>
        </p:spPr>
        <p:txBody>
          <a:bodyPr wrap="square" rtlCol="0">
            <a:spAutoFit/>
          </a:bodyPr>
          <a:lstStyle/>
          <a:p>
            <a:r>
              <a:rPr lang="en-GB" sz="1400" dirty="0"/>
              <a:t>KS2_Y5_Unit_11_Su_Wk_01_of_03_R123_Presentation_v2</a:t>
            </a:r>
          </a:p>
        </p:txBody>
      </p:sp>
    </p:spTree>
    <p:extLst>
      <p:ext uri="{BB962C8B-B14F-4D97-AF65-F5344CB8AC3E}">
        <p14:creationId xmlns:p14="http://schemas.microsoft.com/office/powerpoint/2010/main" val="953011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A87DA12-6E4A-4AB5-19F8-90E5699BE771}"/>
              </a:ext>
            </a:extLst>
          </p:cNvPr>
          <p:cNvSpPr>
            <a:spLocks noGrp="1"/>
          </p:cNvSpPr>
          <p:nvPr>
            <p:ph type="title" idx="4294967295"/>
          </p:nvPr>
        </p:nvSpPr>
        <p:spPr>
          <a:xfrm>
            <a:off x="838200" y="-1325563"/>
            <a:ext cx="10515600" cy="1325563"/>
          </a:xfrm>
        </p:spPr>
        <p:txBody>
          <a:bodyPr/>
          <a:lstStyle/>
          <a:p>
            <a:r>
              <a:rPr lang="en-GB"/>
              <a:t>Slide 5</a:t>
            </a:r>
          </a:p>
        </p:txBody>
      </p:sp>
      <p:sp>
        <p:nvSpPr>
          <p:cNvPr id="3" name="TextBox 2" descr="Presentation text">
            <a:extLst>
              <a:ext uri="{FF2B5EF4-FFF2-40B4-BE49-F238E27FC236}">
                <a16:creationId xmlns:a16="http://schemas.microsoft.com/office/drawing/2014/main" id="{972AE74F-EA9C-9A8A-2C5F-C83A8BB918AF}"/>
              </a:ext>
              <a:ext uri="{C183D7F6-B498-43B3-948B-1728B52AA6E4}">
                <adec:decorative xmlns:adec="http://schemas.microsoft.com/office/drawing/2017/decorative" val="0"/>
              </a:ext>
            </a:extLst>
          </p:cNvPr>
          <p:cNvSpPr txBox="1"/>
          <p:nvPr/>
        </p:nvSpPr>
        <p:spPr>
          <a:xfrm>
            <a:off x="526774" y="563895"/>
            <a:ext cx="8617226" cy="461665"/>
          </a:xfrm>
          <a:prstGeom prst="rect">
            <a:avLst/>
          </a:prstGeom>
          <a:noFill/>
        </p:spPr>
        <p:txBody>
          <a:bodyPr wrap="square" rtlCol="0">
            <a:spAutoFit/>
          </a:bodyPr>
          <a:lstStyle/>
          <a:p>
            <a:r>
              <a:rPr lang="en-GB" sz="2400" dirty="0">
                <a:latin typeface="Calibri" panose="020F0502020204030204" pitchFamily="34" charset="0"/>
                <a:ea typeface="Calibri" panose="020F0502020204030204" pitchFamily="34" charset="0"/>
                <a:cs typeface="Times New Roman" panose="02020603050405020304" pitchFamily="18" charset="0"/>
              </a:rPr>
              <a:t>T</a:t>
            </a:r>
            <a:r>
              <a:rPr lang="en-GB" sz="2400" dirty="0">
                <a:effectLst/>
                <a:latin typeface="Calibri" panose="020F0502020204030204" pitchFamily="34" charset="0"/>
                <a:ea typeface="Calibri" panose="020F0502020204030204" pitchFamily="34" charset="0"/>
                <a:cs typeface="Times New Roman" panose="02020603050405020304" pitchFamily="18" charset="0"/>
              </a:rPr>
              <a:t>he Sioux repeat the following </a:t>
            </a:r>
            <a:endParaRPr lang="en-GB" sz="2400" dirty="0"/>
          </a:p>
        </p:txBody>
      </p:sp>
      <p:sp>
        <p:nvSpPr>
          <p:cNvPr id="2" name="TextBox 1" descr="Presentation text">
            <a:extLst>
              <a:ext uri="{FF2B5EF4-FFF2-40B4-BE49-F238E27FC236}">
                <a16:creationId xmlns:a16="http://schemas.microsoft.com/office/drawing/2014/main" id="{DFABCAF5-5B90-086E-BD10-7DD977E80407}"/>
              </a:ext>
              <a:ext uri="{C183D7F6-B498-43B3-948B-1728B52AA6E4}">
                <adec:decorative xmlns:adec="http://schemas.microsoft.com/office/drawing/2017/decorative" val="0"/>
              </a:ext>
            </a:extLst>
          </p:cNvPr>
          <p:cNvSpPr txBox="1"/>
          <p:nvPr/>
        </p:nvSpPr>
        <p:spPr>
          <a:xfrm>
            <a:off x="526774" y="1025560"/>
            <a:ext cx="10734261" cy="4401205"/>
          </a:xfrm>
          <a:prstGeom prst="rect">
            <a:avLst/>
          </a:prstGeom>
          <a:noFill/>
        </p:spPr>
        <p:txBody>
          <a:bodyPr wrap="square" rtlCol="0">
            <a:spAutoFit/>
          </a:bodyPr>
          <a:lstStyle/>
          <a:p>
            <a:r>
              <a:rPr lang="en-GB" sz="4000" dirty="0">
                <a:effectLst/>
                <a:latin typeface="Calibri" panose="020F0502020204030204" pitchFamily="34" charset="0"/>
                <a:ea typeface="Calibri" panose="020F0502020204030204" pitchFamily="34" charset="0"/>
                <a:cs typeface="Times New Roman" panose="02020603050405020304" pitchFamily="18" charset="0"/>
              </a:rPr>
              <a:t>I think about the common things like this pot. The bubbling water comes from the sky. The fire comes from the sun. The meat stands for our animal brothers who gave themselves so we should live. These things are sacred. Looking at that pot of good soup, I am thinking how, in this simple manner, the Great Spirit takes care of me.</a:t>
            </a:r>
            <a:endParaRPr lang="en-GB" sz="4000" dirty="0"/>
          </a:p>
        </p:txBody>
      </p:sp>
      <p:pic>
        <p:nvPicPr>
          <p:cNvPr id="6" name="Picture 5" descr="Map of Sioux">
            <a:extLst>
              <a:ext uri="{FF2B5EF4-FFF2-40B4-BE49-F238E27FC236}">
                <a16:creationId xmlns:a16="http://schemas.microsoft.com/office/drawing/2014/main" id="{30856E4B-503A-D83F-413A-B9E314484CEB}"/>
              </a:ext>
              <a:ext uri="{C183D7F6-B498-43B3-948B-1728B52AA6E4}">
                <adec:decorative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57186" y="4289797"/>
            <a:ext cx="2140174" cy="2273935"/>
          </a:xfrm>
          <a:prstGeom prst="rect">
            <a:avLst/>
          </a:prstGeom>
        </p:spPr>
      </p:pic>
      <p:sp>
        <p:nvSpPr>
          <p:cNvPr id="7" name="TextBox 6">
            <a:extLst>
              <a:ext uri="{FF2B5EF4-FFF2-40B4-BE49-F238E27FC236}">
                <a16:creationId xmlns:a16="http://schemas.microsoft.com/office/drawing/2014/main" id="{8D176683-43AA-18A0-99CD-4DF0F61D4745}"/>
              </a:ext>
              <a:ext uri="{C183D7F6-B498-43B3-948B-1728B52AA6E4}">
                <adec:decorative xmlns:adec="http://schemas.microsoft.com/office/drawing/2017/decorative" val="1"/>
              </a:ext>
            </a:extLst>
          </p:cNvPr>
          <p:cNvSpPr txBox="1"/>
          <p:nvPr/>
        </p:nvSpPr>
        <p:spPr>
          <a:xfrm>
            <a:off x="9757186" y="6748845"/>
            <a:ext cx="2140174" cy="369332"/>
          </a:xfrm>
          <a:prstGeom prst="rect">
            <a:avLst/>
          </a:prstGeom>
          <a:noFill/>
        </p:spPr>
        <p:txBody>
          <a:bodyPr wrap="square" rtlCol="0">
            <a:spAutoFit/>
          </a:bodyPr>
          <a:lstStyle/>
          <a:p>
            <a:r>
              <a:rPr lang="en-GB" sz="900">
                <a:hlinkClick r:id="rId3" tooltip="https://de.wikipedia.org/wiki/Sioux-Sprachen"/>
              </a:rPr>
              <a:t>This Photo</a:t>
            </a:r>
            <a:r>
              <a:rPr lang="en-GB" sz="900"/>
              <a:t> by Unknown Author is licensed under </a:t>
            </a:r>
            <a:r>
              <a:rPr lang="en-GB" sz="900">
                <a:hlinkClick r:id="rId4" tooltip="https://creativecommons.org/licenses/by-sa/3.0/"/>
              </a:rPr>
              <a:t>CC BY-SA</a:t>
            </a:r>
            <a:endParaRPr lang="en-GB" sz="900"/>
          </a:p>
        </p:txBody>
      </p:sp>
      <p:pic>
        <p:nvPicPr>
          <p:cNvPr id="9" name="Picture 8">
            <a:extLst>
              <a:ext uri="{FF2B5EF4-FFF2-40B4-BE49-F238E27FC236}">
                <a16:creationId xmlns:a16="http://schemas.microsoft.com/office/drawing/2014/main" id="{A0279F9B-D34B-3C21-30E8-8DA84C501BC6}"/>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46042" y="243412"/>
            <a:ext cx="1356961" cy="878951"/>
          </a:xfrm>
          <a:prstGeom prst="rect">
            <a:avLst/>
          </a:prstGeom>
        </p:spPr>
      </p:pic>
      <p:sp>
        <p:nvSpPr>
          <p:cNvPr id="10" name="TextBox 9" descr="Identifier">
            <a:extLst>
              <a:ext uri="{FF2B5EF4-FFF2-40B4-BE49-F238E27FC236}">
                <a16:creationId xmlns:a16="http://schemas.microsoft.com/office/drawing/2014/main" id="{17E9442C-47ED-43A1-11AC-C7E5E79DA68C}"/>
              </a:ext>
              <a:ext uri="{C183D7F6-B498-43B3-948B-1728B52AA6E4}">
                <adec:decorative xmlns:adec="http://schemas.microsoft.com/office/drawing/2017/decorative" val="0"/>
              </a:ext>
            </a:extLst>
          </p:cNvPr>
          <p:cNvSpPr txBox="1"/>
          <p:nvPr/>
        </p:nvSpPr>
        <p:spPr>
          <a:xfrm>
            <a:off x="3465029" y="197275"/>
            <a:ext cx="4469296" cy="523220"/>
          </a:xfrm>
          <a:prstGeom prst="rect">
            <a:avLst/>
          </a:prstGeom>
          <a:noFill/>
        </p:spPr>
        <p:txBody>
          <a:bodyPr wrap="square" rtlCol="0">
            <a:spAutoFit/>
          </a:bodyPr>
          <a:lstStyle/>
          <a:p>
            <a:r>
              <a:rPr lang="en-GB" sz="1400" dirty="0"/>
              <a:t>KS2_Y5_Unit_11_Su_Wk_01_of_03_R123_Presentation_v2</a:t>
            </a:r>
          </a:p>
        </p:txBody>
      </p:sp>
    </p:spTree>
    <p:extLst>
      <p:ext uri="{BB962C8B-B14F-4D97-AF65-F5344CB8AC3E}">
        <p14:creationId xmlns:p14="http://schemas.microsoft.com/office/powerpoint/2010/main" val="1756944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DFF5B92-013B-4261-16F6-506985D283D2}"/>
              </a:ext>
            </a:extLst>
          </p:cNvPr>
          <p:cNvSpPr>
            <a:spLocks noGrp="1"/>
          </p:cNvSpPr>
          <p:nvPr>
            <p:ph type="title" idx="4294967295"/>
          </p:nvPr>
        </p:nvSpPr>
        <p:spPr>
          <a:xfrm>
            <a:off x="838200" y="-1325563"/>
            <a:ext cx="10515600" cy="1325563"/>
          </a:xfrm>
        </p:spPr>
        <p:txBody>
          <a:bodyPr/>
          <a:lstStyle/>
          <a:p>
            <a:r>
              <a:rPr lang="en-GB"/>
              <a:t>Slide 6</a:t>
            </a:r>
          </a:p>
        </p:txBody>
      </p:sp>
      <p:sp>
        <p:nvSpPr>
          <p:cNvPr id="2" name="TextBox 1" descr="Presentation text">
            <a:extLst>
              <a:ext uri="{FF2B5EF4-FFF2-40B4-BE49-F238E27FC236}">
                <a16:creationId xmlns:a16="http://schemas.microsoft.com/office/drawing/2014/main" id="{F2DB2074-9004-36D4-93F0-40AEDFA1E5E0}"/>
              </a:ext>
              <a:ext uri="{C183D7F6-B498-43B3-948B-1728B52AA6E4}">
                <adec:decorative xmlns:adec="http://schemas.microsoft.com/office/drawing/2017/decorative" val="0"/>
              </a:ext>
            </a:extLst>
          </p:cNvPr>
          <p:cNvSpPr txBox="1"/>
          <p:nvPr/>
        </p:nvSpPr>
        <p:spPr>
          <a:xfrm>
            <a:off x="715617" y="646043"/>
            <a:ext cx="9839740" cy="4062651"/>
          </a:xfrm>
          <a:prstGeom prst="rect">
            <a:avLst/>
          </a:prstGeom>
          <a:noFill/>
        </p:spPr>
        <p:txBody>
          <a:bodyPr wrap="square" rtlCol="0">
            <a:spAutoFit/>
          </a:bodyPr>
          <a:lstStyle/>
          <a:p>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a:effectLst/>
                <a:latin typeface="Calibri" panose="020F0502020204030204" pitchFamily="34" charset="0"/>
                <a:ea typeface="Calibri" panose="020F0502020204030204" pitchFamily="34" charset="0"/>
                <a:cs typeface="Times New Roman" panose="02020603050405020304" pitchFamily="18" charset="0"/>
              </a:rPr>
              <a:t>Latin Americans might offer up this prayer:</a:t>
            </a:r>
            <a:endParaRPr lang="en-GB" sz="2400" dirty="0"/>
          </a:p>
          <a:p>
            <a:endParaRPr lang="en-GB" dirty="0"/>
          </a:p>
          <a:p>
            <a:r>
              <a:rPr lang="en-GB" sz="4800" dirty="0">
                <a:effectLst/>
                <a:latin typeface="Calibri" panose="020F0502020204030204" pitchFamily="34" charset="0"/>
                <a:ea typeface="Calibri" panose="020F0502020204030204" pitchFamily="34" charset="0"/>
                <a:cs typeface="Times New Roman" panose="02020603050405020304" pitchFamily="18" charset="0"/>
              </a:rPr>
              <a:t>To those who have hunger, </a:t>
            </a:r>
          </a:p>
          <a:p>
            <a:r>
              <a:rPr lang="en-GB" sz="4800" dirty="0">
                <a:effectLst/>
                <a:latin typeface="Calibri" panose="020F0502020204030204" pitchFamily="34" charset="0"/>
                <a:ea typeface="Calibri" panose="020F0502020204030204" pitchFamily="34" charset="0"/>
                <a:cs typeface="Times New Roman" panose="02020603050405020304" pitchFamily="18" charset="0"/>
              </a:rPr>
              <a:t>give bread. </a:t>
            </a:r>
          </a:p>
          <a:p>
            <a:r>
              <a:rPr lang="en-GB" sz="4800" dirty="0">
                <a:effectLst/>
                <a:latin typeface="Calibri" panose="020F0502020204030204" pitchFamily="34" charset="0"/>
                <a:ea typeface="Calibri" panose="020F0502020204030204" pitchFamily="34" charset="0"/>
                <a:cs typeface="Times New Roman" panose="02020603050405020304" pitchFamily="18" charset="0"/>
              </a:rPr>
              <a:t>And to those who have bread, </a:t>
            </a:r>
          </a:p>
          <a:p>
            <a:r>
              <a:rPr lang="en-GB" sz="4800" dirty="0">
                <a:effectLst/>
                <a:latin typeface="Calibri" panose="020F0502020204030204" pitchFamily="34" charset="0"/>
                <a:ea typeface="Calibri" panose="020F0502020204030204" pitchFamily="34" charset="0"/>
                <a:cs typeface="Times New Roman" panose="02020603050405020304" pitchFamily="18" charset="0"/>
              </a:rPr>
              <a:t>give the hunger for justice.</a:t>
            </a:r>
            <a:endParaRPr lang="en-GB" sz="4800" dirty="0"/>
          </a:p>
        </p:txBody>
      </p:sp>
      <p:pic>
        <p:nvPicPr>
          <p:cNvPr id="7" name="Picture 6" descr="Map of latin America">
            <a:extLst>
              <a:ext uri="{FF2B5EF4-FFF2-40B4-BE49-F238E27FC236}">
                <a16:creationId xmlns:a16="http://schemas.microsoft.com/office/drawing/2014/main" id="{FF18F178-0191-CB4E-3DD8-323ED22DA74C}"/>
              </a:ext>
              <a:ext uri="{C183D7F6-B498-43B3-948B-1728B52AA6E4}">
                <adec:decorative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953624" y="1239520"/>
            <a:ext cx="3031916" cy="4378960"/>
          </a:xfrm>
          <a:prstGeom prst="rect">
            <a:avLst/>
          </a:prstGeom>
        </p:spPr>
      </p:pic>
      <p:sp>
        <p:nvSpPr>
          <p:cNvPr id="8" name="TextBox 7">
            <a:extLst>
              <a:ext uri="{FF2B5EF4-FFF2-40B4-BE49-F238E27FC236}">
                <a16:creationId xmlns:a16="http://schemas.microsoft.com/office/drawing/2014/main" id="{6875EB66-655D-4174-5604-7200E2517214}"/>
              </a:ext>
              <a:ext uri="{C183D7F6-B498-43B3-948B-1728B52AA6E4}">
                <adec:decorative xmlns:adec="http://schemas.microsoft.com/office/drawing/2017/decorative" val="1"/>
              </a:ext>
            </a:extLst>
          </p:cNvPr>
          <p:cNvSpPr txBox="1"/>
          <p:nvPr/>
        </p:nvSpPr>
        <p:spPr>
          <a:xfrm>
            <a:off x="9099027" y="5691760"/>
            <a:ext cx="2912660" cy="369332"/>
          </a:xfrm>
          <a:prstGeom prst="rect">
            <a:avLst/>
          </a:prstGeom>
          <a:noFill/>
        </p:spPr>
        <p:txBody>
          <a:bodyPr wrap="square" rtlCol="0">
            <a:spAutoFit/>
          </a:bodyPr>
          <a:lstStyle/>
          <a:p>
            <a:r>
              <a:rPr lang="en-GB" sz="900" dirty="0">
                <a:hlinkClick r:id="rId3" tooltip="https://cod.pressbooks.pub/westernworlddailyreadingsgeography/chapter/latin-america-and-the-caribbean-lacar/"/>
              </a:rPr>
              <a:t>This Photo</a:t>
            </a:r>
            <a:r>
              <a:rPr lang="en-GB" sz="900" dirty="0"/>
              <a:t> by Unknown Author is licensed under </a:t>
            </a:r>
            <a:r>
              <a:rPr lang="en-GB" sz="900" dirty="0">
                <a:hlinkClick r:id="rId4" tooltip="https://creativecommons.org/licenses/by-nc-sa/3.0/"/>
              </a:rPr>
              <a:t>CC BY-SA-NC</a:t>
            </a:r>
            <a:endParaRPr lang="en-GB" sz="900" dirty="0"/>
          </a:p>
        </p:txBody>
      </p:sp>
      <p:pic>
        <p:nvPicPr>
          <p:cNvPr id="10" name="Picture 9">
            <a:extLst>
              <a:ext uri="{FF2B5EF4-FFF2-40B4-BE49-F238E27FC236}">
                <a16:creationId xmlns:a16="http://schemas.microsoft.com/office/drawing/2014/main" id="{4BE6986D-BF88-D0F9-935B-7C608C8C0394}"/>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46042" y="243412"/>
            <a:ext cx="1356961" cy="878951"/>
          </a:xfrm>
          <a:prstGeom prst="rect">
            <a:avLst/>
          </a:prstGeom>
        </p:spPr>
      </p:pic>
      <p:sp>
        <p:nvSpPr>
          <p:cNvPr id="13" name="TextBox 12" descr="Identifier">
            <a:extLst>
              <a:ext uri="{FF2B5EF4-FFF2-40B4-BE49-F238E27FC236}">
                <a16:creationId xmlns:a16="http://schemas.microsoft.com/office/drawing/2014/main" id="{B02388CE-CDB3-1F8D-DDF5-BD1993A7AD56}"/>
              </a:ext>
              <a:ext uri="{C183D7F6-B498-43B3-948B-1728B52AA6E4}">
                <adec:decorative xmlns:adec="http://schemas.microsoft.com/office/drawing/2017/decorative" val="0"/>
              </a:ext>
            </a:extLst>
          </p:cNvPr>
          <p:cNvSpPr txBox="1"/>
          <p:nvPr/>
        </p:nvSpPr>
        <p:spPr>
          <a:xfrm>
            <a:off x="3362325" y="333376"/>
            <a:ext cx="4467225" cy="523220"/>
          </a:xfrm>
          <a:prstGeom prst="rect">
            <a:avLst/>
          </a:prstGeom>
          <a:noFill/>
        </p:spPr>
        <p:txBody>
          <a:bodyPr wrap="square" rtlCol="0">
            <a:spAutoFit/>
          </a:bodyPr>
          <a:lstStyle/>
          <a:p>
            <a:r>
              <a:rPr lang="en-GB" sz="1400" dirty="0"/>
              <a:t>KS2_Y5_Unit_11_Su_Wk_01_of_03</a:t>
            </a:r>
            <a:r>
              <a:rPr lang="en-GB" sz="1400"/>
              <a:t>_R123</a:t>
            </a:r>
            <a:r>
              <a:rPr lang="en-GB" sz="1400" dirty="0"/>
              <a:t>_Presentation_v2</a:t>
            </a:r>
          </a:p>
        </p:txBody>
      </p:sp>
    </p:spTree>
    <p:extLst>
      <p:ext uri="{BB962C8B-B14F-4D97-AF65-F5344CB8AC3E}">
        <p14:creationId xmlns:p14="http://schemas.microsoft.com/office/powerpoint/2010/main" val="24047911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2022888f-0344-4dc2-b914-68a19f8c98b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391</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Being thankful</vt:lpstr>
      <vt:lpstr>Slide 2</vt:lpstr>
      <vt:lpstr>Slide 3</vt:lpstr>
      <vt:lpstr>Slide 4</vt:lpstr>
      <vt:lpstr>Slide 5</vt:lpstr>
      <vt:lpstr>Slide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Thanksgiving</dc:title>
  <dc:creator>Jill Stolberg</dc:creator>
  <cp:lastModifiedBy>Vikki Rainbow</cp:lastModifiedBy>
  <cp:revision>5</cp:revision>
  <dcterms:created xsi:type="dcterms:W3CDTF">2023-04-05T11:23:56Z</dcterms:created>
  <dcterms:modified xsi:type="dcterms:W3CDTF">2023-05-16T13:51:51Z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419447bb-20a8-466c-b94d-1f59e360d3fc</vt:lpwstr>
  </property>
</Properties>
</file>