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3" y="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pal Shambi" userId="1d92b303-8b57-4e61-9038-544729a76520" providerId="ADAL" clId="{24E5D5DA-C8ED-4AE7-8092-2EFF24813818}"/>
    <pc:docChg chg="custSel modSld replTag">
      <pc:chgData name="Jaspal Shambi" userId="1d92b303-8b57-4e61-9038-544729a76520" providerId="ADAL" clId="{24E5D5DA-C8ED-4AE7-8092-2EFF24813818}" dt="2023-04-28T14:45:29.704" v="599" actId="478"/>
      <pc:docMkLst>
        <pc:docMk/>
      </pc:docMkLst>
      <pc:sldChg chg="addSp delSp modSp mod">
        <pc:chgData name="Jaspal Shambi" userId="1d92b303-8b57-4e61-9038-544729a76520" providerId="ADAL" clId="{24E5D5DA-C8ED-4AE7-8092-2EFF24813818}" dt="2023-04-28T14:45:23.277" v="588"/>
        <pc:sldMkLst>
          <pc:docMk/>
          <pc:sldMk cId="2466897665" sldId="256"/>
        </pc:sldMkLst>
        <pc:spChg chg="del mod">
          <ac:chgData name="Jaspal Shambi" userId="1d92b303-8b57-4e61-9038-544729a76520" providerId="ADAL" clId="{24E5D5DA-C8ED-4AE7-8092-2EFF24813818}" dt="2023-04-28T14:43:25.884" v="198" actId="478"/>
          <ac:spMkLst>
            <pc:docMk/>
            <pc:sldMk cId="2466897665" sldId="256"/>
            <ac:spMk id="4" creationId="{EF6B5AC2-84EB-B4C2-6705-DF1EF3518566}"/>
          </ac:spMkLst>
        </pc:spChg>
        <pc:spChg chg="add mod">
          <ac:chgData name="Jaspal Shambi" userId="1d92b303-8b57-4e61-9038-544729a76520" providerId="ADAL" clId="{24E5D5DA-C8ED-4AE7-8092-2EFF24813818}" dt="2023-04-28T14:45:23.277" v="588"/>
          <ac:spMkLst>
            <pc:docMk/>
            <pc:sldMk cId="2466897665" sldId="256"/>
            <ac:spMk id="6" creationId="{FBC87A65-A7FF-7299-B7BE-20B120CF4581}"/>
          </ac:spMkLst>
        </pc:spChg>
        <pc:picChg chg="mod">
          <ac:chgData name="Jaspal Shambi" userId="1d92b303-8b57-4e61-9038-544729a76520" providerId="ADAL" clId="{24E5D5DA-C8ED-4AE7-8092-2EFF24813818}" dt="2023-04-28T14:44:13.871" v="403"/>
          <ac:picMkLst>
            <pc:docMk/>
            <pc:sldMk cId="2466897665" sldId="256"/>
            <ac:picMk id="5" creationId="{39153DB6-4089-6953-E73A-C3AF495E181D}"/>
          </ac:picMkLst>
        </pc:picChg>
      </pc:sldChg>
      <pc:sldChg chg="addSp delSp modSp mod">
        <pc:chgData name="Jaspal Shambi" userId="1d92b303-8b57-4e61-9038-544729a76520" providerId="ADAL" clId="{24E5D5DA-C8ED-4AE7-8092-2EFF24813818}" dt="2023-04-28T14:45:23.287" v="590"/>
        <pc:sldMkLst>
          <pc:docMk/>
          <pc:sldMk cId="4071392866" sldId="257"/>
        </pc:sldMkLst>
        <pc:spChg chg="mod">
          <ac:chgData name="Jaspal Shambi" userId="1d92b303-8b57-4e61-9038-544729a76520" providerId="ADAL" clId="{24E5D5DA-C8ED-4AE7-8092-2EFF24813818}" dt="2023-04-28T14:41:33.994" v="177" actId="21"/>
          <ac:spMkLst>
            <pc:docMk/>
            <pc:sldMk cId="4071392866" sldId="257"/>
            <ac:spMk id="4" creationId="{81503B81-534E-8B13-FC13-FC7EBA4E1FB2}"/>
          </ac:spMkLst>
        </pc:spChg>
        <pc:spChg chg="add mod">
          <ac:chgData name="Jaspal Shambi" userId="1d92b303-8b57-4e61-9038-544729a76520" providerId="ADAL" clId="{24E5D5DA-C8ED-4AE7-8092-2EFF24813818}" dt="2023-04-28T14:45:23.287" v="590"/>
          <ac:spMkLst>
            <pc:docMk/>
            <pc:sldMk cId="4071392866" sldId="257"/>
            <ac:spMk id="7" creationId="{8462AA72-1C87-C0CE-29AB-DF91EFAFC46A}"/>
          </ac:spMkLst>
        </pc:spChg>
        <pc:picChg chg="mod">
          <ac:chgData name="Jaspal Shambi" userId="1d92b303-8b57-4e61-9038-544729a76520" providerId="ADAL" clId="{24E5D5DA-C8ED-4AE7-8092-2EFF24813818}" dt="2023-04-28T14:44:13.860" v="401"/>
          <ac:picMkLst>
            <pc:docMk/>
            <pc:sldMk cId="4071392866" sldId="257"/>
            <ac:picMk id="3" creationId="{72D540B3-F493-8DAF-C4E5-838B02C0B1CB}"/>
          </ac:picMkLst>
        </pc:picChg>
        <pc:picChg chg="del mod">
          <ac:chgData name="Jaspal Shambi" userId="1d92b303-8b57-4e61-9038-544729a76520" providerId="ADAL" clId="{24E5D5DA-C8ED-4AE7-8092-2EFF24813818}" dt="2023-04-28T14:40:50.600" v="168" actId="478"/>
          <ac:picMkLst>
            <pc:docMk/>
            <pc:sldMk cId="4071392866" sldId="257"/>
            <ac:picMk id="5" creationId="{4682A37B-E440-F1A9-EE84-B1840DEA3215}"/>
          </ac:picMkLst>
        </pc:picChg>
        <pc:picChg chg="add mod">
          <ac:chgData name="Jaspal Shambi" userId="1d92b303-8b57-4e61-9038-544729a76520" providerId="ADAL" clId="{24E5D5DA-C8ED-4AE7-8092-2EFF24813818}" dt="2023-04-28T14:44:13.894" v="406"/>
          <ac:picMkLst>
            <pc:docMk/>
            <pc:sldMk cId="4071392866" sldId="257"/>
            <ac:picMk id="6" creationId="{0AA6BDA4-33FE-6656-1443-475181B85111}"/>
          </ac:picMkLst>
        </pc:picChg>
        <pc:picChg chg="mod">
          <ac:chgData name="Jaspal Shambi" userId="1d92b303-8b57-4e61-9038-544729a76520" providerId="ADAL" clId="{24E5D5DA-C8ED-4AE7-8092-2EFF24813818}" dt="2023-04-28T14:44:13.882" v="404"/>
          <ac:picMkLst>
            <pc:docMk/>
            <pc:sldMk cId="4071392866" sldId="257"/>
            <ac:picMk id="1026" creationId="{7E2400A5-5A5A-B7D9-7F27-0300EE517BCE}"/>
          </ac:picMkLst>
        </pc:picChg>
      </pc:sldChg>
      <pc:sldChg chg="addSp delSp modSp mod">
        <pc:chgData name="Jaspal Shambi" userId="1d92b303-8b57-4e61-9038-544729a76520" providerId="ADAL" clId="{24E5D5DA-C8ED-4AE7-8092-2EFF24813818}" dt="2023-04-28T14:45:23.299" v="594"/>
        <pc:sldMkLst>
          <pc:docMk/>
          <pc:sldMk cId="3707470592" sldId="258"/>
        </pc:sldMkLst>
        <pc:spChg chg="mod">
          <ac:chgData name="Jaspal Shambi" userId="1d92b303-8b57-4e61-9038-544729a76520" providerId="ADAL" clId="{24E5D5DA-C8ED-4AE7-8092-2EFF24813818}" dt="2023-04-28T14:45:23.293" v="592"/>
          <ac:spMkLst>
            <pc:docMk/>
            <pc:sldMk cId="3707470592" sldId="258"/>
            <ac:spMk id="2" creationId="{BD78C1AC-0D77-2D92-1B9C-597579446816}"/>
          </ac:spMkLst>
        </pc:spChg>
        <pc:spChg chg="del mod">
          <ac:chgData name="Jaspal Shambi" userId="1d92b303-8b57-4e61-9038-544729a76520" providerId="ADAL" clId="{24E5D5DA-C8ED-4AE7-8092-2EFF24813818}" dt="2023-04-28T14:43:16.180" v="197" actId="478"/>
          <ac:spMkLst>
            <pc:docMk/>
            <pc:sldMk cId="3707470592" sldId="258"/>
            <ac:spMk id="4" creationId="{63B9505A-BE98-38D1-545A-5CF006950B48}"/>
          </ac:spMkLst>
        </pc:spChg>
        <pc:spChg chg="add mod">
          <ac:chgData name="Jaspal Shambi" userId="1d92b303-8b57-4e61-9038-544729a76520" providerId="ADAL" clId="{24E5D5DA-C8ED-4AE7-8092-2EFF24813818}" dt="2023-04-28T14:45:23.299" v="594"/>
          <ac:spMkLst>
            <pc:docMk/>
            <pc:sldMk cId="3707470592" sldId="258"/>
            <ac:spMk id="7" creationId="{4A681EF0-DAEE-725F-9078-53B0A022E183}"/>
          </ac:spMkLst>
        </pc:spChg>
        <pc:picChg chg="del mod">
          <ac:chgData name="Jaspal Shambi" userId="1d92b303-8b57-4e61-9038-544729a76520" providerId="ADAL" clId="{24E5D5DA-C8ED-4AE7-8092-2EFF24813818}" dt="2023-04-28T14:41:00.201" v="172" actId="478"/>
          <ac:picMkLst>
            <pc:docMk/>
            <pc:sldMk cId="3707470592" sldId="258"/>
            <ac:picMk id="5" creationId="{B36794B9-8467-DA7A-ABE8-196049E98BF8}"/>
          </ac:picMkLst>
        </pc:picChg>
        <pc:picChg chg="add mod">
          <ac:chgData name="Jaspal Shambi" userId="1d92b303-8b57-4e61-9038-544729a76520" providerId="ADAL" clId="{24E5D5DA-C8ED-4AE7-8092-2EFF24813818}" dt="2023-04-28T14:44:13.904" v="408"/>
          <ac:picMkLst>
            <pc:docMk/>
            <pc:sldMk cId="3707470592" sldId="258"/>
            <ac:picMk id="6" creationId="{3947E65A-3AA9-76E9-1F14-5B8A253DB473}"/>
          </ac:picMkLst>
        </pc:picChg>
      </pc:sldChg>
      <pc:sldChg chg="addSp delSp modSp mod">
        <pc:chgData name="Jaspal Shambi" userId="1d92b303-8b57-4e61-9038-544729a76520" providerId="ADAL" clId="{24E5D5DA-C8ED-4AE7-8092-2EFF24813818}" dt="2023-04-28T14:45:29.704" v="599" actId="478"/>
        <pc:sldMkLst>
          <pc:docMk/>
          <pc:sldMk cId="3942263388" sldId="259"/>
        </pc:sldMkLst>
        <pc:spChg chg="mod">
          <ac:chgData name="Jaspal Shambi" userId="1d92b303-8b57-4e61-9038-544729a76520" providerId="ADAL" clId="{24E5D5DA-C8ED-4AE7-8092-2EFF24813818}" dt="2023-04-28T14:45:23.306" v="596"/>
          <ac:spMkLst>
            <pc:docMk/>
            <pc:sldMk cId="3942263388" sldId="259"/>
            <ac:spMk id="3" creationId="{A9020DEE-0EBB-296D-AAAB-0390BC34463A}"/>
          </ac:spMkLst>
        </pc:spChg>
        <pc:spChg chg="del mod">
          <ac:chgData name="Jaspal Shambi" userId="1d92b303-8b57-4e61-9038-544729a76520" providerId="ADAL" clId="{24E5D5DA-C8ED-4AE7-8092-2EFF24813818}" dt="2023-04-28T14:45:29.704" v="599" actId="478"/>
          <ac:spMkLst>
            <pc:docMk/>
            <pc:sldMk cId="3942263388" sldId="259"/>
            <ac:spMk id="4" creationId="{2BCAA101-3E22-9C18-60AC-FC17B79A6AEE}"/>
          </ac:spMkLst>
        </pc:spChg>
        <pc:spChg chg="add mod">
          <ac:chgData name="Jaspal Shambi" userId="1d92b303-8b57-4e61-9038-544729a76520" providerId="ADAL" clId="{24E5D5DA-C8ED-4AE7-8092-2EFF24813818}" dt="2023-04-28T14:45:23.313" v="598"/>
          <ac:spMkLst>
            <pc:docMk/>
            <pc:sldMk cId="3942263388" sldId="259"/>
            <ac:spMk id="7" creationId="{E4A5C52F-26AE-C29A-6DD9-65C0F47B62E2}"/>
          </ac:spMkLst>
        </pc:spChg>
        <pc:picChg chg="del mod">
          <ac:chgData name="Jaspal Shambi" userId="1d92b303-8b57-4e61-9038-544729a76520" providerId="ADAL" clId="{24E5D5DA-C8ED-4AE7-8092-2EFF24813818}" dt="2023-04-28T14:41:05.106" v="174" actId="478"/>
          <ac:picMkLst>
            <pc:docMk/>
            <pc:sldMk cId="3942263388" sldId="259"/>
            <ac:picMk id="5" creationId="{861D35FD-CCDA-53EB-90EE-A41A974C1945}"/>
          </ac:picMkLst>
        </pc:picChg>
        <pc:picChg chg="add mod">
          <ac:chgData name="Jaspal Shambi" userId="1d92b303-8b57-4e61-9038-544729a76520" providerId="ADAL" clId="{24E5D5DA-C8ED-4AE7-8092-2EFF24813818}" dt="2023-04-28T14:44:13.916" v="410"/>
          <ac:picMkLst>
            <pc:docMk/>
            <pc:sldMk cId="3942263388" sldId="259"/>
            <ac:picMk id="6" creationId="{AC69081C-9E6C-32FC-24A5-CB07E5CFDBD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9C834-3AA1-4501-9570-4147FB3DA96A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236E0-BEBC-4B2C-81C5-AC240BF6A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19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FFD73-2D38-5C50-FB0C-16259C8F9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9AE7D4-B162-8A71-9C34-CF2CCA5C2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05DA8-8A60-0991-E949-DAB48AE2A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1554-CE1C-4066-AEFA-CCC281EFA6B8}" type="datetime1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53EFF-A501-6935-D59A-BBC8908A2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FC82F-6CD9-6D9B-92C5-A94E62C2D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04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07D7D-5F27-BBB7-A230-1D3675B93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2FF78-99F4-15A0-B612-1D7ABAABA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4DF24-4FD7-3CCE-0917-58E6425D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C16B-A13F-466C-B36B-F2BC9F61F99C}" type="datetime1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ADCE8-B12E-1C16-0EE0-B6B0F4A2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7C530-2FCF-ABEF-17FB-17BE723B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56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0E6444-CEBB-0390-3D0A-7BD0355C1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61E03-E90A-BEDD-5BD4-6ED9A0A90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A4EB5-1BB0-905C-778A-F0E4DD3E1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ADF7-ABD3-4D8D-8BEF-C56F972303A0}" type="datetime1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15EAC-7BFA-5F3F-8970-70B31AF27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E0920-1BDE-E9D9-F2E0-1AA73C02B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96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5D0C9-CAB0-3506-D97E-E138C1B4D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002C9-B037-8AC1-39C5-391DF0EEB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705D5-ED17-D408-81A9-48D1A8FEF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A839E-E72F-4D07-9D1E-73B19C722532}" type="datetime1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4301C-4195-2558-3607-71358E5B0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99B6F-3816-55B9-A1E1-8EA82A764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91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D2787-EAFD-711A-EC9E-2E3F1B6D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D6ADF-8BC8-AB7F-E73B-C8FC6E2D1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B3D0A-CBA4-B210-83FA-EB2C39489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6E26-51DA-4637-964E-619463A6E0E0}" type="datetime1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4EDF8-57CD-549C-C4E5-4C8666223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C9C9-1F55-1338-68FE-B3FCB51D6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C1F70-83AE-EB25-182A-BC00688D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457CF-D031-38FD-08A0-00D451FF4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98F67-59DD-0DD0-38EB-31CC5849E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9B378-CB8F-4BAD-899F-E739BE3CF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5EBCA-214E-4934-968E-793A4D4F5725}" type="datetime1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4107A-3FC5-EF08-AE44-6D0F89E83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E33EE-6F61-40B1-3702-E65CDDB39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54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31A6E-2951-054A-C467-5F3C845DF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74596-BA22-A342-BAFD-3E21546A6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DF8CA-C73A-CBB4-F21F-4D26640E5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48F75A-854F-D9C8-9CA6-A1EAD24EE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0026AA-83F7-0B3C-3A10-B91F6BAE4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CFE203-5422-FA10-99D7-2FF0537D2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BC88-0E13-4465-B985-6C32421C64F0}" type="datetime1">
              <a:rPr lang="en-GB" smtClean="0"/>
              <a:t>15/05/2023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0E4E44-F6CC-1CAF-42DB-A29C1B627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E5324B-BD89-9FDC-2800-457D6F13F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4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A3DB3-54C3-F8E0-F547-4114D8990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F242F1-73C8-48B5-2020-5B2D6D376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2D83-8B28-47E0-9A91-63E77A0914B4}" type="datetime1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209E40-078A-DC71-E805-FAD80608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177EA-2681-C1BE-3ECD-C75A6BAB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05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FDA5C-6BF0-2F8D-C668-FD42219F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B1DC-BFF3-45CF-80D3-4CAD67E3DA98}" type="datetime1">
              <a:rPr lang="en-GB" smtClean="0"/>
              <a:t>15/05/2023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E250D-D085-7465-3F4C-E350C137A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F7A52-C697-2BF2-ADA6-AAB2CDB31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46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4D10F-5C45-7609-5828-15BE85A80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D3980-191A-95F9-DCDB-46BBEB9A3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F4AC7-837E-1922-D72F-BD6A2AB69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BF0B2-71B0-42D5-CC96-E01311DAD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ED25-4302-4405-969C-E03C2E7071C9}" type="datetime1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23B32-6679-14E6-E064-B4A8C673B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D1E17-E62F-7524-C2FE-7D60690B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74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A9C35-D496-F965-F76A-DA51E4E67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2FC8B6-92AC-6D5B-7BF6-A13428781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25189-E38C-658E-315B-C50B3F141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C811D-7C8B-8EC2-6BD0-3B16FE274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A93E-ED85-4039-AE4E-A499CA44B2AC}" type="datetime1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E059A-81DC-7CCE-8BDF-2D1DB7C83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KS2_Y5_Unit_11_Su_Wk_01_of_03_R13_Presentation_v2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97AC73-4B1E-32E5-5F0C-C2FF27A73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33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AA34F7-FD62-7649-5742-30CCB40F5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90259-6238-4518-6BA4-8FEAE6970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340C7-D8F6-98AE-117E-4AC069A6A6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B4583-EBEE-4639-BF28-F25DC7799A6D}" type="datetime1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FABEE-8FD9-9F91-CB45-40E8E06FA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KS2_Y5_Unit_11_Su_Wk_01_of_03_R13_Presentation_v2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7C836-3EC5-2347-F8EF-E5BA36624F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C1143-C99A-4FE0-88A8-589A7752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93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716A-2CAC-CB5B-B4EC-732C69C832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Being curious and valuing knowledge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153DB6-4089-6953-E73A-C3AF495E18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457" y="211153"/>
            <a:ext cx="1430926" cy="911210"/>
          </a:xfrm>
          <a:prstGeom prst="rect">
            <a:avLst/>
          </a:prstGeom>
        </p:spPr>
      </p:pic>
      <p:sp>
        <p:nvSpPr>
          <p:cNvPr id="6" name="TextBox 5" descr="Identifier">
            <a:extLst>
              <a:ext uri="{FF2B5EF4-FFF2-40B4-BE49-F238E27FC236}">
                <a16:creationId xmlns:a16="http://schemas.microsoft.com/office/drawing/2014/main" id="{FBC87A65-A7FF-7299-B7BE-20B120CF45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781425" y="388422"/>
            <a:ext cx="4048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KS1_Y1_Unit_11_Su_Wk_02_of_03_R123_slides</a:t>
            </a:r>
          </a:p>
        </p:txBody>
      </p:sp>
    </p:spTree>
    <p:extLst>
      <p:ext uri="{BB962C8B-B14F-4D97-AF65-F5344CB8AC3E}">
        <p14:creationId xmlns:p14="http://schemas.microsoft.com/office/powerpoint/2010/main" val="246689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ABFC2-60B1-17F9-FDE2-1B968CA948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/>
          <a:lstStyle/>
          <a:p>
            <a:r>
              <a:rPr lang="en-GB"/>
              <a:t>Slide 2</a:t>
            </a:r>
          </a:p>
        </p:txBody>
      </p:sp>
      <p:pic>
        <p:nvPicPr>
          <p:cNvPr id="3" name="Picture 2" descr="A picture containing text, lighter&#10;&#10;Description automatically generated">
            <a:extLst>
              <a:ext uri="{FF2B5EF4-FFF2-40B4-BE49-F238E27FC236}">
                <a16:creationId xmlns:a16="http://schemas.microsoft.com/office/drawing/2014/main" id="{72D540B3-F493-8DAF-C4E5-838B02C0B1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28" y="18069"/>
            <a:ext cx="5143500" cy="6858000"/>
          </a:xfrm>
          <a:prstGeom prst="rect">
            <a:avLst/>
          </a:prstGeom>
        </p:spPr>
      </p:pic>
      <p:pic>
        <p:nvPicPr>
          <p:cNvPr id="1026" name="Picture 2" descr="Little Box">
            <a:extLst>
              <a:ext uri="{FF2B5EF4-FFF2-40B4-BE49-F238E27FC236}">
                <a16:creationId xmlns:a16="http://schemas.microsoft.com/office/drawing/2014/main" id="{7E2400A5-5A5A-B7D9-7F27-0300EE517BC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48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503B81-534E-8B13-FC13-FC7EBA4E1F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3028" y="6409513"/>
            <a:ext cx="4114800" cy="365125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A6BDA4-33FE-6656-1443-475181B85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828" y="190834"/>
            <a:ext cx="1430926" cy="911210"/>
          </a:xfrm>
          <a:prstGeom prst="rect">
            <a:avLst/>
          </a:prstGeom>
        </p:spPr>
      </p:pic>
      <p:sp>
        <p:nvSpPr>
          <p:cNvPr id="7" name="TextBox 6" descr="Identifier">
            <a:extLst>
              <a:ext uri="{FF2B5EF4-FFF2-40B4-BE49-F238E27FC236}">
                <a16:creationId xmlns:a16="http://schemas.microsoft.com/office/drawing/2014/main" id="{8462AA72-1C87-C0CE-29AB-DF91EFAFC4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246244" y="190834"/>
            <a:ext cx="4726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KS1_Y1_Unit_11_Su_Wk_02_of_03_R123_slides</a:t>
            </a:r>
          </a:p>
        </p:txBody>
      </p:sp>
    </p:spTree>
    <p:extLst>
      <p:ext uri="{BB962C8B-B14F-4D97-AF65-F5344CB8AC3E}">
        <p14:creationId xmlns:p14="http://schemas.microsoft.com/office/powerpoint/2010/main" val="407139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DC4B184-2A37-9AB8-D57B-5A591DC1E0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/>
          <a:lstStyle/>
          <a:p>
            <a:r>
              <a:rPr lang="en-GB"/>
              <a:t>Slide 3</a:t>
            </a:r>
          </a:p>
        </p:txBody>
      </p:sp>
      <p:sp>
        <p:nvSpPr>
          <p:cNvPr id="2" name="TextBox 1" descr="Presentation Text">
            <a:extLst>
              <a:ext uri="{FF2B5EF4-FFF2-40B4-BE49-F238E27FC236}">
                <a16:creationId xmlns:a16="http://schemas.microsoft.com/office/drawing/2014/main" id="{BD78C1AC-0D77-2D92-1B9C-59757944681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83535" y="1808922"/>
            <a:ext cx="106249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600" b="1" i="0" dirty="0">
                <a:solidFill>
                  <a:srgbClr val="000000"/>
                </a:solidFill>
                <a:effectLst/>
                <a:latin typeface="Noto Serif Hebrew"/>
              </a:rPr>
              <a:t>שְׁמַע יִשְׂרָאֵל יְיָ אֱלֹהֵֽינוּ יְיָ אֶחָד</a:t>
            </a:r>
            <a:endParaRPr lang="en-GB" sz="3600" b="1" i="0" dirty="0">
              <a:solidFill>
                <a:srgbClr val="000000"/>
              </a:solidFill>
              <a:effectLst/>
              <a:latin typeface="Noto Serif Hebrew"/>
            </a:endParaRPr>
          </a:p>
          <a:p>
            <a:pPr algn="r" rtl="1"/>
            <a:endParaRPr lang="he-IL" sz="3600" b="1" i="0" dirty="0">
              <a:solidFill>
                <a:srgbClr val="000000"/>
              </a:solidFill>
              <a:effectLst/>
              <a:latin typeface="Noto Serif Hebrew"/>
            </a:endParaRPr>
          </a:p>
          <a:p>
            <a:pPr algn="l"/>
            <a:r>
              <a:rPr lang="en-GB" sz="36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Sh'ma</a:t>
            </a:r>
            <a:r>
              <a:rPr lang="en-GB" sz="36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36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Yisra'eil</a:t>
            </a:r>
            <a:r>
              <a:rPr lang="en-GB" sz="36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Adonai </a:t>
            </a:r>
            <a:r>
              <a:rPr lang="en-GB" sz="36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Eloheinu</a:t>
            </a:r>
            <a:r>
              <a:rPr lang="en-GB" sz="36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Adonai </a:t>
            </a:r>
            <a:r>
              <a:rPr lang="en-GB" sz="3600" b="0" i="1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echad</a:t>
            </a:r>
            <a:r>
              <a:rPr lang="en-GB" sz="3600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br>
              <a:rPr lang="en-GB" sz="3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r>
              <a:rPr lang="en-GB" sz="3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Hear, Israel, the Lord is our God, the Lord is One.</a:t>
            </a:r>
          </a:p>
          <a:p>
            <a:br>
              <a:rPr lang="en-GB" dirty="0"/>
            </a:b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47E65A-3AA9-76E9-1F14-5B8A253DB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737" y="109949"/>
            <a:ext cx="1430926" cy="911210"/>
          </a:xfrm>
          <a:prstGeom prst="rect">
            <a:avLst/>
          </a:prstGeom>
        </p:spPr>
      </p:pic>
      <p:sp>
        <p:nvSpPr>
          <p:cNvPr id="7" name="TextBox 6" descr="Identifier">
            <a:extLst>
              <a:ext uri="{FF2B5EF4-FFF2-40B4-BE49-F238E27FC236}">
                <a16:creationId xmlns:a16="http://schemas.microsoft.com/office/drawing/2014/main" id="{4A681EF0-DAEE-725F-9078-53B0A022E18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7224" y="370037"/>
            <a:ext cx="3800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KS1_Y1_Unit_11_Su_Wk_02_of_03_R123_slides</a:t>
            </a:r>
          </a:p>
        </p:txBody>
      </p:sp>
    </p:spTree>
    <p:extLst>
      <p:ext uri="{BB962C8B-B14F-4D97-AF65-F5344CB8AC3E}">
        <p14:creationId xmlns:p14="http://schemas.microsoft.com/office/powerpoint/2010/main" val="370747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D90C5-E366-ED9D-5E37-DB9830B7378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/>
          <a:lstStyle/>
          <a:p>
            <a:r>
              <a:rPr lang="en-GB"/>
              <a:t>Slide 4</a:t>
            </a:r>
          </a:p>
        </p:txBody>
      </p:sp>
      <p:sp>
        <p:nvSpPr>
          <p:cNvPr id="3" name="TextBox 2" descr="Presentation text">
            <a:extLst>
              <a:ext uri="{FF2B5EF4-FFF2-40B4-BE49-F238E27FC236}">
                <a16:creationId xmlns:a16="http://schemas.microsoft.com/office/drawing/2014/main" id="{A9020DEE-0EBB-296D-AAAB-0390BC3446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17443" y="367748"/>
            <a:ext cx="1072100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you shall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 Lord your God</a:t>
            </a: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all your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with all your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soul</a:t>
            </a: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with all your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</a:t>
            </a:r>
          </a:p>
          <a:p>
            <a:pPr algn="l"/>
            <a:b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it shall be that these words</a:t>
            </a: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I command you today</a:t>
            </a:r>
          </a:p>
          <a:p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shall be in your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</a:p>
          <a:p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you shall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teach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them diligently to your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</a:p>
          <a:p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you shall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them</a:t>
            </a:r>
          </a:p>
          <a:p>
            <a:pPr rtl="1"/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at home</a:t>
            </a: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when you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walk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along the way</a:t>
            </a: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when you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lie down 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when you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rise up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………</a:t>
            </a:r>
            <a:b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you shall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them</a:t>
            </a:r>
          </a:p>
          <a:p>
            <a:pPr algn="l"/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the doorposts of your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on your gates</a:t>
            </a:r>
          </a:p>
          <a:p>
            <a:pPr algn="l"/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69081C-9E6C-32FC-24A5-CB07E5CFD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457" y="211153"/>
            <a:ext cx="1430926" cy="911210"/>
          </a:xfrm>
          <a:prstGeom prst="rect">
            <a:avLst/>
          </a:prstGeom>
        </p:spPr>
      </p:pic>
      <p:sp>
        <p:nvSpPr>
          <p:cNvPr id="7" name="TextBox 6" descr="Identifier">
            <a:extLst>
              <a:ext uri="{FF2B5EF4-FFF2-40B4-BE49-F238E27FC236}">
                <a16:creationId xmlns:a16="http://schemas.microsoft.com/office/drawing/2014/main" id="{E4A5C52F-26AE-C29A-6DD9-65C0F47B62E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105275" y="276027"/>
            <a:ext cx="3762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KS1_Y1_Unit_11_Su_Wk_02_of_03_R123_slides</a:t>
            </a:r>
          </a:p>
        </p:txBody>
      </p:sp>
    </p:spTree>
    <p:extLst>
      <p:ext uri="{BB962C8B-B14F-4D97-AF65-F5344CB8AC3E}">
        <p14:creationId xmlns:p14="http://schemas.microsoft.com/office/powerpoint/2010/main" val="39422633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bad9747e-9a45-49d0-a0f3-ea689b431b4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221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Noto Serif Hebrew</vt:lpstr>
      <vt:lpstr>Roboto</vt:lpstr>
      <vt:lpstr>Office Theme</vt:lpstr>
      <vt:lpstr>Being curious and valuing knowledge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curious and valuing knowledge</dc:title>
  <dc:creator>Jill Stolberg</dc:creator>
  <cp:lastModifiedBy>Vikki Rainbow</cp:lastModifiedBy>
  <cp:revision>5</cp:revision>
  <dcterms:created xsi:type="dcterms:W3CDTF">2023-04-07T16:19:06Z</dcterms:created>
  <dcterms:modified xsi:type="dcterms:W3CDTF">2023-05-15T10:01:08Z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03571e1e-0b44-4dc6-bc7f-4bf081514286</vt:lpwstr>
  </property>
</Properties>
</file>