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5.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6.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7.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8.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9.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11.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84" r:id="rId3"/>
    <p:sldMasterId id="2147483660" r:id="rId4"/>
    <p:sldMasterId id="2147483696" r:id="rId5"/>
    <p:sldMasterId id="2147483702" r:id="rId6"/>
    <p:sldMasterId id="2147483714" r:id="rId7"/>
    <p:sldMasterId id="2147483726" r:id="rId8"/>
    <p:sldMasterId id="2147483750" r:id="rId9"/>
    <p:sldMasterId id="2147483762" r:id="rId10"/>
    <p:sldMasterId id="2147483780" r:id="rId11"/>
    <p:sldMasterId id="2147483794" r:id="rId12"/>
  </p:sldMasterIdLst>
  <p:notesMasterIdLst>
    <p:notesMasterId r:id="rId42"/>
  </p:notesMasterIdLst>
  <p:handoutMasterIdLst>
    <p:handoutMasterId r:id="rId43"/>
  </p:handoutMasterIdLst>
  <p:sldIdLst>
    <p:sldId id="256" r:id="rId13"/>
    <p:sldId id="289" r:id="rId14"/>
    <p:sldId id="290" r:id="rId15"/>
    <p:sldId id="291" r:id="rId16"/>
    <p:sldId id="292" r:id="rId17"/>
    <p:sldId id="373" r:id="rId18"/>
    <p:sldId id="371" r:id="rId19"/>
    <p:sldId id="375" r:id="rId20"/>
    <p:sldId id="318" r:id="rId21"/>
    <p:sldId id="316" r:id="rId22"/>
    <p:sldId id="317" r:id="rId23"/>
    <p:sldId id="329" r:id="rId24"/>
    <p:sldId id="308" r:id="rId25"/>
    <p:sldId id="305" r:id="rId26"/>
    <p:sldId id="350" r:id="rId27"/>
    <p:sldId id="310" r:id="rId28"/>
    <p:sldId id="378" r:id="rId29"/>
    <p:sldId id="365" r:id="rId30"/>
    <p:sldId id="366" r:id="rId31"/>
    <p:sldId id="367" r:id="rId32"/>
    <p:sldId id="328" r:id="rId33"/>
    <p:sldId id="370" r:id="rId34"/>
    <p:sldId id="377" r:id="rId35"/>
    <p:sldId id="369" r:id="rId36"/>
    <p:sldId id="326" r:id="rId37"/>
    <p:sldId id="327" r:id="rId38"/>
    <p:sldId id="380" r:id="rId39"/>
    <p:sldId id="311" r:id="rId40"/>
    <p:sldId id="264" r:id="rId41"/>
  </p:sldIdLst>
  <p:sldSz cx="9906000" cy="6858000" type="A4"/>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813349D-E6D3-47E5-A229-95D18C130D81}">
          <p14:sldIdLst>
            <p14:sldId id="256"/>
            <p14:sldId id="289"/>
            <p14:sldId id="290"/>
            <p14:sldId id="291"/>
            <p14:sldId id="292"/>
            <p14:sldId id="373"/>
            <p14:sldId id="371"/>
            <p14:sldId id="375"/>
            <p14:sldId id="318"/>
            <p14:sldId id="316"/>
            <p14:sldId id="317"/>
            <p14:sldId id="329"/>
            <p14:sldId id="308"/>
            <p14:sldId id="305"/>
            <p14:sldId id="350"/>
            <p14:sldId id="310"/>
          </p14:sldIdLst>
        </p14:section>
        <p14:section name="Untitled Section" id="{D957B0D1-B639-49E9-A4E6-FAF62DD43A8B}">
          <p14:sldIdLst>
            <p14:sldId id="378"/>
            <p14:sldId id="365"/>
            <p14:sldId id="366"/>
            <p14:sldId id="367"/>
            <p14:sldId id="328"/>
            <p14:sldId id="370"/>
            <p14:sldId id="377"/>
            <p14:sldId id="369"/>
            <p14:sldId id="326"/>
            <p14:sldId id="327"/>
            <p14:sldId id="380"/>
            <p14:sldId id="311"/>
            <p14:sldId id="264"/>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93606" autoAdjust="0"/>
  </p:normalViewPr>
  <p:slideViewPr>
    <p:cSldViewPr>
      <p:cViewPr>
        <p:scale>
          <a:sx n="60" d="100"/>
          <a:sy n="60" d="100"/>
        </p:scale>
        <p:origin x="-192" y="-276"/>
      </p:cViewPr>
      <p:guideLst>
        <p:guide orient="horz" pos="2160"/>
        <p:guide pos="3120"/>
      </p:guideLst>
    </p:cSldViewPr>
  </p:slideViewPr>
  <p:notesTextViewPr>
    <p:cViewPr>
      <p:scale>
        <a:sx n="1" d="1"/>
        <a:sy n="1" d="1"/>
      </p:scale>
      <p:origin x="0" y="0"/>
    </p:cViewPr>
  </p:notesTextViewPr>
  <p:sorterViewPr>
    <p:cViewPr>
      <p:scale>
        <a:sx n="100" d="100"/>
        <a:sy n="100" d="100"/>
      </p:scale>
      <p:origin x="0" y="1275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3" Type="http://schemas.openxmlformats.org/officeDocument/2006/relationships/slideMaster" Target="slideMasters/slideMaster3.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41" Type="http://schemas.openxmlformats.org/officeDocument/2006/relationships/slide" Target="slides/slide2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7167605D-CB45-4941-9F6B-E435691F162C}" type="datetimeFigureOut">
              <a:rPr lang="en-GB" smtClean="0"/>
              <a:t>08/09/2017</a:t>
            </a:fld>
            <a:endParaRPr lang="en-GB"/>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C7D67F1A-B1AC-4BDC-941F-A0629E765024}" type="slidenum">
              <a:rPr lang="en-GB" smtClean="0"/>
              <a:t>‹#›</a:t>
            </a:fld>
            <a:endParaRPr lang="en-GB"/>
          </a:p>
        </p:txBody>
      </p:sp>
    </p:spTree>
    <p:extLst>
      <p:ext uri="{BB962C8B-B14F-4D97-AF65-F5344CB8AC3E}">
        <p14:creationId xmlns:p14="http://schemas.microsoft.com/office/powerpoint/2010/main" val="41119587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CF14D810-BE08-432C-A685-1692F1E6CCA1}" type="datetimeFigureOut">
              <a:rPr lang="en-GB" smtClean="0"/>
              <a:t>08/09/2017</a:t>
            </a:fld>
            <a:endParaRPr lang="en-GB"/>
          </a:p>
        </p:txBody>
      </p:sp>
      <p:sp>
        <p:nvSpPr>
          <p:cNvPr id="4" name="Slide Image Placeholder 3"/>
          <p:cNvSpPr>
            <a:spLocks noGrp="1" noRot="1" noChangeAspect="1"/>
          </p:cNvSpPr>
          <p:nvPr>
            <p:ph type="sldImg" idx="2"/>
          </p:nvPr>
        </p:nvSpPr>
        <p:spPr>
          <a:xfrm>
            <a:off x="711200" y="744538"/>
            <a:ext cx="537527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83230E20-E43A-4DFA-82E1-A5AF6211C10E}" type="slidenum">
              <a:rPr lang="en-GB" smtClean="0"/>
              <a:t>‹#›</a:t>
            </a:fld>
            <a:endParaRPr lang="en-GB"/>
          </a:p>
        </p:txBody>
      </p:sp>
    </p:spTree>
    <p:extLst>
      <p:ext uri="{BB962C8B-B14F-4D97-AF65-F5344CB8AC3E}">
        <p14:creationId xmlns:p14="http://schemas.microsoft.com/office/powerpoint/2010/main" val="658490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3230E20-E43A-4DFA-82E1-A5AF6211C10E}" type="slidenum">
              <a:rPr lang="en-GB" smtClean="0">
                <a:solidFill>
                  <a:prstClr val="black"/>
                </a:solidFill>
              </a:rPr>
              <a:pPr/>
              <a:t>5</a:t>
            </a:fld>
            <a:endParaRPr lang="en-GB">
              <a:solidFill>
                <a:prstClr val="black"/>
              </a:solidFill>
            </a:endParaRPr>
          </a:p>
        </p:txBody>
      </p:sp>
    </p:spTree>
    <p:extLst>
      <p:ext uri="{BB962C8B-B14F-4D97-AF65-F5344CB8AC3E}">
        <p14:creationId xmlns:p14="http://schemas.microsoft.com/office/powerpoint/2010/main" val="35851411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42E580CD-7149-C142-A62C-143E4CD930A3}" type="slidenum">
              <a:rPr lang="en-GB" smtClean="0">
                <a:solidFill>
                  <a:prstClr val="black"/>
                </a:solidFill>
              </a:rPr>
              <a:pPr>
                <a:defRPr/>
              </a:pPr>
              <a:t>19</a:t>
            </a:fld>
            <a:endParaRPr lang="en-GB">
              <a:solidFill>
                <a:prstClr val="black"/>
              </a:solidFill>
            </a:endParaRPr>
          </a:p>
        </p:txBody>
      </p:sp>
    </p:spTree>
    <p:extLst>
      <p:ext uri="{BB962C8B-B14F-4D97-AF65-F5344CB8AC3E}">
        <p14:creationId xmlns:p14="http://schemas.microsoft.com/office/powerpoint/2010/main" val="17479221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Parents, websites, policies, procedures </a:t>
            </a:r>
            <a:endParaRPr lang="en-GB" dirty="0"/>
          </a:p>
        </p:txBody>
      </p:sp>
      <p:sp>
        <p:nvSpPr>
          <p:cNvPr id="4" name="Slide Number Placeholder 3"/>
          <p:cNvSpPr>
            <a:spLocks noGrp="1"/>
          </p:cNvSpPr>
          <p:nvPr>
            <p:ph type="sldNum" sz="quarter" idx="10"/>
          </p:nvPr>
        </p:nvSpPr>
        <p:spPr/>
        <p:txBody>
          <a:bodyPr/>
          <a:lstStyle/>
          <a:p>
            <a:fld id="{83230E20-E43A-4DFA-82E1-A5AF6211C10E}" type="slidenum">
              <a:rPr lang="en-GB" smtClean="0"/>
              <a:t>24</a:t>
            </a:fld>
            <a:endParaRPr lang="en-GB"/>
          </a:p>
        </p:txBody>
      </p:sp>
    </p:spTree>
    <p:extLst>
      <p:ext uri="{BB962C8B-B14F-4D97-AF65-F5344CB8AC3E}">
        <p14:creationId xmlns:p14="http://schemas.microsoft.com/office/powerpoint/2010/main" val="2617883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2687"/>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42E580CD-7149-C142-A62C-143E4CD930A3}" type="slidenum">
              <a:rPr lang="en-GB" smtClean="0">
                <a:solidFill>
                  <a:prstClr val="black"/>
                </a:solidFill>
              </a:rPr>
              <a:pPr>
                <a:defRPr/>
              </a:pPr>
              <a:t>6</a:t>
            </a:fld>
            <a:endParaRPr lang="en-GB">
              <a:solidFill>
                <a:prstClr val="black"/>
              </a:solidFill>
            </a:endParaRPr>
          </a:p>
        </p:txBody>
      </p:sp>
    </p:spTree>
    <p:extLst>
      <p:ext uri="{BB962C8B-B14F-4D97-AF65-F5344CB8AC3E}">
        <p14:creationId xmlns:p14="http://schemas.microsoft.com/office/powerpoint/2010/main" val="40737705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Salman </a:t>
            </a:r>
            <a:r>
              <a:rPr lang="en-GB" dirty="0" err="1" smtClean="0"/>
              <a:t>Abedi</a:t>
            </a:r>
            <a:r>
              <a:rPr lang="en-GB" dirty="0" smtClean="0"/>
              <a:t>- Manchester</a:t>
            </a:r>
          </a:p>
          <a:p>
            <a:r>
              <a:rPr lang="en-GB" dirty="0" smtClean="0"/>
              <a:t>Khalid Masood- Adrian Elms- </a:t>
            </a:r>
            <a:r>
              <a:rPr lang="en-GB" dirty="0" err="1" smtClean="0"/>
              <a:t>Westminister</a:t>
            </a:r>
            <a:endParaRPr lang="en-GB" dirty="0"/>
          </a:p>
        </p:txBody>
      </p:sp>
      <p:sp>
        <p:nvSpPr>
          <p:cNvPr id="4" name="Slide Number Placeholder 3"/>
          <p:cNvSpPr>
            <a:spLocks noGrp="1"/>
          </p:cNvSpPr>
          <p:nvPr>
            <p:ph type="sldNum" sz="quarter" idx="10"/>
          </p:nvPr>
        </p:nvSpPr>
        <p:spPr/>
        <p:txBody>
          <a:bodyPr/>
          <a:lstStyle/>
          <a:p>
            <a:fld id="{83230E20-E43A-4DFA-82E1-A5AF6211C10E}" type="slidenum">
              <a:rPr lang="en-GB" smtClean="0"/>
              <a:t>7</a:t>
            </a:fld>
            <a:endParaRPr lang="en-GB"/>
          </a:p>
        </p:txBody>
      </p:sp>
    </p:spTree>
    <p:extLst>
      <p:ext uri="{BB962C8B-B14F-4D97-AF65-F5344CB8AC3E}">
        <p14:creationId xmlns:p14="http://schemas.microsoft.com/office/powerpoint/2010/main" val="28150872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2687"/>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42E580CD-7149-C142-A62C-143E4CD930A3}" type="slidenum">
              <a:rPr lang="en-GB" smtClean="0">
                <a:solidFill>
                  <a:prstClr val="black"/>
                </a:solidFill>
              </a:rPr>
              <a:pPr>
                <a:defRPr/>
              </a:pPr>
              <a:t>8</a:t>
            </a:fld>
            <a:endParaRPr lang="en-GB">
              <a:solidFill>
                <a:prstClr val="black"/>
              </a:solidFill>
            </a:endParaRPr>
          </a:p>
        </p:txBody>
      </p:sp>
    </p:spTree>
    <p:extLst>
      <p:ext uri="{BB962C8B-B14F-4D97-AF65-F5344CB8AC3E}">
        <p14:creationId xmlns:p14="http://schemas.microsoft.com/office/powerpoint/2010/main" val="39167677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a:xfrm>
            <a:off x="3850447" y="9428587"/>
            <a:ext cx="2945659" cy="496331"/>
          </a:xfrm>
          <a:prstGeom prst="rect">
            <a:avLst/>
          </a:prstGeom>
        </p:spPr>
        <p:txBody>
          <a:bodyPr/>
          <a:lstStyle/>
          <a:p>
            <a:pPr>
              <a:defRPr/>
            </a:pPr>
            <a:fld id="{42E580CD-7149-C142-A62C-143E4CD930A3}" type="slidenum">
              <a:rPr lang="en-GB" smtClean="0"/>
              <a:pPr>
                <a:defRPr/>
              </a:pPr>
              <a:t>9</a:t>
            </a:fld>
            <a:endParaRPr lang="en-GB" dirty="0"/>
          </a:p>
        </p:txBody>
      </p:sp>
    </p:spTree>
    <p:extLst>
      <p:ext uri="{BB962C8B-B14F-4D97-AF65-F5344CB8AC3E}">
        <p14:creationId xmlns:p14="http://schemas.microsoft.com/office/powerpoint/2010/main" val="34935304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2687"/>
          </a:xfrm>
        </p:spPr>
      </p:sp>
      <p:sp>
        <p:nvSpPr>
          <p:cNvPr id="3" name="Notes Placeholder 2"/>
          <p:cNvSpPr>
            <a:spLocks noGrp="1"/>
          </p:cNvSpPr>
          <p:nvPr>
            <p:ph type="body" idx="1"/>
          </p:nvPr>
        </p:nvSpPr>
        <p:spPr/>
        <p:txBody>
          <a:bodyPr/>
          <a:lstStyle/>
          <a:p>
            <a:r>
              <a:rPr lang="en-GB" dirty="0" smtClean="0"/>
              <a:t>School context and responsibility:</a:t>
            </a:r>
          </a:p>
          <a:p>
            <a:r>
              <a:rPr lang="en-GB" dirty="0" smtClean="0"/>
              <a:t>T</a:t>
            </a:r>
            <a:r>
              <a:rPr lang="en-GB" baseline="0" dirty="0" smtClean="0"/>
              <a:t> &amp;L</a:t>
            </a:r>
          </a:p>
          <a:p>
            <a:r>
              <a:rPr lang="en-GB" baseline="0" dirty="0" smtClean="0"/>
              <a:t>PSHE and SMSC provision</a:t>
            </a:r>
          </a:p>
          <a:p>
            <a:r>
              <a:rPr lang="en-GB" baseline="0" dirty="0" smtClean="0"/>
              <a:t>Enrichment</a:t>
            </a:r>
          </a:p>
          <a:p>
            <a:r>
              <a:rPr lang="en-GB" baseline="0" dirty="0" smtClean="0"/>
              <a:t>Debate and discussion opportunities</a:t>
            </a:r>
          </a:p>
          <a:p>
            <a:r>
              <a:rPr lang="en-GB" baseline="0" dirty="0" smtClean="0"/>
              <a:t>e.g. Hot topic for debate</a:t>
            </a:r>
            <a:endParaRPr lang="en-GB" dirty="0"/>
          </a:p>
        </p:txBody>
      </p:sp>
      <p:sp>
        <p:nvSpPr>
          <p:cNvPr id="4" name="Slide Number Placeholder 3"/>
          <p:cNvSpPr>
            <a:spLocks noGrp="1"/>
          </p:cNvSpPr>
          <p:nvPr>
            <p:ph type="sldNum" sz="quarter" idx="10"/>
          </p:nvPr>
        </p:nvSpPr>
        <p:spPr/>
        <p:txBody>
          <a:bodyPr/>
          <a:lstStyle/>
          <a:p>
            <a:pPr>
              <a:defRPr/>
            </a:pPr>
            <a:fld id="{42E580CD-7149-C142-A62C-143E4CD930A3}" type="slidenum">
              <a:rPr lang="en-GB" smtClean="0"/>
              <a:pPr>
                <a:defRPr/>
              </a:pPr>
              <a:t>10</a:t>
            </a:fld>
            <a:endParaRPr lang="en-GB"/>
          </a:p>
        </p:txBody>
      </p:sp>
    </p:spTree>
    <p:extLst>
      <p:ext uri="{BB962C8B-B14F-4D97-AF65-F5344CB8AC3E}">
        <p14:creationId xmlns:p14="http://schemas.microsoft.com/office/powerpoint/2010/main" val="21998627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2687"/>
          </a:xfrm>
        </p:spPr>
      </p:sp>
      <p:sp>
        <p:nvSpPr>
          <p:cNvPr id="3" name="Notes Placeholder 2"/>
          <p:cNvSpPr>
            <a:spLocks noGrp="1"/>
          </p:cNvSpPr>
          <p:nvPr>
            <p:ph type="body" idx="1"/>
          </p:nvPr>
        </p:nvSpPr>
        <p:spPr/>
        <p:txBody>
          <a:bodyPr/>
          <a:lstStyle/>
          <a:p>
            <a:r>
              <a:rPr lang="en-GB" dirty="0" smtClean="0"/>
              <a:t>Birmingham is a hot spot-possibly due</a:t>
            </a:r>
            <a:r>
              <a:rPr lang="en-GB" baseline="0" dirty="0" smtClean="0"/>
              <a:t> to the Trojan Horse?</a:t>
            </a:r>
            <a:endParaRPr lang="en-GB" dirty="0"/>
          </a:p>
        </p:txBody>
      </p:sp>
      <p:sp>
        <p:nvSpPr>
          <p:cNvPr id="4" name="Slide Number Placeholder 3"/>
          <p:cNvSpPr>
            <a:spLocks noGrp="1"/>
          </p:cNvSpPr>
          <p:nvPr>
            <p:ph type="sldNum" sz="quarter" idx="10"/>
          </p:nvPr>
        </p:nvSpPr>
        <p:spPr/>
        <p:txBody>
          <a:bodyPr/>
          <a:lstStyle/>
          <a:p>
            <a:pPr>
              <a:defRPr/>
            </a:pPr>
            <a:fld id="{42E580CD-7149-C142-A62C-143E4CD930A3}" type="slidenum">
              <a:rPr lang="en-GB" smtClean="0"/>
              <a:pPr>
                <a:defRPr/>
              </a:pPr>
              <a:t>11</a:t>
            </a:fld>
            <a:endParaRPr lang="en-GB"/>
          </a:p>
        </p:txBody>
      </p:sp>
    </p:spTree>
    <p:extLst>
      <p:ext uri="{BB962C8B-B14F-4D97-AF65-F5344CB8AC3E}">
        <p14:creationId xmlns:p14="http://schemas.microsoft.com/office/powerpoint/2010/main" val="10175129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26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AF6CC0E-B573-4FF4-80E7-49D8E855535A}" type="slidenum">
              <a:rPr lang="en-GB" smtClean="0"/>
              <a:t>13</a:t>
            </a:fld>
            <a:endParaRPr lang="en-GB"/>
          </a:p>
        </p:txBody>
      </p:sp>
    </p:spTree>
    <p:extLst>
      <p:ext uri="{BB962C8B-B14F-4D97-AF65-F5344CB8AC3E}">
        <p14:creationId xmlns:p14="http://schemas.microsoft.com/office/powerpoint/2010/main" val="881327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2687"/>
          </a:xfrm>
        </p:spPr>
      </p:sp>
      <p:sp>
        <p:nvSpPr>
          <p:cNvPr id="3" name="Notes Placeholder 2"/>
          <p:cNvSpPr>
            <a:spLocks noGrp="1"/>
          </p:cNvSpPr>
          <p:nvPr>
            <p:ph type="body" idx="1"/>
          </p:nvPr>
        </p:nvSpPr>
        <p:spPr/>
        <p:txBody>
          <a:bodyPr/>
          <a:lstStyle/>
          <a:p>
            <a:r>
              <a:rPr lang="en-GB" dirty="0" smtClean="0"/>
              <a:t>UNICEF-Rights</a:t>
            </a:r>
            <a:r>
              <a:rPr lang="en-GB" baseline="0" dirty="0" smtClean="0"/>
              <a:t> respecting schools award-impact underpins</a:t>
            </a:r>
          </a:p>
          <a:p>
            <a:r>
              <a:rPr lang="en-GB" baseline="0" dirty="0" smtClean="0"/>
              <a:t>School ethos and values</a:t>
            </a:r>
          </a:p>
          <a:p>
            <a:r>
              <a:rPr lang="en-GB" baseline="0" smtClean="0"/>
              <a:t>No outsiders-primary-equalities</a:t>
            </a:r>
            <a:endParaRPr lang="en-GB" smtClean="0"/>
          </a:p>
        </p:txBody>
      </p:sp>
      <p:sp>
        <p:nvSpPr>
          <p:cNvPr id="4" name="Slide Number Placeholder 3"/>
          <p:cNvSpPr>
            <a:spLocks noGrp="1"/>
          </p:cNvSpPr>
          <p:nvPr>
            <p:ph type="sldNum" sz="quarter" idx="10"/>
          </p:nvPr>
        </p:nvSpPr>
        <p:spPr/>
        <p:txBody>
          <a:bodyPr/>
          <a:lstStyle/>
          <a:p>
            <a:pPr>
              <a:defRPr/>
            </a:pPr>
            <a:fld id="{42E580CD-7149-C142-A62C-143E4CD930A3}" type="slidenum">
              <a:rPr lang="en-GB" smtClean="0">
                <a:solidFill>
                  <a:prstClr val="black"/>
                </a:solidFill>
              </a:rPr>
              <a:pPr>
                <a:defRPr/>
              </a:pPr>
              <a:t>18</a:t>
            </a:fld>
            <a:endParaRPr lang="en-GB">
              <a:solidFill>
                <a:prstClr val="black"/>
              </a:solidFill>
            </a:endParaRPr>
          </a:p>
        </p:txBody>
      </p:sp>
    </p:spTree>
    <p:extLst>
      <p:ext uri="{BB962C8B-B14F-4D97-AF65-F5344CB8AC3E}">
        <p14:creationId xmlns:p14="http://schemas.microsoft.com/office/powerpoint/2010/main" val="11673439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90"/>
            <a:ext cx="84201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485900" y="3886200"/>
            <a:ext cx="69342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495300" y="6356415"/>
            <a:ext cx="2311400" cy="365125"/>
          </a:xfrm>
          <a:prstGeom prst="rect">
            <a:avLst/>
          </a:prstGeom>
        </p:spPr>
        <p:txBody>
          <a:bodyPr/>
          <a:lstStyle/>
          <a:p>
            <a:fld id="{F2CCE541-507E-48AD-8C01-CF563DFE6F43}" type="datetimeFigureOut">
              <a:rPr lang="en-GB" smtClean="0"/>
              <a:t>08/09/2017</a:t>
            </a:fld>
            <a:endParaRPr lang="en-GB"/>
          </a:p>
        </p:txBody>
      </p:sp>
      <p:sp>
        <p:nvSpPr>
          <p:cNvPr id="5" name="Footer Placeholder 4"/>
          <p:cNvSpPr>
            <a:spLocks noGrp="1"/>
          </p:cNvSpPr>
          <p:nvPr>
            <p:ph type="ftr" sz="quarter" idx="11"/>
          </p:nvPr>
        </p:nvSpPr>
        <p:spPr>
          <a:xfrm>
            <a:off x="3384550" y="6356415"/>
            <a:ext cx="31369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7099300" y="6356415"/>
            <a:ext cx="2311400" cy="365125"/>
          </a:xfrm>
          <a:prstGeom prst="rect">
            <a:avLst/>
          </a:prstGeom>
        </p:spPr>
        <p:txBody>
          <a:bodyPr/>
          <a:lstStyle/>
          <a:p>
            <a:fld id="{6586A449-AD69-4E4B-8063-712DD3A0DEA2}" type="slidenum">
              <a:rPr lang="en-GB" smtClean="0"/>
              <a:t>‹#›</a:t>
            </a:fld>
            <a:endParaRPr lang="en-GB"/>
          </a:p>
        </p:txBody>
      </p:sp>
    </p:spTree>
    <p:extLst>
      <p:ext uri="{BB962C8B-B14F-4D97-AF65-F5344CB8AC3E}">
        <p14:creationId xmlns:p14="http://schemas.microsoft.com/office/powerpoint/2010/main" val="66978578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495300" y="1600206"/>
            <a:ext cx="89154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95300" y="6356415"/>
            <a:ext cx="2311400" cy="365125"/>
          </a:xfrm>
          <a:prstGeom prst="rect">
            <a:avLst/>
          </a:prstGeom>
        </p:spPr>
        <p:txBody>
          <a:bodyPr/>
          <a:lstStyle/>
          <a:p>
            <a:fld id="{F2CCE541-507E-48AD-8C01-CF563DFE6F43}" type="datetimeFigureOut">
              <a:rPr lang="en-GB" smtClean="0"/>
              <a:t>08/09/2017</a:t>
            </a:fld>
            <a:endParaRPr lang="en-GB"/>
          </a:p>
        </p:txBody>
      </p:sp>
      <p:sp>
        <p:nvSpPr>
          <p:cNvPr id="5" name="Footer Placeholder 4"/>
          <p:cNvSpPr>
            <a:spLocks noGrp="1"/>
          </p:cNvSpPr>
          <p:nvPr>
            <p:ph type="ftr" sz="quarter" idx="11"/>
          </p:nvPr>
        </p:nvSpPr>
        <p:spPr>
          <a:xfrm>
            <a:off x="3384550" y="6356415"/>
            <a:ext cx="31369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7099300" y="6356415"/>
            <a:ext cx="2311400" cy="365125"/>
          </a:xfrm>
          <a:prstGeom prst="rect">
            <a:avLst/>
          </a:prstGeom>
        </p:spPr>
        <p:txBody>
          <a:bodyPr/>
          <a:lstStyle/>
          <a:p>
            <a:fld id="{6586A449-AD69-4E4B-8063-712DD3A0DEA2}" type="slidenum">
              <a:rPr lang="en-GB" smtClean="0"/>
              <a:t>‹#›</a:t>
            </a:fld>
            <a:endParaRPr lang="en-GB"/>
          </a:p>
        </p:txBody>
      </p:sp>
    </p:spTree>
    <p:extLst>
      <p:ext uri="{BB962C8B-B14F-4D97-AF65-F5344CB8AC3E}">
        <p14:creationId xmlns:p14="http://schemas.microsoft.com/office/powerpoint/2010/main" val="144593222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89006785-DD49-844E-B14A-626503EA5DD3}" type="datetimeFigureOut">
              <a:rPr lang="en-GB"/>
              <a:pPr>
                <a:defRPr/>
              </a:pPr>
              <a:t>08/09/2017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C856F24-6E0E-2145-A990-AC04625919F7}" type="slidenum">
              <a:rPr lang="en-GB"/>
              <a:pPr>
                <a:defRPr/>
              </a:pPr>
              <a:t>‹#›</a:t>
            </a:fld>
            <a:endParaRPr lang="en-GB"/>
          </a:p>
        </p:txBody>
      </p:sp>
    </p:spTree>
    <p:extLst>
      <p:ext uri="{BB962C8B-B14F-4D97-AF65-F5344CB8AC3E}">
        <p14:creationId xmlns:p14="http://schemas.microsoft.com/office/powerpoint/2010/main" val="426643936"/>
      </p:ext>
    </p:extLst>
  </p:cSld>
  <p:clrMapOvr>
    <a:masterClrMapping/>
  </p:clrMapOvr>
  <p:transition spd="med">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23"/>
            <a:ext cx="84201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EF6FBD2-8D27-F343-9087-1914E55F9E95}" type="datetimeFigureOut">
              <a:rPr lang="en-GB"/>
              <a:pPr>
                <a:defRPr/>
              </a:pPr>
              <a:t>08/09/2017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0A8A3E4-1EF6-EF42-B327-12F9F6D9FA74}" type="slidenum">
              <a:rPr lang="en-GB"/>
              <a:pPr>
                <a:defRPr/>
              </a:pPr>
              <a:t>‹#›</a:t>
            </a:fld>
            <a:endParaRPr lang="en-GB"/>
          </a:p>
        </p:txBody>
      </p:sp>
    </p:spTree>
    <p:extLst>
      <p:ext uri="{BB962C8B-B14F-4D97-AF65-F5344CB8AC3E}">
        <p14:creationId xmlns:p14="http://schemas.microsoft.com/office/powerpoint/2010/main" val="1830143826"/>
      </p:ext>
    </p:extLst>
  </p:cSld>
  <p:clrMapOvr>
    <a:masterClrMapping/>
  </p:clrMapOvr>
  <p:transition spd="med">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9530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800AF64F-585E-E648-BB5F-AF5692187777}" type="datetimeFigureOut">
              <a:rPr lang="en-GB"/>
              <a:pPr>
                <a:defRPr/>
              </a:pPr>
              <a:t>08/09/2017</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496EA75-CBDE-4140-AAFC-CF43E2FF1B20}" type="slidenum">
              <a:rPr lang="en-GB"/>
              <a:pPr>
                <a:defRPr/>
              </a:pPr>
              <a:t>‹#›</a:t>
            </a:fld>
            <a:endParaRPr lang="en-GB"/>
          </a:p>
        </p:txBody>
      </p:sp>
    </p:spTree>
    <p:extLst>
      <p:ext uri="{BB962C8B-B14F-4D97-AF65-F5344CB8AC3E}">
        <p14:creationId xmlns:p14="http://schemas.microsoft.com/office/powerpoint/2010/main" val="571125558"/>
      </p:ext>
    </p:extLst>
  </p:cSld>
  <p:clrMapOvr>
    <a:masterClrMapping/>
  </p:clrMapOvr>
  <p:transition spd="med">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CBC05E05-993C-114F-AEF8-135A047003EA}" type="datetimeFigureOut">
              <a:rPr lang="en-GB"/>
              <a:pPr>
                <a:defRPr/>
              </a:pPr>
              <a:t>08/09/2017</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94EBABC5-E37E-674E-8B00-565EA035C12E}" type="slidenum">
              <a:rPr lang="en-GB"/>
              <a:pPr>
                <a:defRPr/>
              </a:pPr>
              <a:t>‹#›</a:t>
            </a:fld>
            <a:endParaRPr lang="en-GB"/>
          </a:p>
        </p:txBody>
      </p:sp>
    </p:spTree>
    <p:extLst>
      <p:ext uri="{BB962C8B-B14F-4D97-AF65-F5344CB8AC3E}">
        <p14:creationId xmlns:p14="http://schemas.microsoft.com/office/powerpoint/2010/main" val="4132965074"/>
      </p:ext>
    </p:extLst>
  </p:cSld>
  <p:clrMapOvr>
    <a:masterClrMapping/>
  </p:clrMapOvr>
  <p:transition spd="med">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F4A5E016-70A1-6A46-95E1-CCDE90978910}" type="datetimeFigureOut">
              <a:rPr lang="en-GB"/>
              <a:pPr>
                <a:defRPr/>
              </a:pPr>
              <a:t>08/09/2017</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4DFE0B59-049A-4E49-8DEB-F4C768D62635}" type="slidenum">
              <a:rPr lang="en-GB"/>
              <a:pPr>
                <a:defRPr/>
              </a:pPr>
              <a:t>‹#›</a:t>
            </a:fld>
            <a:endParaRPr lang="en-GB"/>
          </a:p>
        </p:txBody>
      </p:sp>
    </p:spTree>
    <p:extLst>
      <p:ext uri="{BB962C8B-B14F-4D97-AF65-F5344CB8AC3E}">
        <p14:creationId xmlns:p14="http://schemas.microsoft.com/office/powerpoint/2010/main" val="1687862941"/>
      </p:ext>
    </p:extLst>
  </p:cSld>
  <p:clrMapOvr>
    <a:masterClrMapping/>
  </p:clrMapOvr>
  <p:transition spd="med">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B10D50A-7B90-1E4D-8FCD-6C217B709305}" type="datetimeFigureOut">
              <a:rPr lang="en-GB"/>
              <a:pPr>
                <a:defRPr/>
              </a:pPr>
              <a:t>08/09/2017</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BC51C4C1-5565-E540-95BF-75DB297C8138}" type="slidenum">
              <a:rPr lang="en-GB"/>
              <a:pPr>
                <a:defRPr/>
              </a:pPr>
              <a:t>‹#›</a:t>
            </a:fld>
            <a:endParaRPr lang="en-GB"/>
          </a:p>
        </p:txBody>
      </p:sp>
    </p:spTree>
    <p:extLst>
      <p:ext uri="{BB962C8B-B14F-4D97-AF65-F5344CB8AC3E}">
        <p14:creationId xmlns:p14="http://schemas.microsoft.com/office/powerpoint/2010/main" val="2819890814"/>
      </p:ext>
    </p:extLst>
  </p:cSld>
  <p:clrMapOvr>
    <a:masterClrMapping/>
  </p:clrMapOvr>
  <p:transition spd="med">
    <p:fad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872972" y="273073"/>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EAD2A1C-09D0-A747-BDDE-04389A1AD733}" type="datetimeFigureOut">
              <a:rPr lang="en-GB"/>
              <a:pPr>
                <a:defRPr/>
              </a:pPr>
              <a:t>08/09/2017</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3CA2A7A-F94B-014C-8232-4FCCF6D75CEF}" type="slidenum">
              <a:rPr lang="en-GB"/>
              <a:pPr>
                <a:defRPr/>
              </a:pPr>
              <a:t>‹#›</a:t>
            </a:fld>
            <a:endParaRPr lang="en-GB"/>
          </a:p>
        </p:txBody>
      </p:sp>
    </p:spTree>
    <p:extLst>
      <p:ext uri="{BB962C8B-B14F-4D97-AF65-F5344CB8AC3E}">
        <p14:creationId xmlns:p14="http://schemas.microsoft.com/office/powerpoint/2010/main" val="2130604621"/>
      </p:ext>
    </p:extLst>
  </p:cSld>
  <p:clrMapOvr>
    <a:masterClrMapping/>
  </p:clrMapOvr>
  <p:transition spd="med">
    <p:fad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41645" y="612775"/>
            <a:ext cx="59436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2075EB4-2B92-6E45-B2C5-746F0F8FF1AD}" type="datetimeFigureOut">
              <a:rPr lang="en-GB"/>
              <a:pPr>
                <a:defRPr/>
              </a:pPr>
              <a:t>08/09/2017</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5F1ECAA-C098-9747-8CF4-5A88210B8B8F}" type="slidenum">
              <a:rPr lang="en-GB"/>
              <a:pPr>
                <a:defRPr/>
              </a:pPr>
              <a:t>‹#›</a:t>
            </a:fld>
            <a:endParaRPr lang="en-GB"/>
          </a:p>
        </p:txBody>
      </p:sp>
    </p:spTree>
    <p:extLst>
      <p:ext uri="{BB962C8B-B14F-4D97-AF65-F5344CB8AC3E}">
        <p14:creationId xmlns:p14="http://schemas.microsoft.com/office/powerpoint/2010/main" val="984242619"/>
      </p:ext>
    </p:extLst>
  </p:cSld>
  <p:clrMapOvr>
    <a:masterClrMapping/>
  </p:clrMapOvr>
  <p:transition spd="med">
    <p:fad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C321B94E-C62B-9F4E-9EF5-BBB7C64C493B}" type="datetimeFigureOut">
              <a:rPr lang="en-GB"/>
              <a:pPr>
                <a:defRPr/>
              </a:pPr>
              <a:t>08/09/2017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A5194F3-FA24-C04B-8E7B-E5D7667DA399}" type="slidenum">
              <a:rPr lang="en-GB"/>
              <a:pPr>
                <a:defRPr/>
              </a:pPr>
              <a:t>‹#›</a:t>
            </a:fld>
            <a:endParaRPr lang="en-GB"/>
          </a:p>
        </p:txBody>
      </p:sp>
    </p:spTree>
    <p:extLst>
      <p:ext uri="{BB962C8B-B14F-4D97-AF65-F5344CB8AC3E}">
        <p14:creationId xmlns:p14="http://schemas.microsoft.com/office/powerpoint/2010/main" val="2810328593"/>
      </p:ext>
    </p:extLst>
  </p:cSld>
  <p:clrMapOvr>
    <a:masterClrMapping/>
  </p:clrMapOvr>
  <p:transition spd="med">
    <p:fade/>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61"/>
            <a:ext cx="222885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95300" y="274661"/>
            <a:ext cx="65214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6F02A307-440F-6243-A26E-C0020D08DF9B}" type="datetimeFigureOut">
              <a:rPr lang="en-GB"/>
              <a:pPr>
                <a:defRPr/>
              </a:pPr>
              <a:t>08/09/2017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4E5BC22-91E6-1440-A719-9569BC7D1300}" type="slidenum">
              <a:rPr lang="en-GB"/>
              <a:pPr>
                <a:defRPr/>
              </a:pPr>
              <a:t>‹#›</a:t>
            </a:fld>
            <a:endParaRPr lang="en-GB"/>
          </a:p>
        </p:txBody>
      </p:sp>
    </p:spTree>
    <p:extLst>
      <p:ext uri="{BB962C8B-B14F-4D97-AF65-F5344CB8AC3E}">
        <p14:creationId xmlns:p14="http://schemas.microsoft.com/office/powerpoint/2010/main" val="2947657210"/>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703"/>
            <a:ext cx="2228850" cy="5851525"/>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95300" y="274703"/>
            <a:ext cx="652145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95300" y="6356415"/>
            <a:ext cx="2311400" cy="365125"/>
          </a:xfrm>
          <a:prstGeom prst="rect">
            <a:avLst/>
          </a:prstGeom>
        </p:spPr>
        <p:txBody>
          <a:bodyPr/>
          <a:lstStyle/>
          <a:p>
            <a:fld id="{F2CCE541-507E-48AD-8C01-CF563DFE6F43}" type="datetimeFigureOut">
              <a:rPr lang="en-GB" smtClean="0"/>
              <a:t>08/09/2017</a:t>
            </a:fld>
            <a:endParaRPr lang="en-GB"/>
          </a:p>
        </p:txBody>
      </p:sp>
      <p:sp>
        <p:nvSpPr>
          <p:cNvPr id="5" name="Footer Placeholder 4"/>
          <p:cNvSpPr>
            <a:spLocks noGrp="1"/>
          </p:cNvSpPr>
          <p:nvPr>
            <p:ph type="ftr" sz="quarter" idx="11"/>
          </p:nvPr>
        </p:nvSpPr>
        <p:spPr>
          <a:xfrm>
            <a:off x="3384550" y="6356415"/>
            <a:ext cx="31369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7099300" y="6356415"/>
            <a:ext cx="2311400" cy="365125"/>
          </a:xfrm>
          <a:prstGeom prst="rect">
            <a:avLst/>
          </a:prstGeom>
        </p:spPr>
        <p:txBody>
          <a:bodyPr/>
          <a:lstStyle/>
          <a:p>
            <a:fld id="{6586A449-AD69-4E4B-8063-712DD3A0DEA2}" type="slidenum">
              <a:rPr lang="en-GB" smtClean="0"/>
              <a:t>‹#›</a:t>
            </a:fld>
            <a:endParaRPr lang="en-GB"/>
          </a:p>
        </p:txBody>
      </p:sp>
    </p:spTree>
    <p:extLst>
      <p:ext uri="{BB962C8B-B14F-4D97-AF65-F5344CB8AC3E}">
        <p14:creationId xmlns:p14="http://schemas.microsoft.com/office/powerpoint/2010/main" val="399504506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p>
            <a:r>
              <a:rPr lang="en-US" smtClean="0"/>
              <a:t>Click to edit Master title style</a:t>
            </a:r>
            <a:endParaRPr lang="en-GB"/>
          </a:p>
        </p:txBody>
      </p:sp>
      <p:sp>
        <p:nvSpPr>
          <p:cNvPr id="3" name="SmartArt Placeholder 2"/>
          <p:cNvSpPr>
            <a:spLocks noGrp="1"/>
          </p:cNvSpPr>
          <p:nvPr>
            <p:ph type="dgm" idx="1"/>
          </p:nvPr>
        </p:nvSpPr>
        <p:spPr>
          <a:xfrm>
            <a:off x="495300" y="1600206"/>
            <a:ext cx="8915400" cy="4525963"/>
          </a:xfrm>
        </p:spPr>
        <p:txBody>
          <a:bodyPr/>
          <a:lstStyle/>
          <a:p>
            <a:pPr lvl="0"/>
            <a:endParaRPr lang="en-GB" noProof="0" smtClean="0"/>
          </a:p>
        </p:txBody>
      </p:sp>
      <p:sp>
        <p:nvSpPr>
          <p:cNvPr id="4" name="Rectangle 4"/>
          <p:cNvSpPr>
            <a:spLocks noGrp="1" noChangeArrowheads="1"/>
          </p:cNvSpPr>
          <p:nvPr>
            <p:ph type="dt" sz="half" idx="10"/>
          </p:nvPr>
        </p:nvSpPr>
        <p:spPr/>
        <p:txBody>
          <a:bodyPr rtlCol="0"/>
          <a:lstStyle>
            <a:lvl1pPr fontAlgn="auto">
              <a:spcBef>
                <a:spcPts val="0"/>
              </a:spcBef>
              <a:spcAft>
                <a:spcPts val="0"/>
              </a:spcAft>
              <a:defRPr>
                <a:solidFill>
                  <a:srgbClr val="000000"/>
                </a:solidFill>
                <a:latin typeface="+mn-lt"/>
                <a:ea typeface="+mn-ea"/>
                <a:cs typeface="+mn-cs"/>
              </a:defRPr>
            </a:lvl1pPr>
          </a:lstStyle>
          <a:p>
            <a:pPr>
              <a:defRPr/>
            </a:pPr>
            <a:endParaRPr lang="en-GB"/>
          </a:p>
        </p:txBody>
      </p:sp>
      <p:sp>
        <p:nvSpPr>
          <p:cNvPr id="5" name="Rectangle 5"/>
          <p:cNvSpPr>
            <a:spLocks noGrp="1" noChangeArrowheads="1"/>
          </p:cNvSpPr>
          <p:nvPr>
            <p:ph type="ftr" sz="quarter" idx="11"/>
          </p:nvPr>
        </p:nvSpPr>
        <p:spPr/>
        <p:txBody>
          <a:bodyPr/>
          <a:lstStyle>
            <a:lvl1pPr>
              <a:defRPr>
                <a:solidFill>
                  <a:srgbClr val="000000"/>
                </a:solidFill>
              </a:defRPr>
            </a:lvl1pPr>
          </a:lstStyle>
          <a:p>
            <a:pPr>
              <a:defRPr/>
            </a:pPr>
            <a:endParaRPr lang="en-GB"/>
          </a:p>
        </p:txBody>
      </p:sp>
      <p:sp>
        <p:nvSpPr>
          <p:cNvPr id="6" name="Rectangle 6"/>
          <p:cNvSpPr>
            <a:spLocks noGrp="1" noChangeArrowheads="1"/>
          </p:cNvSpPr>
          <p:nvPr>
            <p:ph type="sldNum" sz="quarter" idx="12"/>
          </p:nvPr>
        </p:nvSpPr>
        <p:spPr/>
        <p:txBody>
          <a:bodyPr/>
          <a:lstStyle>
            <a:lvl1pPr>
              <a:defRPr smtClean="0">
                <a:solidFill>
                  <a:srgbClr val="000000"/>
                </a:solidFill>
              </a:defRPr>
            </a:lvl1pPr>
          </a:lstStyle>
          <a:p>
            <a:pPr>
              <a:defRPr/>
            </a:pPr>
            <a:fld id="{9E7E12D3-3ACA-E84E-AA25-A5E776F90C5D}" type="slidenum">
              <a:rPr lang="en-GB"/>
              <a:pPr>
                <a:defRPr/>
              </a:pPr>
              <a:t>‹#›</a:t>
            </a:fld>
            <a:endParaRPr lang="en-GB"/>
          </a:p>
        </p:txBody>
      </p:sp>
    </p:spTree>
    <p:extLst>
      <p:ext uri="{BB962C8B-B14F-4D97-AF65-F5344CB8AC3E}">
        <p14:creationId xmlns:p14="http://schemas.microsoft.com/office/powerpoint/2010/main" val="264714469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4" name="Picture 5" descr="New Powerpoint slide2_Oct2011"/>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1588"/>
            <a:ext cx="990772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742950" y="2060848"/>
            <a:ext cx="8420100" cy="4114800"/>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p:cNvSpPr>
            <a:spLocks noGrp="1"/>
          </p:cNvSpPr>
          <p:nvPr>
            <p:ph type="body" sz="quarter" idx="13"/>
          </p:nvPr>
        </p:nvSpPr>
        <p:spPr>
          <a:xfrm>
            <a:off x="741231" y="980728"/>
            <a:ext cx="8423540" cy="647700"/>
          </a:xfrm>
        </p:spPr>
        <p:txBody>
          <a:bodyPr/>
          <a:lstStyle>
            <a:lvl1pPr>
              <a:buFontTx/>
              <a:buNone/>
              <a:defRPr sz="4000" b="1">
                <a:solidFill>
                  <a:srgbClr val="0070C0"/>
                </a:solidFill>
                <a:latin typeface="Arial" pitchFamily="34" charset="0"/>
                <a:cs typeface="Arial" pitchFamily="34" charset="0"/>
              </a:defRPr>
            </a:lvl1pPr>
          </a:lstStyle>
          <a:p>
            <a:pPr lvl="0"/>
            <a:r>
              <a:rPr lang="en-US" dirty="0"/>
              <a:t>Click to edit Master text styles</a:t>
            </a:r>
          </a:p>
        </p:txBody>
      </p:sp>
      <p:sp>
        <p:nvSpPr>
          <p:cNvPr id="5" name="Date Placeholder 4"/>
          <p:cNvSpPr>
            <a:spLocks noGrp="1" noChangeArrowheads="1"/>
          </p:cNvSpPr>
          <p:nvPr>
            <p:ph type="dt" sz="half" idx="14"/>
          </p:nvPr>
        </p:nvSpPr>
        <p:spPr/>
        <p:txBody>
          <a:bodyPr/>
          <a:lstStyle>
            <a:lvl1pPr>
              <a:defRPr/>
            </a:lvl1pPr>
          </a:lstStyle>
          <a:p>
            <a:pPr>
              <a:defRPr/>
            </a:pPr>
            <a:endParaRPr lang="en-US"/>
          </a:p>
        </p:txBody>
      </p:sp>
      <p:sp>
        <p:nvSpPr>
          <p:cNvPr id="6" name="Footer Placeholder 5"/>
          <p:cNvSpPr>
            <a:spLocks noGrp="1" noChangeArrowheads="1"/>
          </p:cNvSpPr>
          <p:nvPr>
            <p:ph type="ftr" sz="quarter" idx="15"/>
          </p:nvPr>
        </p:nvSpPr>
        <p:spPr/>
        <p:txBody>
          <a:bodyPr/>
          <a:lstStyle>
            <a:lvl1pPr>
              <a:defRPr/>
            </a:lvl1pPr>
          </a:lstStyle>
          <a:p>
            <a:pPr>
              <a:defRPr/>
            </a:pPr>
            <a:endParaRPr lang="en-US">
              <a:solidFill>
                <a:prstClr val="black">
                  <a:tint val="75000"/>
                </a:prstClr>
              </a:solidFill>
            </a:endParaRPr>
          </a:p>
        </p:txBody>
      </p:sp>
      <p:sp>
        <p:nvSpPr>
          <p:cNvPr id="7" name="Slide Number Placeholder 6"/>
          <p:cNvSpPr>
            <a:spLocks noGrp="1" noChangeArrowheads="1"/>
          </p:cNvSpPr>
          <p:nvPr>
            <p:ph type="sldNum" sz="quarter" idx="16"/>
          </p:nvPr>
        </p:nvSpPr>
        <p:spPr/>
        <p:txBody>
          <a:bodyPr/>
          <a:lstStyle>
            <a:lvl1pPr>
              <a:defRPr smtClean="0"/>
            </a:lvl1pPr>
          </a:lstStyle>
          <a:p>
            <a:pPr>
              <a:defRPr/>
            </a:pPr>
            <a:fld id="{D8BC8D85-101F-42C1-A2F5-5B438B9772FE}" type="slidenum">
              <a:rPr lang="en-US" altLang="en-US"/>
              <a:pPr>
                <a:defRPr/>
              </a:pPr>
              <a:t>‹#›</a:t>
            </a:fld>
            <a:endParaRPr lang="en-US" altLang="en-US"/>
          </a:p>
        </p:txBody>
      </p:sp>
    </p:spTree>
    <p:extLst>
      <p:ext uri="{BB962C8B-B14F-4D97-AF65-F5344CB8AC3E}">
        <p14:creationId xmlns:p14="http://schemas.microsoft.com/office/powerpoint/2010/main" val="313008999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40"/>
            <a:ext cx="84201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82D83613-BD57-6641-800A-7A253CFCD3DB}" type="datetimeFigureOut">
              <a:rPr lang="en-GB"/>
              <a:pPr>
                <a:defRPr/>
              </a:pPr>
              <a:t>08/09/2017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5696093-5BA6-BF4B-A7F4-8B9B8F346352}" type="slidenum">
              <a:rPr lang="en-GB"/>
              <a:pPr>
                <a:defRPr/>
              </a:pPr>
              <a:t>‹#›</a:t>
            </a:fld>
            <a:endParaRPr lang="en-GB"/>
          </a:p>
        </p:txBody>
      </p:sp>
    </p:spTree>
    <p:extLst>
      <p:ext uri="{BB962C8B-B14F-4D97-AF65-F5344CB8AC3E}">
        <p14:creationId xmlns:p14="http://schemas.microsoft.com/office/powerpoint/2010/main" val="3402630340"/>
      </p:ext>
    </p:extLst>
  </p:cSld>
  <p:clrMapOvr>
    <a:masterClrMapping/>
  </p:clrMapOvr>
  <p:transition spd="med">
    <p:fade/>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89006785-DD49-844E-B14A-626503EA5DD3}" type="datetimeFigureOut">
              <a:rPr lang="en-GB"/>
              <a:pPr>
                <a:defRPr/>
              </a:pPr>
              <a:t>08/09/2017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C856F24-6E0E-2145-A990-AC04625919F7}" type="slidenum">
              <a:rPr lang="en-GB"/>
              <a:pPr>
                <a:defRPr/>
              </a:pPr>
              <a:t>‹#›</a:t>
            </a:fld>
            <a:endParaRPr lang="en-GB"/>
          </a:p>
        </p:txBody>
      </p:sp>
    </p:spTree>
    <p:extLst>
      <p:ext uri="{BB962C8B-B14F-4D97-AF65-F5344CB8AC3E}">
        <p14:creationId xmlns:p14="http://schemas.microsoft.com/office/powerpoint/2010/main" val="2806855673"/>
      </p:ext>
    </p:extLst>
  </p:cSld>
  <p:clrMapOvr>
    <a:masterClrMapping/>
  </p:clrMapOvr>
  <p:transition spd="med">
    <p:fade/>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15"/>
            <a:ext cx="84201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EF6FBD2-8D27-F343-9087-1914E55F9E95}" type="datetimeFigureOut">
              <a:rPr lang="en-GB"/>
              <a:pPr>
                <a:defRPr/>
              </a:pPr>
              <a:t>08/09/2017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0A8A3E4-1EF6-EF42-B327-12F9F6D9FA74}" type="slidenum">
              <a:rPr lang="en-GB"/>
              <a:pPr>
                <a:defRPr/>
              </a:pPr>
              <a:t>‹#›</a:t>
            </a:fld>
            <a:endParaRPr lang="en-GB"/>
          </a:p>
        </p:txBody>
      </p:sp>
    </p:spTree>
    <p:extLst>
      <p:ext uri="{BB962C8B-B14F-4D97-AF65-F5344CB8AC3E}">
        <p14:creationId xmlns:p14="http://schemas.microsoft.com/office/powerpoint/2010/main" val="4001099580"/>
      </p:ext>
    </p:extLst>
  </p:cSld>
  <p:clrMapOvr>
    <a:masterClrMapping/>
  </p:clrMapOvr>
  <p:transition spd="med">
    <p:fade/>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9530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800AF64F-585E-E648-BB5F-AF5692187777}" type="datetimeFigureOut">
              <a:rPr lang="en-GB"/>
              <a:pPr>
                <a:defRPr/>
              </a:pPr>
              <a:t>08/09/2017</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496EA75-CBDE-4140-AAFC-CF43E2FF1B20}" type="slidenum">
              <a:rPr lang="en-GB"/>
              <a:pPr>
                <a:defRPr/>
              </a:pPr>
              <a:t>‹#›</a:t>
            </a:fld>
            <a:endParaRPr lang="en-GB"/>
          </a:p>
        </p:txBody>
      </p:sp>
    </p:spTree>
    <p:extLst>
      <p:ext uri="{BB962C8B-B14F-4D97-AF65-F5344CB8AC3E}">
        <p14:creationId xmlns:p14="http://schemas.microsoft.com/office/powerpoint/2010/main" val="2214409734"/>
      </p:ext>
    </p:extLst>
  </p:cSld>
  <p:clrMapOvr>
    <a:masterClrMapping/>
  </p:clrMapOvr>
  <p:transition spd="med">
    <p:fade/>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CBC05E05-993C-114F-AEF8-135A047003EA}" type="datetimeFigureOut">
              <a:rPr lang="en-GB"/>
              <a:pPr>
                <a:defRPr/>
              </a:pPr>
              <a:t>08/09/2017</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94EBABC5-E37E-674E-8B00-565EA035C12E}" type="slidenum">
              <a:rPr lang="en-GB"/>
              <a:pPr>
                <a:defRPr/>
              </a:pPr>
              <a:t>‹#›</a:t>
            </a:fld>
            <a:endParaRPr lang="en-GB"/>
          </a:p>
        </p:txBody>
      </p:sp>
    </p:spTree>
    <p:extLst>
      <p:ext uri="{BB962C8B-B14F-4D97-AF65-F5344CB8AC3E}">
        <p14:creationId xmlns:p14="http://schemas.microsoft.com/office/powerpoint/2010/main" val="3021074600"/>
      </p:ext>
    </p:extLst>
  </p:cSld>
  <p:clrMapOvr>
    <a:masterClrMapping/>
  </p:clrMapOvr>
  <p:transition spd="med">
    <p:fade/>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F4A5E016-70A1-6A46-95E1-CCDE90978910}" type="datetimeFigureOut">
              <a:rPr lang="en-GB"/>
              <a:pPr>
                <a:defRPr/>
              </a:pPr>
              <a:t>08/09/2017</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4DFE0B59-049A-4E49-8DEB-F4C768D62635}" type="slidenum">
              <a:rPr lang="en-GB"/>
              <a:pPr>
                <a:defRPr/>
              </a:pPr>
              <a:t>‹#›</a:t>
            </a:fld>
            <a:endParaRPr lang="en-GB"/>
          </a:p>
        </p:txBody>
      </p:sp>
    </p:spTree>
    <p:extLst>
      <p:ext uri="{BB962C8B-B14F-4D97-AF65-F5344CB8AC3E}">
        <p14:creationId xmlns:p14="http://schemas.microsoft.com/office/powerpoint/2010/main" val="1841555668"/>
      </p:ext>
    </p:extLst>
  </p:cSld>
  <p:clrMapOvr>
    <a:masterClrMapping/>
  </p:clrMapOvr>
  <p:transition spd="med">
    <p:fade/>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B10D50A-7B90-1E4D-8FCD-6C217B709305}" type="datetimeFigureOut">
              <a:rPr lang="en-GB"/>
              <a:pPr>
                <a:defRPr/>
              </a:pPr>
              <a:t>08/09/2017</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BC51C4C1-5565-E540-95BF-75DB297C8138}" type="slidenum">
              <a:rPr lang="en-GB"/>
              <a:pPr>
                <a:defRPr/>
              </a:pPr>
              <a:t>‹#›</a:t>
            </a:fld>
            <a:endParaRPr lang="en-GB"/>
          </a:p>
        </p:txBody>
      </p:sp>
    </p:spTree>
    <p:extLst>
      <p:ext uri="{BB962C8B-B14F-4D97-AF65-F5344CB8AC3E}">
        <p14:creationId xmlns:p14="http://schemas.microsoft.com/office/powerpoint/2010/main" val="2718056844"/>
      </p:ext>
    </p:extLst>
  </p:cSld>
  <p:clrMapOvr>
    <a:masterClrMapping/>
  </p:clrMapOvr>
  <p:transition spd="med">
    <p:fade/>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872972" y="273065"/>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EAD2A1C-09D0-A747-BDDE-04389A1AD733}" type="datetimeFigureOut">
              <a:rPr lang="en-GB"/>
              <a:pPr>
                <a:defRPr/>
              </a:pPr>
              <a:t>08/09/2017</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3CA2A7A-F94B-014C-8232-4FCCF6D75CEF}" type="slidenum">
              <a:rPr lang="en-GB"/>
              <a:pPr>
                <a:defRPr/>
              </a:pPr>
              <a:t>‹#›</a:t>
            </a:fld>
            <a:endParaRPr lang="en-GB"/>
          </a:p>
        </p:txBody>
      </p:sp>
    </p:spTree>
    <p:extLst>
      <p:ext uri="{BB962C8B-B14F-4D97-AF65-F5344CB8AC3E}">
        <p14:creationId xmlns:p14="http://schemas.microsoft.com/office/powerpoint/2010/main" val="2926671312"/>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89"/>
            <a:ext cx="84201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485900" y="3886200"/>
            <a:ext cx="69342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495300" y="6356414"/>
            <a:ext cx="2311400" cy="365125"/>
          </a:xfrm>
          <a:prstGeom prst="rect">
            <a:avLst/>
          </a:prstGeom>
        </p:spPr>
        <p:txBody>
          <a:bodyPr/>
          <a:lstStyle/>
          <a:p>
            <a:fld id="{83EA5BA0-27A5-43CA-9A63-DDD79E7BC925}" type="datetimeFigureOut">
              <a:rPr lang="en-GB" smtClean="0"/>
              <a:t>08/09/2017</a:t>
            </a:fld>
            <a:endParaRPr lang="en-GB"/>
          </a:p>
        </p:txBody>
      </p:sp>
      <p:sp>
        <p:nvSpPr>
          <p:cNvPr id="5" name="Footer Placeholder 4"/>
          <p:cNvSpPr>
            <a:spLocks noGrp="1"/>
          </p:cNvSpPr>
          <p:nvPr>
            <p:ph type="ftr" sz="quarter" idx="11"/>
          </p:nvPr>
        </p:nvSpPr>
        <p:spPr>
          <a:xfrm>
            <a:off x="3384550" y="6356414"/>
            <a:ext cx="31369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7099300" y="6356414"/>
            <a:ext cx="2311400" cy="365125"/>
          </a:xfrm>
          <a:prstGeom prst="rect">
            <a:avLst/>
          </a:prstGeom>
        </p:spPr>
        <p:txBody>
          <a:bodyPr/>
          <a:lstStyle/>
          <a:p>
            <a:fld id="{958D3872-2521-41DF-AA18-83062A596A47}" type="slidenum">
              <a:rPr lang="en-GB" smtClean="0"/>
              <a:t>‹#›</a:t>
            </a:fld>
            <a:endParaRPr lang="en-GB"/>
          </a:p>
        </p:txBody>
      </p:sp>
    </p:spTree>
    <p:extLst>
      <p:ext uri="{BB962C8B-B14F-4D97-AF65-F5344CB8AC3E}">
        <p14:creationId xmlns:p14="http://schemas.microsoft.com/office/powerpoint/2010/main" val="3488506414"/>
      </p:ext>
    </p:extLst>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41645" y="612775"/>
            <a:ext cx="59436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2075EB4-2B92-6E45-B2C5-746F0F8FF1AD}" type="datetimeFigureOut">
              <a:rPr lang="en-GB"/>
              <a:pPr>
                <a:defRPr/>
              </a:pPr>
              <a:t>08/09/2017</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5F1ECAA-C098-9747-8CF4-5A88210B8B8F}" type="slidenum">
              <a:rPr lang="en-GB"/>
              <a:pPr>
                <a:defRPr/>
              </a:pPr>
              <a:t>‹#›</a:t>
            </a:fld>
            <a:endParaRPr lang="en-GB"/>
          </a:p>
        </p:txBody>
      </p:sp>
    </p:spTree>
    <p:extLst>
      <p:ext uri="{BB962C8B-B14F-4D97-AF65-F5344CB8AC3E}">
        <p14:creationId xmlns:p14="http://schemas.microsoft.com/office/powerpoint/2010/main" val="366289003"/>
      </p:ext>
    </p:extLst>
  </p:cSld>
  <p:clrMapOvr>
    <a:masterClrMapping/>
  </p:clrMapOvr>
  <p:transition spd="med">
    <p:fade/>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C321B94E-C62B-9F4E-9EF5-BBB7C64C493B}" type="datetimeFigureOut">
              <a:rPr lang="en-GB"/>
              <a:pPr>
                <a:defRPr/>
              </a:pPr>
              <a:t>08/09/2017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A5194F3-FA24-C04B-8E7B-E5D7667DA399}" type="slidenum">
              <a:rPr lang="en-GB"/>
              <a:pPr>
                <a:defRPr/>
              </a:pPr>
              <a:t>‹#›</a:t>
            </a:fld>
            <a:endParaRPr lang="en-GB"/>
          </a:p>
        </p:txBody>
      </p:sp>
    </p:spTree>
    <p:extLst>
      <p:ext uri="{BB962C8B-B14F-4D97-AF65-F5344CB8AC3E}">
        <p14:creationId xmlns:p14="http://schemas.microsoft.com/office/powerpoint/2010/main" val="1698296063"/>
      </p:ext>
    </p:extLst>
  </p:cSld>
  <p:clrMapOvr>
    <a:masterClrMapping/>
  </p:clrMapOvr>
  <p:transition spd="med">
    <p:fade/>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53"/>
            <a:ext cx="222885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95300" y="274653"/>
            <a:ext cx="65214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6F02A307-440F-6243-A26E-C0020D08DF9B}" type="datetimeFigureOut">
              <a:rPr lang="en-GB"/>
              <a:pPr>
                <a:defRPr/>
              </a:pPr>
              <a:t>08/09/2017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4E5BC22-91E6-1440-A719-9569BC7D1300}" type="slidenum">
              <a:rPr lang="en-GB"/>
              <a:pPr>
                <a:defRPr/>
              </a:pPr>
              <a:t>‹#›</a:t>
            </a:fld>
            <a:endParaRPr lang="en-GB"/>
          </a:p>
        </p:txBody>
      </p:sp>
    </p:spTree>
    <p:extLst>
      <p:ext uri="{BB962C8B-B14F-4D97-AF65-F5344CB8AC3E}">
        <p14:creationId xmlns:p14="http://schemas.microsoft.com/office/powerpoint/2010/main" val="3451723812"/>
      </p:ext>
    </p:extLst>
  </p:cSld>
  <p:clrMapOvr>
    <a:masterClrMapping/>
  </p:clrMapOvr>
  <p:transition spd="med">
    <p:fade/>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p>
            <a:r>
              <a:rPr lang="en-US" smtClean="0"/>
              <a:t>Click to edit Master title style</a:t>
            </a:r>
            <a:endParaRPr lang="en-GB"/>
          </a:p>
        </p:txBody>
      </p:sp>
      <p:sp>
        <p:nvSpPr>
          <p:cNvPr id="3" name="SmartArt Placeholder 2"/>
          <p:cNvSpPr>
            <a:spLocks noGrp="1"/>
          </p:cNvSpPr>
          <p:nvPr>
            <p:ph type="dgm" idx="1"/>
          </p:nvPr>
        </p:nvSpPr>
        <p:spPr>
          <a:xfrm>
            <a:off x="495300" y="1600206"/>
            <a:ext cx="8915400" cy="4525963"/>
          </a:xfrm>
        </p:spPr>
        <p:txBody>
          <a:bodyPr/>
          <a:lstStyle/>
          <a:p>
            <a:pPr lvl="0"/>
            <a:endParaRPr lang="en-GB" noProof="0" smtClean="0"/>
          </a:p>
        </p:txBody>
      </p:sp>
      <p:sp>
        <p:nvSpPr>
          <p:cNvPr id="4" name="Rectangle 4"/>
          <p:cNvSpPr>
            <a:spLocks noGrp="1" noChangeArrowheads="1"/>
          </p:cNvSpPr>
          <p:nvPr>
            <p:ph type="dt" sz="half" idx="10"/>
          </p:nvPr>
        </p:nvSpPr>
        <p:spPr/>
        <p:txBody>
          <a:bodyPr rtlCol="0"/>
          <a:lstStyle>
            <a:lvl1pPr fontAlgn="auto">
              <a:spcBef>
                <a:spcPts val="0"/>
              </a:spcBef>
              <a:spcAft>
                <a:spcPts val="0"/>
              </a:spcAft>
              <a:defRPr>
                <a:solidFill>
                  <a:srgbClr val="000000"/>
                </a:solidFill>
                <a:latin typeface="+mn-lt"/>
                <a:ea typeface="+mn-ea"/>
                <a:cs typeface="+mn-cs"/>
              </a:defRPr>
            </a:lvl1pPr>
          </a:lstStyle>
          <a:p>
            <a:pPr>
              <a:defRPr/>
            </a:pPr>
            <a:endParaRPr lang="en-GB"/>
          </a:p>
        </p:txBody>
      </p:sp>
      <p:sp>
        <p:nvSpPr>
          <p:cNvPr id="5" name="Rectangle 5"/>
          <p:cNvSpPr>
            <a:spLocks noGrp="1" noChangeArrowheads="1"/>
          </p:cNvSpPr>
          <p:nvPr>
            <p:ph type="ftr" sz="quarter" idx="11"/>
          </p:nvPr>
        </p:nvSpPr>
        <p:spPr/>
        <p:txBody>
          <a:bodyPr/>
          <a:lstStyle>
            <a:lvl1pPr>
              <a:defRPr>
                <a:solidFill>
                  <a:srgbClr val="000000"/>
                </a:solidFill>
              </a:defRPr>
            </a:lvl1pPr>
          </a:lstStyle>
          <a:p>
            <a:pPr>
              <a:defRPr/>
            </a:pPr>
            <a:endParaRPr lang="en-GB"/>
          </a:p>
        </p:txBody>
      </p:sp>
      <p:sp>
        <p:nvSpPr>
          <p:cNvPr id="6" name="Rectangle 6"/>
          <p:cNvSpPr>
            <a:spLocks noGrp="1" noChangeArrowheads="1"/>
          </p:cNvSpPr>
          <p:nvPr>
            <p:ph type="sldNum" sz="quarter" idx="12"/>
          </p:nvPr>
        </p:nvSpPr>
        <p:spPr/>
        <p:txBody>
          <a:bodyPr/>
          <a:lstStyle>
            <a:lvl1pPr>
              <a:defRPr smtClean="0">
                <a:solidFill>
                  <a:srgbClr val="000000"/>
                </a:solidFill>
              </a:defRPr>
            </a:lvl1pPr>
          </a:lstStyle>
          <a:p>
            <a:pPr>
              <a:defRPr/>
            </a:pPr>
            <a:fld id="{9E7E12D3-3ACA-E84E-AA25-A5E776F90C5D}" type="slidenum">
              <a:rPr lang="en-GB"/>
              <a:pPr>
                <a:defRPr/>
              </a:pPr>
              <a:t>‹#›</a:t>
            </a:fld>
            <a:endParaRPr lang="en-GB"/>
          </a:p>
        </p:txBody>
      </p:sp>
    </p:spTree>
    <p:extLst>
      <p:ext uri="{BB962C8B-B14F-4D97-AF65-F5344CB8AC3E}">
        <p14:creationId xmlns:p14="http://schemas.microsoft.com/office/powerpoint/2010/main" val="160613569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4" name="Picture 5" descr="New Powerpoint slide2_Oct2011"/>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1588"/>
            <a:ext cx="990772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742950" y="2060848"/>
            <a:ext cx="8420100" cy="4114800"/>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p:cNvSpPr>
            <a:spLocks noGrp="1"/>
          </p:cNvSpPr>
          <p:nvPr>
            <p:ph type="body" sz="quarter" idx="13"/>
          </p:nvPr>
        </p:nvSpPr>
        <p:spPr>
          <a:xfrm>
            <a:off x="741231" y="980728"/>
            <a:ext cx="8423540" cy="647700"/>
          </a:xfrm>
        </p:spPr>
        <p:txBody>
          <a:bodyPr/>
          <a:lstStyle>
            <a:lvl1pPr>
              <a:buFontTx/>
              <a:buNone/>
              <a:defRPr sz="4000" b="1">
                <a:solidFill>
                  <a:srgbClr val="0070C0"/>
                </a:solidFill>
                <a:latin typeface="Arial" pitchFamily="34" charset="0"/>
                <a:cs typeface="Arial" pitchFamily="34" charset="0"/>
              </a:defRPr>
            </a:lvl1pPr>
          </a:lstStyle>
          <a:p>
            <a:pPr lvl="0"/>
            <a:r>
              <a:rPr lang="en-US" dirty="0"/>
              <a:t>Click to edit Master text styles</a:t>
            </a:r>
          </a:p>
        </p:txBody>
      </p:sp>
      <p:sp>
        <p:nvSpPr>
          <p:cNvPr id="5" name="Date Placeholder 4"/>
          <p:cNvSpPr>
            <a:spLocks noGrp="1" noChangeArrowheads="1"/>
          </p:cNvSpPr>
          <p:nvPr>
            <p:ph type="dt" sz="half" idx="14"/>
          </p:nvPr>
        </p:nvSpPr>
        <p:spPr/>
        <p:txBody>
          <a:bodyPr/>
          <a:lstStyle>
            <a:lvl1pPr>
              <a:defRPr/>
            </a:lvl1pPr>
          </a:lstStyle>
          <a:p>
            <a:pPr>
              <a:defRPr/>
            </a:pPr>
            <a:endParaRPr lang="en-US"/>
          </a:p>
        </p:txBody>
      </p:sp>
      <p:sp>
        <p:nvSpPr>
          <p:cNvPr id="6" name="Footer Placeholder 5"/>
          <p:cNvSpPr>
            <a:spLocks noGrp="1" noChangeArrowheads="1"/>
          </p:cNvSpPr>
          <p:nvPr>
            <p:ph type="ftr" sz="quarter" idx="15"/>
          </p:nvPr>
        </p:nvSpPr>
        <p:spPr/>
        <p:txBody>
          <a:bodyPr/>
          <a:lstStyle>
            <a:lvl1pPr>
              <a:defRPr/>
            </a:lvl1pPr>
          </a:lstStyle>
          <a:p>
            <a:pPr>
              <a:defRPr/>
            </a:pPr>
            <a:endParaRPr lang="en-US">
              <a:solidFill>
                <a:prstClr val="black">
                  <a:tint val="75000"/>
                </a:prstClr>
              </a:solidFill>
            </a:endParaRPr>
          </a:p>
        </p:txBody>
      </p:sp>
      <p:sp>
        <p:nvSpPr>
          <p:cNvPr id="7" name="Slide Number Placeholder 6"/>
          <p:cNvSpPr>
            <a:spLocks noGrp="1" noChangeArrowheads="1"/>
          </p:cNvSpPr>
          <p:nvPr>
            <p:ph type="sldNum" sz="quarter" idx="16"/>
          </p:nvPr>
        </p:nvSpPr>
        <p:spPr/>
        <p:txBody>
          <a:bodyPr/>
          <a:lstStyle>
            <a:lvl1pPr>
              <a:defRPr smtClean="0"/>
            </a:lvl1pPr>
          </a:lstStyle>
          <a:p>
            <a:pPr>
              <a:defRPr/>
            </a:pPr>
            <a:fld id="{D8BC8D85-101F-42C1-A2F5-5B438B9772FE}" type="slidenum">
              <a:rPr lang="en-US" altLang="en-US"/>
              <a:pPr>
                <a:defRPr/>
              </a:pPr>
              <a:t>‹#›</a:t>
            </a:fld>
            <a:endParaRPr lang="en-US" altLang="en-US"/>
          </a:p>
        </p:txBody>
      </p:sp>
    </p:spTree>
    <p:extLst>
      <p:ext uri="{BB962C8B-B14F-4D97-AF65-F5344CB8AC3E}">
        <p14:creationId xmlns:p14="http://schemas.microsoft.com/office/powerpoint/2010/main" val="32539622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88504" y="1628800"/>
            <a:ext cx="89154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95300" y="6356414"/>
            <a:ext cx="2311400" cy="365125"/>
          </a:xfrm>
          <a:prstGeom prst="rect">
            <a:avLst/>
          </a:prstGeom>
        </p:spPr>
        <p:txBody>
          <a:bodyPr/>
          <a:lstStyle/>
          <a:p>
            <a:fld id="{83EA5BA0-27A5-43CA-9A63-DDD79E7BC925}" type="datetimeFigureOut">
              <a:rPr lang="en-GB" smtClean="0"/>
              <a:t>08/09/2017</a:t>
            </a:fld>
            <a:endParaRPr lang="en-GB"/>
          </a:p>
        </p:txBody>
      </p:sp>
      <p:sp>
        <p:nvSpPr>
          <p:cNvPr id="5" name="Footer Placeholder 4"/>
          <p:cNvSpPr>
            <a:spLocks noGrp="1"/>
          </p:cNvSpPr>
          <p:nvPr>
            <p:ph type="ftr" sz="quarter" idx="11"/>
          </p:nvPr>
        </p:nvSpPr>
        <p:spPr>
          <a:xfrm>
            <a:off x="3384550" y="6356414"/>
            <a:ext cx="31369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7099300" y="6356414"/>
            <a:ext cx="2311400" cy="365125"/>
          </a:xfrm>
          <a:prstGeom prst="rect">
            <a:avLst/>
          </a:prstGeom>
        </p:spPr>
        <p:txBody>
          <a:bodyPr/>
          <a:lstStyle/>
          <a:p>
            <a:fld id="{958D3872-2521-41DF-AA18-83062A596A47}" type="slidenum">
              <a:rPr lang="en-GB" smtClean="0"/>
              <a:t>‹#›</a:t>
            </a:fld>
            <a:endParaRPr lang="en-GB"/>
          </a:p>
        </p:txBody>
      </p:sp>
    </p:spTree>
    <p:extLst>
      <p:ext uri="{BB962C8B-B14F-4D97-AF65-F5344CB8AC3E}">
        <p14:creationId xmlns:p14="http://schemas.microsoft.com/office/powerpoint/2010/main" val="22658866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64"/>
            <a:ext cx="84201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82638" y="2906713"/>
            <a:ext cx="84201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95300" y="6356414"/>
            <a:ext cx="2311400" cy="365125"/>
          </a:xfrm>
          <a:prstGeom prst="rect">
            <a:avLst/>
          </a:prstGeom>
        </p:spPr>
        <p:txBody>
          <a:bodyPr/>
          <a:lstStyle/>
          <a:p>
            <a:fld id="{83EA5BA0-27A5-43CA-9A63-DDD79E7BC925}" type="datetimeFigureOut">
              <a:rPr lang="en-GB" smtClean="0"/>
              <a:t>08/09/2017</a:t>
            </a:fld>
            <a:endParaRPr lang="en-GB"/>
          </a:p>
        </p:txBody>
      </p:sp>
      <p:sp>
        <p:nvSpPr>
          <p:cNvPr id="5" name="Footer Placeholder 4"/>
          <p:cNvSpPr>
            <a:spLocks noGrp="1"/>
          </p:cNvSpPr>
          <p:nvPr>
            <p:ph type="ftr" sz="quarter" idx="11"/>
          </p:nvPr>
        </p:nvSpPr>
        <p:spPr>
          <a:xfrm>
            <a:off x="3384550" y="6356414"/>
            <a:ext cx="31369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7099300" y="6356414"/>
            <a:ext cx="2311400" cy="365125"/>
          </a:xfrm>
          <a:prstGeom prst="rect">
            <a:avLst/>
          </a:prstGeom>
        </p:spPr>
        <p:txBody>
          <a:bodyPr/>
          <a:lstStyle/>
          <a:p>
            <a:fld id="{958D3872-2521-41DF-AA18-83062A596A47}" type="slidenum">
              <a:rPr lang="en-GB" smtClean="0"/>
              <a:t>‹#›</a:t>
            </a:fld>
            <a:endParaRPr lang="en-GB"/>
          </a:p>
        </p:txBody>
      </p:sp>
    </p:spTree>
    <p:extLst>
      <p:ext uri="{BB962C8B-B14F-4D97-AF65-F5344CB8AC3E}">
        <p14:creationId xmlns:p14="http://schemas.microsoft.com/office/powerpoint/2010/main" val="335404148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95303" y="1600206"/>
            <a:ext cx="4381501"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029199" y="1600206"/>
            <a:ext cx="4381501"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95300" y="6356414"/>
            <a:ext cx="2311400" cy="365125"/>
          </a:xfrm>
          <a:prstGeom prst="rect">
            <a:avLst/>
          </a:prstGeom>
        </p:spPr>
        <p:txBody>
          <a:bodyPr/>
          <a:lstStyle/>
          <a:p>
            <a:fld id="{83EA5BA0-27A5-43CA-9A63-DDD79E7BC925}" type="datetimeFigureOut">
              <a:rPr lang="en-GB" smtClean="0"/>
              <a:t>08/09/2017</a:t>
            </a:fld>
            <a:endParaRPr lang="en-GB"/>
          </a:p>
        </p:txBody>
      </p:sp>
      <p:sp>
        <p:nvSpPr>
          <p:cNvPr id="6" name="Footer Placeholder 5"/>
          <p:cNvSpPr>
            <a:spLocks noGrp="1"/>
          </p:cNvSpPr>
          <p:nvPr>
            <p:ph type="ftr" sz="quarter" idx="11"/>
          </p:nvPr>
        </p:nvSpPr>
        <p:spPr>
          <a:xfrm>
            <a:off x="3384550" y="6356414"/>
            <a:ext cx="31369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7099300" y="6356414"/>
            <a:ext cx="2311400" cy="365125"/>
          </a:xfrm>
          <a:prstGeom prst="rect">
            <a:avLst/>
          </a:prstGeom>
        </p:spPr>
        <p:txBody>
          <a:bodyPr/>
          <a:lstStyle/>
          <a:p>
            <a:fld id="{958D3872-2521-41DF-AA18-83062A596A47}" type="slidenum">
              <a:rPr lang="en-GB" smtClean="0"/>
              <a:t>‹#›</a:t>
            </a:fld>
            <a:endParaRPr lang="en-GB"/>
          </a:p>
        </p:txBody>
      </p:sp>
    </p:spTree>
    <p:extLst>
      <p:ext uri="{BB962C8B-B14F-4D97-AF65-F5344CB8AC3E}">
        <p14:creationId xmlns:p14="http://schemas.microsoft.com/office/powerpoint/2010/main" val="39628089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95300" y="1535113"/>
            <a:ext cx="437673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032410" y="1535113"/>
            <a:ext cx="437832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410" y="2174875"/>
            <a:ext cx="437832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495300" y="6356414"/>
            <a:ext cx="2311400" cy="365125"/>
          </a:xfrm>
          <a:prstGeom prst="rect">
            <a:avLst/>
          </a:prstGeom>
        </p:spPr>
        <p:txBody>
          <a:bodyPr/>
          <a:lstStyle/>
          <a:p>
            <a:fld id="{83EA5BA0-27A5-43CA-9A63-DDD79E7BC925}" type="datetimeFigureOut">
              <a:rPr lang="en-GB" smtClean="0"/>
              <a:t>08/09/2017</a:t>
            </a:fld>
            <a:endParaRPr lang="en-GB"/>
          </a:p>
        </p:txBody>
      </p:sp>
      <p:sp>
        <p:nvSpPr>
          <p:cNvPr id="8" name="Footer Placeholder 7"/>
          <p:cNvSpPr>
            <a:spLocks noGrp="1"/>
          </p:cNvSpPr>
          <p:nvPr>
            <p:ph type="ftr" sz="quarter" idx="11"/>
          </p:nvPr>
        </p:nvSpPr>
        <p:spPr>
          <a:xfrm>
            <a:off x="3384550" y="6356414"/>
            <a:ext cx="3136900"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7099300" y="6356414"/>
            <a:ext cx="2311400" cy="365125"/>
          </a:xfrm>
          <a:prstGeom prst="rect">
            <a:avLst/>
          </a:prstGeom>
        </p:spPr>
        <p:txBody>
          <a:bodyPr/>
          <a:lstStyle/>
          <a:p>
            <a:fld id="{958D3872-2521-41DF-AA18-83062A596A47}" type="slidenum">
              <a:rPr lang="en-GB" smtClean="0"/>
              <a:t>‹#›</a:t>
            </a:fld>
            <a:endParaRPr lang="en-GB"/>
          </a:p>
        </p:txBody>
      </p:sp>
    </p:spTree>
    <p:extLst>
      <p:ext uri="{BB962C8B-B14F-4D97-AF65-F5344CB8AC3E}">
        <p14:creationId xmlns:p14="http://schemas.microsoft.com/office/powerpoint/2010/main" val="34404172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95300" y="6356414"/>
            <a:ext cx="2311400" cy="365125"/>
          </a:xfrm>
          <a:prstGeom prst="rect">
            <a:avLst/>
          </a:prstGeom>
        </p:spPr>
        <p:txBody>
          <a:bodyPr/>
          <a:lstStyle/>
          <a:p>
            <a:fld id="{83EA5BA0-27A5-43CA-9A63-DDD79E7BC925}" type="datetimeFigureOut">
              <a:rPr lang="en-GB" smtClean="0"/>
              <a:t>08/09/2017</a:t>
            </a:fld>
            <a:endParaRPr lang="en-GB"/>
          </a:p>
        </p:txBody>
      </p:sp>
      <p:sp>
        <p:nvSpPr>
          <p:cNvPr id="4" name="Footer Placeholder 3"/>
          <p:cNvSpPr>
            <a:spLocks noGrp="1"/>
          </p:cNvSpPr>
          <p:nvPr>
            <p:ph type="ftr" sz="quarter" idx="11"/>
          </p:nvPr>
        </p:nvSpPr>
        <p:spPr>
          <a:xfrm>
            <a:off x="3384550" y="6356414"/>
            <a:ext cx="31369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7099300" y="6356414"/>
            <a:ext cx="2311400" cy="365125"/>
          </a:xfrm>
          <a:prstGeom prst="rect">
            <a:avLst/>
          </a:prstGeom>
        </p:spPr>
        <p:txBody>
          <a:bodyPr/>
          <a:lstStyle/>
          <a:p>
            <a:fld id="{958D3872-2521-41DF-AA18-83062A596A47}" type="slidenum">
              <a:rPr lang="en-GB" smtClean="0"/>
              <a:t>‹#›</a:t>
            </a:fld>
            <a:endParaRPr lang="en-GB"/>
          </a:p>
        </p:txBody>
      </p:sp>
    </p:spTree>
    <p:extLst>
      <p:ext uri="{BB962C8B-B14F-4D97-AF65-F5344CB8AC3E}">
        <p14:creationId xmlns:p14="http://schemas.microsoft.com/office/powerpoint/2010/main" val="4012936284"/>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95300" y="6356414"/>
            <a:ext cx="2311400" cy="365125"/>
          </a:xfrm>
          <a:prstGeom prst="rect">
            <a:avLst/>
          </a:prstGeom>
        </p:spPr>
        <p:txBody>
          <a:bodyPr/>
          <a:lstStyle/>
          <a:p>
            <a:fld id="{83EA5BA0-27A5-43CA-9A63-DDD79E7BC925}" type="datetimeFigureOut">
              <a:rPr lang="en-GB" smtClean="0"/>
              <a:t>08/09/2017</a:t>
            </a:fld>
            <a:endParaRPr lang="en-GB"/>
          </a:p>
        </p:txBody>
      </p:sp>
      <p:sp>
        <p:nvSpPr>
          <p:cNvPr id="3" name="Footer Placeholder 2"/>
          <p:cNvSpPr>
            <a:spLocks noGrp="1"/>
          </p:cNvSpPr>
          <p:nvPr>
            <p:ph type="ftr" sz="quarter" idx="11"/>
          </p:nvPr>
        </p:nvSpPr>
        <p:spPr>
          <a:xfrm>
            <a:off x="3384550" y="6356414"/>
            <a:ext cx="31369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7099300" y="6356414"/>
            <a:ext cx="2311400" cy="365125"/>
          </a:xfrm>
          <a:prstGeom prst="rect">
            <a:avLst/>
          </a:prstGeom>
        </p:spPr>
        <p:txBody>
          <a:bodyPr/>
          <a:lstStyle/>
          <a:p>
            <a:fld id="{958D3872-2521-41DF-AA18-83062A596A47}" type="slidenum">
              <a:rPr lang="en-GB" smtClean="0"/>
              <a:t>‹#›</a:t>
            </a:fld>
            <a:endParaRPr lang="en-GB"/>
          </a:p>
        </p:txBody>
      </p:sp>
    </p:spTree>
    <p:extLst>
      <p:ext uri="{BB962C8B-B14F-4D97-AF65-F5344CB8AC3E}">
        <p14:creationId xmlns:p14="http://schemas.microsoft.com/office/powerpoint/2010/main" val="103827704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8" y="273050"/>
            <a:ext cx="3259138" cy="1162050"/>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873499" y="273114"/>
            <a:ext cx="5537201"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95308" y="1435103"/>
            <a:ext cx="3259138"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95300" y="6356414"/>
            <a:ext cx="2311400" cy="365125"/>
          </a:xfrm>
          <a:prstGeom prst="rect">
            <a:avLst/>
          </a:prstGeom>
        </p:spPr>
        <p:txBody>
          <a:bodyPr/>
          <a:lstStyle/>
          <a:p>
            <a:fld id="{83EA5BA0-27A5-43CA-9A63-DDD79E7BC925}" type="datetimeFigureOut">
              <a:rPr lang="en-GB" smtClean="0"/>
              <a:t>08/09/2017</a:t>
            </a:fld>
            <a:endParaRPr lang="en-GB"/>
          </a:p>
        </p:txBody>
      </p:sp>
      <p:sp>
        <p:nvSpPr>
          <p:cNvPr id="6" name="Footer Placeholder 5"/>
          <p:cNvSpPr>
            <a:spLocks noGrp="1"/>
          </p:cNvSpPr>
          <p:nvPr>
            <p:ph type="ftr" sz="quarter" idx="11"/>
          </p:nvPr>
        </p:nvSpPr>
        <p:spPr>
          <a:xfrm>
            <a:off x="3384550" y="6356414"/>
            <a:ext cx="31369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7099300" y="6356414"/>
            <a:ext cx="2311400" cy="365125"/>
          </a:xfrm>
          <a:prstGeom prst="rect">
            <a:avLst/>
          </a:prstGeom>
        </p:spPr>
        <p:txBody>
          <a:bodyPr/>
          <a:lstStyle/>
          <a:p>
            <a:fld id="{958D3872-2521-41DF-AA18-83062A596A47}" type="slidenum">
              <a:rPr lang="en-GB" smtClean="0"/>
              <a:t>‹#›</a:t>
            </a:fld>
            <a:endParaRPr lang="en-GB"/>
          </a:p>
        </p:txBody>
      </p:sp>
    </p:spTree>
    <p:extLst>
      <p:ext uri="{BB962C8B-B14F-4D97-AF65-F5344CB8AC3E}">
        <p14:creationId xmlns:p14="http://schemas.microsoft.com/office/powerpoint/2010/main" val="42051744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95300" y="1600206"/>
            <a:ext cx="89154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95300" y="6356415"/>
            <a:ext cx="2311400" cy="365125"/>
          </a:xfrm>
          <a:prstGeom prst="rect">
            <a:avLst/>
          </a:prstGeom>
        </p:spPr>
        <p:txBody>
          <a:bodyPr/>
          <a:lstStyle/>
          <a:p>
            <a:fld id="{F2CCE541-507E-48AD-8C01-CF563DFE6F43}" type="datetimeFigureOut">
              <a:rPr lang="en-GB" smtClean="0"/>
              <a:t>08/09/2017</a:t>
            </a:fld>
            <a:endParaRPr lang="en-GB"/>
          </a:p>
        </p:txBody>
      </p:sp>
      <p:sp>
        <p:nvSpPr>
          <p:cNvPr id="5" name="Footer Placeholder 4"/>
          <p:cNvSpPr>
            <a:spLocks noGrp="1"/>
          </p:cNvSpPr>
          <p:nvPr>
            <p:ph type="ftr" sz="quarter" idx="11"/>
          </p:nvPr>
        </p:nvSpPr>
        <p:spPr>
          <a:xfrm>
            <a:off x="3384550" y="6356415"/>
            <a:ext cx="31369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7099300" y="6356415"/>
            <a:ext cx="2311400" cy="365125"/>
          </a:xfrm>
          <a:prstGeom prst="rect">
            <a:avLst/>
          </a:prstGeom>
        </p:spPr>
        <p:txBody>
          <a:bodyPr/>
          <a:lstStyle/>
          <a:p>
            <a:fld id="{6586A449-AD69-4E4B-8063-712DD3A0DEA2}" type="slidenum">
              <a:rPr lang="en-GB" smtClean="0"/>
              <a:t>‹#›</a:t>
            </a:fld>
            <a:endParaRPr lang="en-GB"/>
          </a:p>
        </p:txBody>
      </p:sp>
    </p:spTree>
    <p:extLst>
      <p:ext uri="{BB962C8B-B14F-4D97-AF65-F5344CB8AC3E}">
        <p14:creationId xmlns:p14="http://schemas.microsoft.com/office/powerpoint/2010/main" val="4266622145"/>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41513" y="612775"/>
            <a:ext cx="59436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941513" y="5367338"/>
            <a:ext cx="59436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95300" y="6356414"/>
            <a:ext cx="2311400" cy="365125"/>
          </a:xfrm>
          <a:prstGeom prst="rect">
            <a:avLst/>
          </a:prstGeom>
        </p:spPr>
        <p:txBody>
          <a:bodyPr/>
          <a:lstStyle/>
          <a:p>
            <a:fld id="{83EA5BA0-27A5-43CA-9A63-DDD79E7BC925}" type="datetimeFigureOut">
              <a:rPr lang="en-GB" smtClean="0"/>
              <a:t>08/09/2017</a:t>
            </a:fld>
            <a:endParaRPr lang="en-GB"/>
          </a:p>
        </p:txBody>
      </p:sp>
      <p:sp>
        <p:nvSpPr>
          <p:cNvPr id="6" name="Footer Placeholder 5"/>
          <p:cNvSpPr>
            <a:spLocks noGrp="1"/>
          </p:cNvSpPr>
          <p:nvPr>
            <p:ph type="ftr" sz="quarter" idx="11"/>
          </p:nvPr>
        </p:nvSpPr>
        <p:spPr>
          <a:xfrm>
            <a:off x="3384550" y="6356414"/>
            <a:ext cx="31369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7099300" y="6356414"/>
            <a:ext cx="2311400" cy="365125"/>
          </a:xfrm>
          <a:prstGeom prst="rect">
            <a:avLst/>
          </a:prstGeom>
        </p:spPr>
        <p:txBody>
          <a:bodyPr/>
          <a:lstStyle/>
          <a:p>
            <a:fld id="{958D3872-2521-41DF-AA18-83062A596A47}" type="slidenum">
              <a:rPr lang="en-GB" smtClean="0"/>
              <a:t>‹#›</a:t>
            </a:fld>
            <a:endParaRPr lang="en-GB"/>
          </a:p>
        </p:txBody>
      </p:sp>
    </p:spTree>
    <p:extLst>
      <p:ext uri="{BB962C8B-B14F-4D97-AF65-F5344CB8AC3E}">
        <p14:creationId xmlns:p14="http://schemas.microsoft.com/office/powerpoint/2010/main" val="3427041579"/>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488504" y="1628800"/>
            <a:ext cx="89154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95300" y="6356414"/>
            <a:ext cx="2311400" cy="365125"/>
          </a:xfrm>
          <a:prstGeom prst="rect">
            <a:avLst/>
          </a:prstGeom>
        </p:spPr>
        <p:txBody>
          <a:bodyPr/>
          <a:lstStyle/>
          <a:p>
            <a:fld id="{83EA5BA0-27A5-43CA-9A63-DDD79E7BC925}" type="datetimeFigureOut">
              <a:rPr lang="en-GB" smtClean="0"/>
              <a:t>08/09/2017</a:t>
            </a:fld>
            <a:endParaRPr lang="en-GB"/>
          </a:p>
        </p:txBody>
      </p:sp>
      <p:sp>
        <p:nvSpPr>
          <p:cNvPr id="5" name="Footer Placeholder 4"/>
          <p:cNvSpPr>
            <a:spLocks noGrp="1"/>
          </p:cNvSpPr>
          <p:nvPr>
            <p:ph type="ftr" sz="quarter" idx="11"/>
          </p:nvPr>
        </p:nvSpPr>
        <p:spPr>
          <a:xfrm>
            <a:off x="3384550" y="6356414"/>
            <a:ext cx="31369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7099300" y="6356414"/>
            <a:ext cx="2311400" cy="365125"/>
          </a:xfrm>
          <a:prstGeom prst="rect">
            <a:avLst/>
          </a:prstGeom>
        </p:spPr>
        <p:txBody>
          <a:bodyPr/>
          <a:lstStyle/>
          <a:p>
            <a:fld id="{958D3872-2521-41DF-AA18-83062A596A47}" type="slidenum">
              <a:rPr lang="en-GB" smtClean="0"/>
              <a:t>‹#›</a:t>
            </a:fld>
            <a:endParaRPr lang="en-GB"/>
          </a:p>
        </p:txBody>
      </p:sp>
    </p:spTree>
    <p:extLst>
      <p:ext uri="{BB962C8B-B14F-4D97-AF65-F5344CB8AC3E}">
        <p14:creationId xmlns:p14="http://schemas.microsoft.com/office/powerpoint/2010/main" val="13333067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702"/>
            <a:ext cx="2228850" cy="5851525"/>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95308" y="274702"/>
            <a:ext cx="653415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95300" y="6356414"/>
            <a:ext cx="2311400" cy="365125"/>
          </a:xfrm>
          <a:prstGeom prst="rect">
            <a:avLst/>
          </a:prstGeom>
        </p:spPr>
        <p:txBody>
          <a:bodyPr/>
          <a:lstStyle/>
          <a:p>
            <a:fld id="{83EA5BA0-27A5-43CA-9A63-DDD79E7BC925}" type="datetimeFigureOut">
              <a:rPr lang="en-GB" smtClean="0"/>
              <a:t>08/09/2017</a:t>
            </a:fld>
            <a:endParaRPr lang="en-GB"/>
          </a:p>
        </p:txBody>
      </p:sp>
      <p:sp>
        <p:nvSpPr>
          <p:cNvPr id="5" name="Footer Placeholder 4"/>
          <p:cNvSpPr>
            <a:spLocks noGrp="1"/>
          </p:cNvSpPr>
          <p:nvPr>
            <p:ph type="ftr" sz="quarter" idx="11"/>
          </p:nvPr>
        </p:nvSpPr>
        <p:spPr>
          <a:xfrm>
            <a:off x="3384550" y="6356414"/>
            <a:ext cx="31369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7099300" y="6356414"/>
            <a:ext cx="2311400" cy="365125"/>
          </a:xfrm>
          <a:prstGeom prst="rect">
            <a:avLst/>
          </a:prstGeom>
        </p:spPr>
        <p:txBody>
          <a:bodyPr/>
          <a:lstStyle/>
          <a:p>
            <a:fld id="{958D3872-2521-41DF-AA18-83062A596A47}" type="slidenum">
              <a:rPr lang="en-GB" smtClean="0"/>
              <a:t>‹#›</a:t>
            </a:fld>
            <a:endParaRPr lang="en-GB"/>
          </a:p>
        </p:txBody>
      </p:sp>
    </p:spTree>
    <p:extLst>
      <p:ext uri="{BB962C8B-B14F-4D97-AF65-F5344CB8AC3E}">
        <p14:creationId xmlns:p14="http://schemas.microsoft.com/office/powerpoint/2010/main" val="16777413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89"/>
            <a:ext cx="84201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485900" y="3886200"/>
            <a:ext cx="69342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495300" y="6356414"/>
            <a:ext cx="2311400" cy="365125"/>
          </a:xfrm>
          <a:prstGeom prst="rect">
            <a:avLst/>
          </a:prstGeom>
        </p:spPr>
        <p:txBody>
          <a:bodyPr/>
          <a:lstStyle/>
          <a:p>
            <a:fld id="{C79DCEDA-5B81-408B-9569-6C7D9EE96739}" type="datetimeFigureOut">
              <a:rPr lang="en-GB" smtClean="0"/>
              <a:t>08/09/2017</a:t>
            </a:fld>
            <a:endParaRPr lang="en-GB"/>
          </a:p>
        </p:txBody>
      </p:sp>
      <p:sp>
        <p:nvSpPr>
          <p:cNvPr id="5" name="Footer Placeholder 4"/>
          <p:cNvSpPr>
            <a:spLocks noGrp="1"/>
          </p:cNvSpPr>
          <p:nvPr>
            <p:ph type="ftr" sz="quarter" idx="11"/>
          </p:nvPr>
        </p:nvSpPr>
        <p:spPr>
          <a:xfrm>
            <a:off x="3384550" y="6356414"/>
            <a:ext cx="31369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7099300" y="6356414"/>
            <a:ext cx="2311400" cy="365125"/>
          </a:xfrm>
          <a:prstGeom prst="rect">
            <a:avLst/>
          </a:prstGeom>
        </p:spPr>
        <p:txBody>
          <a:bodyPr/>
          <a:lstStyle/>
          <a:p>
            <a:fld id="{FC345F4B-8075-4905-BF05-EFC12F22C8D4}" type="slidenum">
              <a:rPr lang="en-GB" smtClean="0"/>
              <a:t>‹#›</a:t>
            </a:fld>
            <a:endParaRPr lang="en-GB"/>
          </a:p>
        </p:txBody>
      </p:sp>
    </p:spTree>
    <p:extLst>
      <p:ext uri="{BB962C8B-B14F-4D97-AF65-F5344CB8AC3E}">
        <p14:creationId xmlns:p14="http://schemas.microsoft.com/office/powerpoint/2010/main" val="1918072664"/>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95300" y="1600206"/>
            <a:ext cx="89154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95300" y="6356414"/>
            <a:ext cx="2311400" cy="365125"/>
          </a:xfrm>
          <a:prstGeom prst="rect">
            <a:avLst/>
          </a:prstGeom>
        </p:spPr>
        <p:txBody>
          <a:bodyPr/>
          <a:lstStyle/>
          <a:p>
            <a:fld id="{C79DCEDA-5B81-408B-9569-6C7D9EE96739}" type="datetimeFigureOut">
              <a:rPr lang="en-GB" smtClean="0"/>
              <a:t>08/09/2017</a:t>
            </a:fld>
            <a:endParaRPr lang="en-GB"/>
          </a:p>
        </p:txBody>
      </p:sp>
      <p:sp>
        <p:nvSpPr>
          <p:cNvPr id="5" name="Footer Placeholder 4"/>
          <p:cNvSpPr>
            <a:spLocks noGrp="1"/>
          </p:cNvSpPr>
          <p:nvPr>
            <p:ph type="ftr" sz="quarter" idx="11"/>
          </p:nvPr>
        </p:nvSpPr>
        <p:spPr>
          <a:xfrm>
            <a:off x="3384550" y="6356414"/>
            <a:ext cx="31369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7099300" y="6356414"/>
            <a:ext cx="2311400" cy="365125"/>
          </a:xfrm>
          <a:prstGeom prst="rect">
            <a:avLst/>
          </a:prstGeom>
        </p:spPr>
        <p:txBody>
          <a:bodyPr/>
          <a:lstStyle/>
          <a:p>
            <a:fld id="{FC345F4B-8075-4905-BF05-EFC12F22C8D4}" type="slidenum">
              <a:rPr lang="en-GB" smtClean="0"/>
              <a:t>‹#›</a:t>
            </a:fld>
            <a:endParaRPr lang="en-GB"/>
          </a:p>
        </p:txBody>
      </p:sp>
    </p:spTree>
    <p:extLst>
      <p:ext uri="{BB962C8B-B14F-4D97-AF65-F5344CB8AC3E}">
        <p14:creationId xmlns:p14="http://schemas.microsoft.com/office/powerpoint/2010/main" val="149787490"/>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64"/>
            <a:ext cx="84201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82638" y="2906713"/>
            <a:ext cx="84201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95300" y="6356414"/>
            <a:ext cx="2311400" cy="365125"/>
          </a:xfrm>
          <a:prstGeom prst="rect">
            <a:avLst/>
          </a:prstGeom>
        </p:spPr>
        <p:txBody>
          <a:bodyPr/>
          <a:lstStyle/>
          <a:p>
            <a:fld id="{C79DCEDA-5B81-408B-9569-6C7D9EE96739}" type="datetimeFigureOut">
              <a:rPr lang="en-GB" smtClean="0"/>
              <a:t>08/09/2017</a:t>
            </a:fld>
            <a:endParaRPr lang="en-GB"/>
          </a:p>
        </p:txBody>
      </p:sp>
      <p:sp>
        <p:nvSpPr>
          <p:cNvPr id="5" name="Footer Placeholder 4"/>
          <p:cNvSpPr>
            <a:spLocks noGrp="1"/>
          </p:cNvSpPr>
          <p:nvPr>
            <p:ph type="ftr" sz="quarter" idx="11"/>
          </p:nvPr>
        </p:nvSpPr>
        <p:spPr>
          <a:xfrm>
            <a:off x="3384550" y="6356414"/>
            <a:ext cx="31369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7099300" y="6356414"/>
            <a:ext cx="2311400" cy="365125"/>
          </a:xfrm>
          <a:prstGeom prst="rect">
            <a:avLst/>
          </a:prstGeom>
        </p:spPr>
        <p:txBody>
          <a:bodyPr/>
          <a:lstStyle/>
          <a:p>
            <a:fld id="{FC345F4B-8075-4905-BF05-EFC12F22C8D4}" type="slidenum">
              <a:rPr lang="en-GB" smtClean="0"/>
              <a:t>‹#›</a:t>
            </a:fld>
            <a:endParaRPr lang="en-GB"/>
          </a:p>
        </p:txBody>
      </p:sp>
    </p:spTree>
    <p:extLst>
      <p:ext uri="{BB962C8B-B14F-4D97-AF65-F5344CB8AC3E}">
        <p14:creationId xmlns:p14="http://schemas.microsoft.com/office/powerpoint/2010/main" val="2386705627"/>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95303" y="1600206"/>
            <a:ext cx="4381501"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029199" y="1600206"/>
            <a:ext cx="4381501"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95300" y="6356414"/>
            <a:ext cx="2311400" cy="365125"/>
          </a:xfrm>
          <a:prstGeom prst="rect">
            <a:avLst/>
          </a:prstGeom>
        </p:spPr>
        <p:txBody>
          <a:bodyPr/>
          <a:lstStyle/>
          <a:p>
            <a:fld id="{C79DCEDA-5B81-408B-9569-6C7D9EE96739}" type="datetimeFigureOut">
              <a:rPr lang="en-GB" smtClean="0"/>
              <a:t>08/09/2017</a:t>
            </a:fld>
            <a:endParaRPr lang="en-GB"/>
          </a:p>
        </p:txBody>
      </p:sp>
      <p:sp>
        <p:nvSpPr>
          <p:cNvPr id="6" name="Footer Placeholder 5"/>
          <p:cNvSpPr>
            <a:spLocks noGrp="1"/>
          </p:cNvSpPr>
          <p:nvPr>
            <p:ph type="ftr" sz="quarter" idx="11"/>
          </p:nvPr>
        </p:nvSpPr>
        <p:spPr>
          <a:xfrm>
            <a:off x="3384550" y="6356414"/>
            <a:ext cx="31369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7099300" y="6356414"/>
            <a:ext cx="2311400" cy="365125"/>
          </a:xfrm>
          <a:prstGeom prst="rect">
            <a:avLst/>
          </a:prstGeom>
        </p:spPr>
        <p:txBody>
          <a:bodyPr/>
          <a:lstStyle/>
          <a:p>
            <a:fld id="{FC345F4B-8075-4905-BF05-EFC12F22C8D4}" type="slidenum">
              <a:rPr lang="en-GB" smtClean="0"/>
              <a:t>‹#›</a:t>
            </a:fld>
            <a:endParaRPr lang="en-GB"/>
          </a:p>
        </p:txBody>
      </p:sp>
    </p:spTree>
    <p:extLst>
      <p:ext uri="{BB962C8B-B14F-4D97-AF65-F5344CB8AC3E}">
        <p14:creationId xmlns:p14="http://schemas.microsoft.com/office/powerpoint/2010/main" val="3983319863"/>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95300" y="1535113"/>
            <a:ext cx="437673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032410" y="1535113"/>
            <a:ext cx="437832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410" y="2174875"/>
            <a:ext cx="437832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495300" y="6356414"/>
            <a:ext cx="2311400" cy="365125"/>
          </a:xfrm>
          <a:prstGeom prst="rect">
            <a:avLst/>
          </a:prstGeom>
        </p:spPr>
        <p:txBody>
          <a:bodyPr/>
          <a:lstStyle/>
          <a:p>
            <a:fld id="{C79DCEDA-5B81-408B-9569-6C7D9EE96739}" type="datetimeFigureOut">
              <a:rPr lang="en-GB" smtClean="0"/>
              <a:t>08/09/2017</a:t>
            </a:fld>
            <a:endParaRPr lang="en-GB"/>
          </a:p>
        </p:txBody>
      </p:sp>
      <p:sp>
        <p:nvSpPr>
          <p:cNvPr id="8" name="Footer Placeholder 7"/>
          <p:cNvSpPr>
            <a:spLocks noGrp="1"/>
          </p:cNvSpPr>
          <p:nvPr>
            <p:ph type="ftr" sz="quarter" idx="11"/>
          </p:nvPr>
        </p:nvSpPr>
        <p:spPr>
          <a:xfrm>
            <a:off x="3384550" y="6356414"/>
            <a:ext cx="3136900"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7099300" y="6356414"/>
            <a:ext cx="2311400" cy="365125"/>
          </a:xfrm>
          <a:prstGeom prst="rect">
            <a:avLst/>
          </a:prstGeom>
        </p:spPr>
        <p:txBody>
          <a:bodyPr/>
          <a:lstStyle/>
          <a:p>
            <a:fld id="{FC345F4B-8075-4905-BF05-EFC12F22C8D4}" type="slidenum">
              <a:rPr lang="en-GB" smtClean="0"/>
              <a:t>‹#›</a:t>
            </a:fld>
            <a:endParaRPr lang="en-GB"/>
          </a:p>
        </p:txBody>
      </p:sp>
    </p:spTree>
    <p:extLst>
      <p:ext uri="{BB962C8B-B14F-4D97-AF65-F5344CB8AC3E}">
        <p14:creationId xmlns:p14="http://schemas.microsoft.com/office/powerpoint/2010/main" val="279189218"/>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95300" y="6356414"/>
            <a:ext cx="2311400" cy="365125"/>
          </a:xfrm>
          <a:prstGeom prst="rect">
            <a:avLst/>
          </a:prstGeom>
        </p:spPr>
        <p:txBody>
          <a:bodyPr/>
          <a:lstStyle/>
          <a:p>
            <a:fld id="{C79DCEDA-5B81-408B-9569-6C7D9EE96739}" type="datetimeFigureOut">
              <a:rPr lang="en-GB" smtClean="0"/>
              <a:t>08/09/2017</a:t>
            </a:fld>
            <a:endParaRPr lang="en-GB"/>
          </a:p>
        </p:txBody>
      </p:sp>
      <p:sp>
        <p:nvSpPr>
          <p:cNvPr id="4" name="Footer Placeholder 3"/>
          <p:cNvSpPr>
            <a:spLocks noGrp="1"/>
          </p:cNvSpPr>
          <p:nvPr>
            <p:ph type="ftr" sz="quarter" idx="11"/>
          </p:nvPr>
        </p:nvSpPr>
        <p:spPr>
          <a:xfrm>
            <a:off x="3384550" y="6356414"/>
            <a:ext cx="31369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7099300" y="6356414"/>
            <a:ext cx="2311400" cy="365125"/>
          </a:xfrm>
          <a:prstGeom prst="rect">
            <a:avLst/>
          </a:prstGeom>
        </p:spPr>
        <p:txBody>
          <a:bodyPr/>
          <a:lstStyle/>
          <a:p>
            <a:fld id="{FC345F4B-8075-4905-BF05-EFC12F22C8D4}" type="slidenum">
              <a:rPr lang="en-GB" smtClean="0"/>
              <a:t>‹#›</a:t>
            </a:fld>
            <a:endParaRPr lang="en-GB"/>
          </a:p>
        </p:txBody>
      </p:sp>
    </p:spTree>
    <p:extLst>
      <p:ext uri="{BB962C8B-B14F-4D97-AF65-F5344CB8AC3E}">
        <p14:creationId xmlns:p14="http://schemas.microsoft.com/office/powerpoint/2010/main" val="39601551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95300" y="6356414"/>
            <a:ext cx="2311400" cy="365125"/>
          </a:xfrm>
          <a:prstGeom prst="rect">
            <a:avLst/>
          </a:prstGeom>
        </p:spPr>
        <p:txBody>
          <a:bodyPr/>
          <a:lstStyle/>
          <a:p>
            <a:fld id="{C79DCEDA-5B81-408B-9569-6C7D9EE96739}" type="datetimeFigureOut">
              <a:rPr lang="en-GB" smtClean="0"/>
              <a:t>08/09/2017</a:t>
            </a:fld>
            <a:endParaRPr lang="en-GB"/>
          </a:p>
        </p:txBody>
      </p:sp>
      <p:sp>
        <p:nvSpPr>
          <p:cNvPr id="3" name="Footer Placeholder 2"/>
          <p:cNvSpPr>
            <a:spLocks noGrp="1"/>
          </p:cNvSpPr>
          <p:nvPr>
            <p:ph type="ftr" sz="quarter" idx="11"/>
          </p:nvPr>
        </p:nvSpPr>
        <p:spPr>
          <a:xfrm>
            <a:off x="3384550" y="6356414"/>
            <a:ext cx="31369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7099300" y="6356414"/>
            <a:ext cx="2311400" cy="365125"/>
          </a:xfrm>
          <a:prstGeom prst="rect">
            <a:avLst/>
          </a:prstGeom>
        </p:spPr>
        <p:txBody>
          <a:bodyPr/>
          <a:lstStyle/>
          <a:p>
            <a:fld id="{FC345F4B-8075-4905-BF05-EFC12F22C8D4}" type="slidenum">
              <a:rPr lang="en-GB" smtClean="0"/>
              <a:t>‹#›</a:t>
            </a:fld>
            <a:endParaRPr lang="en-GB"/>
          </a:p>
        </p:txBody>
      </p:sp>
    </p:spTree>
    <p:extLst>
      <p:ext uri="{BB962C8B-B14F-4D97-AF65-F5344CB8AC3E}">
        <p14:creationId xmlns:p14="http://schemas.microsoft.com/office/powerpoint/2010/main" val="274739211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65"/>
            <a:ext cx="84201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82506" y="2906713"/>
            <a:ext cx="84201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95300" y="6356415"/>
            <a:ext cx="2311400" cy="365125"/>
          </a:xfrm>
          <a:prstGeom prst="rect">
            <a:avLst/>
          </a:prstGeom>
        </p:spPr>
        <p:txBody>
          <a:bodyPr/>
          <a:lstStyle/>
          <a:p>
            <a:fld id="{F2CCE541-507E-48AD-8C01-CF563DFE6F43}" type="datetimeFigureOut">
              <a:rPr lang="en-GB" smtClean="0"/>
              <a:t>08/09/2017</a:t>
            </a:fld>
            <a:endParaRPr lang="en-GB"/>
          </a:p>
        </p:txBody>
      </p:sp>
      <p:sp>
        <p:nvSpPr>
          <p:cNvPr id="5" name="Footer Placeholder 4"/>
          <p:cNvSpPr>
            <a:spLocks noGrp="1"/>
          </p:cNvSpPr>
          <p:nvPr>
            <p:ph type="ftr" sz="quarter" idx="11"/>
          </p:nvPr>
        </p:nvSpPr>
        <p:spPr>
          <a:xfrm>
            <a:off x="3384550" y="6356415"/>
            <a:ext cx="31369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7099300" y="6356415"/>
            <a:ext cx="2311400" cy="365125"/>
          </a:xfrm>
          <a:prstGeom prst="rect">
            <a:avLst/>
          </a:prstGeom>
        </p:spPr>
        <p:txBody>
          <a:bodyPr/>
          <a:lstStyle/>
          <a:p>
            <a:fld id="{6586A449-AD69-4E4B-8063-712DD3A0DEA2}" type="slidenum">
              <a:rPr lang="en-GB" smtClean="0"/>
              <a:t>‹#›</a:t>
            </a:fld>
            <a:endParaRPr lang="en-GB"/>
          </a:p>
        </p:txBody>
      </p:sp>
    </p:spTree>
    <p:extLst>
      <p:ext uri="{BB962C8B-B14F-4D97-AF65-F5344CB8AC3E}">
        <p14:creationId xmlns:p14="http://schemas.microsoft.com/office/powerpoint/2010/main" val="305459476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8" y="273050"/>
            <a:ext cx="3259138" cy="1162050"/>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873499" y="273114"/>
            <a:ext cx="5537201"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95308" y="1435103"/>
            <a:ext cx="3259138"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95300" y="6356414"/>
            <a:ext cx="2311400" cy="365125"/>
          </a:xfrm>
          <a:prstGeom prst="rect">
            <a:avLst/>
          </a:prstGeom>
        </p:spPr>
        <p:txBody>
          <a:bodyPr/>
          <a:lstStyle/>
          <a:p>
            <a:fld id="{C79DCEDA-5B81-408B-9569-6C7D9EE96739}" type="datetimeFigureOut">
              <a:rPr lang="en-GB" smtClean="0"/>
              <a:t>08/09/2017</a:t>
            </a:fld>
            <a:endParaRPr lang="en-GB"/>
          </a:p>
        </p:txBody>
      </p:sp>
      <p:sp>
        <p:nvSpPr>
          <p:cNvPr id="6" name="Footer Placeholder 5"/>
          <p:cNvSpPr>
            <a:spLocks noGrp="1"/>
          </p:cNvSpPr>
          <p:nvPr>
            <p:ph type="ftr" sz="quarter" idx="11"/>
          </p:nvPr>
        </p:nvSpPr>
        <p:spPr>
          <a:xfrm>
            <a:off x="3384550" y="6356414"/>
            <a:ext cx="31369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7099300" y="6356414"/>
            <a:ext cx="2311400" cy="365125"/>
          </a:xfrm>
          <a:prstGeom prst="rect">
            <a:avLst/>
          </a:prstGeom>
        </p:spPr>
        <p:txBody>
          <a:bodyPr/>
          <a:lstStyle/>
          <a:p>
            <a:fld id="{FC345F4B-8075-4905-BF05-EFC12F22C8D4}" type="slidenum">
              <a:rPr lang="en-GB" smtClean="0"/>
              <a:t>‹#›</a:t>
            </a:fld>
            <a:endParaRPr lang="en-GB"/>
          </a:p>
        </p:txBody>
      </p:sp>
    </p:spTree>
    <p:extLst>
      <p:ext uri="{BB962C8B-B14F-4D97-AF65-F5344CB8AC3E}">
        <p14:creationId xmlns:p14="http://schemas.microsoft.com/office/powerpoint/2010/main" val="913368592"/>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41513" y="612775"/>
            <a:ext cx="59436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941513" y="5367338"/>
            <a:ext cx="59436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95300" y="6356414"/>
            <a:ext cx="2311400" cy="365125"/>
          </a:xfrm>
          <a:prstGeom prst="rect">
            <a:avLst/>
          </a:prstGeom>
        </p:spPr>
        <p:txBody>
          <a:bodyPr/>
          <a:lstStyle/>
          <a:p>
            <a:fld id="{C79DCEDA-5B81-408B-9569-6C7D9EE96739}" type="datetimeFigureOut">
              <a:rPr lang="en-GB" smtClean="0"/>
              <a:t>08/09/2017</a:t>
            </a:fld>
            <a:endParaRPr lang="en-GB"/>
          </a:p>
        </p:txBody>
      </p:sp>
      <p:sp>
        <p:nvSpPr>
          <p:cNvPr id="6" name="Footer Placeholder 5"/>
          <p:cNvSpPr>
            <a:spLocks noGrp="1"/>
          </p:cNvSpPr>
          <p:nvPr>
            <p:ph type="ftr" sz="quarter" idx="11"/>
          </p:nvPr>
        </p:nvSpPr>
        <p:spPr>
          <a:xfrm>
            <a:off x="3384550" y="6356414"/>
            <a:ext cx="31369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7099300" y="6356414"/>
            <a:ext cx="2311400" cy="365125"/>
          </a:xfrm>
          <a:prstGeom prst="rect">
            <a:avLst/>
          </a:prstGeom>
        </p:spPr>
        <p:txBody>
          <a:bodyPr/>
          <a:lstStyle/>
          <a:p>
            <a:fld id="{FC345F4B-8075-4905-BF05-EFC12F22C8D4}" type="slidenum">
              <a:rPr lang="en-GB" smtClean="0"/>
              <a:t>‹#›</a:t>
            </a:fld>
            <a:endParaRPr lang="en-GB"/>
          </a:p>
        </p:txBody>
      </p:sp>
    </p:spTree>
    <p:extLst>
      <p:ext uri="{BB962C8B-B14F-4D97-AF65-F5344CB8AC3E}">
        <p14:creationId xmlns:p14="http://schemas.microsoft.com/office/powerpoint/2010/main" val="268229825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495300" y="1600206"/>
            <a:ext cx="89154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95300" y="6356414"/>
            <a:ext cx="2311400" cy="365125"/>
          </a:xfrm>
          <a:prstGeom prst="rect">
            <a:avLst/>
          </a:prstGeom>
        </p:spPr>
        <p:txBody>
          <a:bodyPr/>
          <a:lstStyle/>
          <a:p>
            <a:fld id="{C79DCEDA-5B81-408B-9569-6C7D9EE96739}" type="datetimeFigureOut">
              <a:rPr lang="en-GB" smtClean="0"/>
              <a:t>08/09/2017</a:t>
            </a:fld>
            <a:endParaRPr lang="en-GB"/>
          </a:p>
        </p:txBody>
      </p:sp>
      <p:sp>
        <p:nvSpPr>
          <p:cNvPr id="5" name="Footer Placeholder 4"/>
          <p:cNvSpPr>
            <a:spLocks noGrp="1"/>
          </p:cNvSpPr>
          <p:nvPr>
            <p:ph type="ftr" sz="quarter" idx="11"/>
          </p:nvPr>
        </p:nvSpPr>
        <p:spPr>
          <a:xfrm>
            <a:off x="3384550" y="6356414"/>
            <a:ext cx="31369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7099300" y="6356414"/>
            <a:ext cx="2311400" cy="365125"/>
          </a:xfrm>
          <a:prstGeom prst="rect">
            <a:avLst/>
          </a:prstGeom>
        </p:spPr>
        <p:txBody>
          <a:bodyPr/>
          <a:lstStyle/>
          <a:p>
            <a:fld id="{FC345F4B-8075-4905-BF05-EFC12F22C8D4}" type="slidenum">
              <a:rPr lang="en-GB" smtClean="0"/>
              <a:t>‹#›</a:t>
            </a:fld>
            <a:endParaRPr lang="en-GB"/>
          </a:p>
        </p:txBody>
      </p:sp>
    </p:spTree>
    <p:extLst>
      <p:ext uri="{BB962C8B-B14F-4D97-AF65-F5344CB8AC3E}">
        <p14:creationId xmlns:p14="http://schemas.microsoft.com/office/powerpoint/2010/main" val="41099863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702"/>
            <a:ext cx="2228850" cy="5851525"/>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95308" y="274702"/>
            <a:ext cx="653415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95300" y="6356414"/>
            <a:ext cx="2311400" cy="365125"/>
          </a:xfrm>
          <a:prstGeom prst="rect">
            <a:avLst/>
          </a:prstGeom>
        </p:spPr>
        <p:txBody>
          <a:bodyPr/>
          <a:lstStyle/>
          <a:p>
            <a:fld id="{C79DCEDA-5B81-408B-9569-6C7D9EE96739}" type="datetimeFigureOut">
              <a:rPr lang="en-GB" smtClean="0"/>
              <a:t>08/09/2017</a:t>
            </a:fld>
            <a:endParaRPr lang="en-GB"/>
          </a:p>
        </p:txBody>
      </p:sp>
      <p:sp>
        <p:nvSpPr>
          <p:cNvPr id="5" name="Footer Placeholder 4"/>
          <p:cNvSpPr>
            <a:spLocks noGrp="1"/>
          </p:cNvSpPr>
          <p:nvPr>
            <p:ph type="ftr" sz="quarter" idx="11"/>
          </p:nvPr>
        </p:nvSpPr>
        <p:spPr>
          <a:xfrm>
            <a:off x="3384550" y="6356414"/>
            <a:ext cx="31369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7099300" y="6356414"/>
            <a:ext cx="2311400" cy="365125"/>
          </a:xfrm>
          <a:prstGeom prst="rect">
            <a:avLst/>
          </a:prstGeom>
        </p:spPr>
        <p:txBody>
          <a:bodyPr/>
          <a:lstStyle/>
          <a:p>
            <a:fld id="{FC345F4B-8075-4905-BF05-EFC12F22C8D4}" type="slidenum">
              <a:rPr lang="en-GB" smtClean="0"/>
              <a:t>‹#›</a:t>
            </a:fld>
            <a:endParaRPr lang="en-GB"/>
          </a:p>
        </p:txBody>
      </p:sp>
    </p:spTree>
    <p:extLst>
      <p:ext uri="{BB962C8B-B14F-4D97-AF65-F5344CB8AC3E}">
        <p14:creationId xmlns:p14="http://schemas.microsoft.com/office/powerpoint/2010/main" val="302725894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89"/>
            <a:ext cx="84201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485900" y="3886200"/>
            <a:ext cx="69342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495300" y="6356414"/>
            <a:ext cx="2311400" cy="365125"/>
          </a:xfrm>
          <a:prstGeom prst="rect">
            <a:avLst/>
          </a:prstGeom>
        </p:spPr>
        <p:txBody>
          <a:bodyPr/>
          <a:lstStyle/>
          <a:p>
            <a:fld id="{81CBF3ED-7D6B-4BD6-BAE5-A667E465ECE6}" type="datetimeFigureOut">
              <a:rPr lang="en-GB" smtClean="0"/>
              <a:t>08/09/2017</a:t>
            </a:fld>
            <a:endParaRPr lang="en-GB"/>
          </a:p>
        </p:txBody>
      </p:sp>
      <p:sp>
        <p:nvSpPr>
          <p:cNvPr id="5" name="Footer Placeholder 4"/>
          <p:cNvSpPr>
            <a:spLocks noGrp="1"/>
          </p:cNvSpPr>
          <p:nvPr>
            <p:ph type="ftr" sz="quarter" idx="11"/>
          </p:nvPr>
        </p:nvSpPr>
        <p:spPr>
          <a:xfrm>
            <a:off x="3384550" y="6356414"/>
            <a:ext cx="31369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7099300" y="6356414"/>
            <a:ext cx="2311400" cy="365125"/>
          </a:xfrm>
          <a:prstGeom prst="rect">
            <a:avLst/>
          </a:prstGeom>
        </p:spPr>
        <p:txBody>
          <a:bodyPr/>
          <a:lstStyle/>
          <a:p>
            <a:fld id="{E306EF3C-6559-40A3-896C-78A327DA6541}" type="slidenum">
              <a:rPr lang="en-GB" smtClean="0"/>
              <a:t>‹#›</a:t>
            </a:fld>
            <a:endParaRPr lang="en-GB"/>
          </a:p>
        </p:txBody>
      </p:sp>
    </p:spTree>
    <p:extLst>
      <p:ext uri="{BB962C8B-B14F-4D97-AF65-F5344CB8AC3E}">
        <p14:creationId xmlns:p14="http://schemas.microsoft.com/office/powerpoint/2010/main" val="26238568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95300" y="1600206"/>
            <a:ext cx="89154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95300" y="6356414"/>
            <a:ext cx="2311400" cy="365125"/>
          </a:xfrm>
          <a:prstGeom prst="rect">
            <a:avLst/>
          </a:prstGeom>
        </p:spPr>
        <p:txBody>
          <a:bodyPr/>
          <a:lstStyle/>
          <a:p>
            <a:fld id="{81CBF3ED-7D6B-4BD6-BAE5-A667E465ECE6}" type="datetimeFigureOut">
              <a:rPr lang="en-GB" smtClean="0"/>
              <a:t>08/09/2017</a:t>
            </a:fld>
            <a:endParaRPr lang="en-GB"/>
          </a:p>
        </p:txBody>
      </p:sp>
      <p:sp>
        <p:nvSpPr>
          <p:cNvPr id="5" name="Footer Placeholder 4"/>
          <p:cNvSpPr>
            <a:spLocks noGrp="1"/>
          </p:cNvSpPr>
          <p:nvPr>
            <p:ph type="ftr" sz="quarter" idx="11"/>
          </p:nvPr>
        </p:nvSpPr>
        <p:spPr>
          <a:xfrm>
            <a:off x="3384550" y="6356414"/>
            <a:ext cx="31369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7099300" y="6356414"/>
            <a:ext cx="2311400" cy="365125"/>
          </a:xfrm>
          <a:prstGeom prst="rect">
            <a:avLst/>
          </a:prstGeom>
        </p:spPr>
        <p:txBody>
          <a:bodyPr/>
          <a:lstStyle/>
          <a:p>
            <a:fld id="{E306EF3C-6559-40A3-896C-78A327DA6541}" type="slidenum">
              <a:rPr lang="en-GB" smtClean="0"/>
              <a:t>‹#›</a:t>
            </a:fld>
            <a:endParaRPr lang="en-GB"/>
          </a:p>
        </p:txBody>
      </p:sp>
    </p:spTree>
    <p:extLst>
      <p:ext uri="{BB962C8B-B14F-4D97-AF65-F5344CB8AC3E}">
        <p14:creationId xmlns:p14="http://schemas.microsoft.com/office/powerpoint/2010/main" val="523936254"/>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64"/>
            <a:ext cx="84201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82638" y="2906713"/>
            <a:ext cx="84201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95300" y="6356414"/>
            <a:ext cx="2311400" cy="365125"/>
          </a:xfrm>
          <a:prstGeom prst="rect">
            <a:avLst/>
          </a:prstGeom>
        </p:spPr>
        <p:txBody>
          <a:bodyPr/>
          <a:lstStyle/>
          <a:p>
            <a:fld id="{81CBF3ED-7D6B-4BD6-BAE5-A667E465ECE6}" type="datetimeFigureOut">
              <a:rPr lang="en-GB" smtClean="0"/>
              <a:t>08/09/2017</a:t>
            </a:fld>
            <a:endParaRPr lang="en-GB"/>
          </a:p>
        </p:txBody>
      </p:sp>
      <p:sp>
        <p:nvSpPr>
          <p:cNvPr id="5" name="Footer Placeholder 4"/>
          <p:cNvSpPr>
            <a:spLocks noGrp="1"/>
          </p:cNvSpPr>
          <p:nvPr>
            <p:ph type="ftr" sz="quarter" idx="11"/>
          </p:nvPr>
        </p:nvSpPr>
        <p:spPr>
          <a:xfrm>
            <a:off x="3384550" y="6356414"/>
            <a:ext cx="31369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7099300" y="6356414"/>
            <a:ext cx="2311400" cy="365125"/>
          </a:xfrm>
          <a:prstGeom prst="rect">
            <a:avLst/>
          </a:prstGeom>
        </p:spPr>
        <p:txBody>
          <a:bodyPr/>
          <a:lstStyle/>
          <a:p>
            <a:fld id="{E306EF3C-6559-40A3-896C-78A327DA6541}" type="slidenum">
              <a:rPr lang="en-GB" smtClean="0"/>
              <a:t>‹#›</a:t>
            </a:fld>
            <a:endParaRPr lang="en-GB"/>
          </a:p>
        </p:txBody>
      </p:sp>
    </p:spTree>
    <p:extLst>
      <p:ext uri="{BB962C8B-B14F-4D97-AF65-F5344CB8AC3E}">
        <p14:creationId xmlns:p14="http://schemas.microsoft.com/office/powerpoint/2010/main" val="153873461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95303" y="1600206"/>
            <a:ext cx="4381501"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029199" y="1600206"/>
            <a:ext cx="4381501"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95300" y="6356414"/>
            <a:ext cx="2311400" cy="365125"/>
          </a:xfrm>
          <a:prstGeom prst="rect">
            <a:avLst/>
          </a:prstGeom>
        </p:spPr>
        <p:txBody>
          <a:bodyPr/>
          <a:lstStyle/>
          <a:p>
            <a:fld id="{81CBF3ED-7D6B-4BD6-BAE5-A667E465ECE6}" type="datetimeFigureOut">
              <a:rPr lang="en-GB" smtClean="0"/>
              <a:t>08/09/2017</a:t>
            </a:fld>
            <a:endParaRPr lang="en-GB"/>
          </a:p>
        </p:txBody>
      </p:sp>
      <p:sp>
        <p:nvSpPr>
          <p:cNvPr id="6" name="Footer Placeholder 5"/>
          <p:cNvSpPr>
            <a:spLocks noGrp="1"/>
          </p:cNvSpPr>
          <p:nvPr>
            <p:ph type="ftr" sz="quarter" idx="11"/>
          </p:nvPr>
        </p:nvSpPr>
        <p:spPr>
          <a:xfrm>
            <a:off x="3384550" y="6356414"/>
            <a:ext cx="31369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7099300" y="6356414"/>
            <a:ext cx="2311400" cy="365125"/>
          </a:xfrm>
          <a:prstGeom prst="rect">
            <a:avLst/>
          </a:prstGeom>
        </p:spPr>
        <p:txBody>
          <a:bodyPr/>
          <a:lstStyle/>
          <a:p>
            <a:fld id="{E306EF3C-6559-40A3-896C-78A327DA6541}" type="slidenum">
              <a:rPr lang="en-GB" smtClean="0"/>
              <a:t>‹#›</a:t>
            </a:fld>
            <a:endParaRPr lang="en-GB"/>
          </a:p>
        </p:txBody>
      </p:sp>
    </p:spTree>
    <p:extLst>
      <p:ext uri="{BB962C8B-B14F-4D97-AF65-F5344CB8AC3E}">
        <p14:creationId xmlns:p14="http://schemas.microsoft.com/office/powerpoint/2010/main" val="679707189"/>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95300" y="1535113"/>
            <a:ext cx="437673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032410" y="1535113"/>
            <a:ext cx="437832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410" y="2174875"/>
            <a:ext cx="437832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495300" y="6356414"/>
            <a:ext cx="2311400" cy="365125"/>
          </a:xfrm>
          <a:prstGeom prst="rect">
            <a:avLst/>
          </a:prstGeom>
        </p:spPr>
        <p:txBody>
          <a:bodyPr/>
          <a:lstStyle/>
          <a:p>
            <a:fld id="{81CBF3ED-7D6B-4BD6-BAE5-A667E465ECE6}" type="datetimeFigureOut">
              <a:rPr lang="en-GB" smtClean="0"/>
              <a:t>08/09/2017</a:t>
            </a:fld>
            <a:endParaRPr lang="en-GB"/>
          </a:p>
        </p:txBody>
      </p:sp>
      <p:sp>
        <p:nvSpPr>
          <p:cNvPr id="8" name="Footer Placeholder 7"/>
          <p:cNvSpPr>
            <a:spLocks noGrp="1"/>
          </p:cNvSpPr>
          <p:nvPr>
            <p:ph type="ftr" sz="quarter" idx="11"/>
          </p:nvPr>
        </p:nvSpPr>
        <p:spPr>
          <a:xfrm>
            <a:off x="3384550" y="6356414"/>
            <a:ext cx="3136900"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7099300" y="6356414"/>
            <a:ext cx="2311400" cy="365125"/>
          </a:xfrm>
          <a:prstGeom prst="rect">
            <a:avLst/>
          </a:prstGeom>
        </p:spPr>
        <p:txBody>
          <a:bodyPr/>
          <a:lstStyle/>
          <a:p>
            <a:fld id="{E306EF3C-6559-40A3-896C-78A327DA6541}" type="slidenum">
              <a:rPr lang="en-GB" smtClean="0"/>
              <a:t>‹#›</a:t>
            </a:fld>
            <a:endParaRPr lang="en-GB"/>
          </a:p>
        </p:txBody>
      </p:sp>
    </p:spTree>
    <p:extLst>
      <p:ext uri="{BB962C8B-B14F-4D97-AF65-F5344CB8AC3E}">
        <p14:creationId xmlns:p14="http://schemas.microsoft.com/office/powerpoint/2010/main" val="155010121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95300" y="6356414"/>
            <a:ext cx="2311400" cy="365125"/>
          </a:xfrm>
          <a:prstGeom prst="rect">
            <a:avLst/>
          </a:prstGeom>
        </p:spPr>
        <p:txBody>
          <a:bodyPr/>
          <a:lstStyle/>
          <a:p>
            <a:fld id="{81CBF3ED-7D6B-4BD6-BAE5-A667E465ECE6}" type="datetimeFigureOut">
              <a:rPr lang="en-GB" smtClean="0"/>
              <a:t>08/09/2017</a:t>
            </a:fld>
            <a:endParaRPr lang="en-GB"/>
          </a:p>
        </p:txBody>
      </p:sp>
      <p:sp>
        <p:nvSpPr>
          <p:cNvPr id="4" name="Footer Placeholder 3"/>
          <p:cNvSpPr>
            <a:spLocks noGrp="1"/>
          </p:cNvSpPr>
          <p:nvPr>
            <p:ph type="ftr" sz="quarter" idx="11"/>
          </p:nvPr>
        </p:nvSpPr>
        <p:spPr>
          <a:xfrm>
            <a:off x="3384550" y="6356414"/>
            <a:ext cx="31369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7099300" y="6356414"/>
            <a:ext cx="2311400" cy="365125"/>
          </a:xfrm>
          <a:prstGeom prst="rect">
            <a:avLst/>
          </a:prstGeom>
        </p:spPr>
        <p:txBody>
          <a:bodyPr/>
          <a:lstStyle/>
          <a:p>
            <a:fld id="{E306EF3C-6559-40A3-896C-78A327DA6541}" type="slidenum">
              <a:rPr lang="en-GB" smtClean="0"/>
              <a:t>‹#›</a:t>
            </a:fld>
            <a:endParaRPr lang="en-GB"/>
          </a:p>
        </p:txBody>
      </p:sp>
    </p:spTree>
    <p:extLst>
      <p:ext uri="{BB962C8B-B14F-4D97-AF65-F5344CB8AC3E}">
        <p14:creationId xmlns:p14="http://schemas.microsoft.com/office/powerpoint/2010/main" val="252225980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95300" y="1600206"/>
            <a:ext cx="437515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035550" y="1600206"/>
            <a:ext cx="437515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95300" y="6356415"/>
            <a:ext cx="2311400" cy="365125"/>
          </a:xfrm>
          <a:prstGeom prst="rect">
            <a:avLst/>
          </a:prstGeom>
        </p:spPr>
        <p:txBody>
          <a:bodyPr/>
          <a:lstStyle/>
          <a:p>
            <a:fld id="{F2CCE541-507E-48AD-8C01-CF563DFE6F43}" type="datetimeFigureOut">
              <a:rPr lang="en-GB" smtClean="0"/>
              <a:t>08/09/2017</a:t>
            </a:fld>
            <a:endParaRPr lang="en-GB"/>
          </a:p>
        </p:txBody>
      </p:sp>
      <p:sp>
        <p:nvSpPr>
          <p:cNvPr id="6" name="Footer Placeholder 5"/>
          <p:cNvSpPr>
            <a:spLocks noGrp="1"/>
          </p:cNvSpPr>
          <p:nvPr>
            <p:ph type="ftr" sz="quarter" idx="11"/>
          </p:nvPr>
        </p:nvSpPr>
        <p:spPr>
          <a:xfrm>
            <a:off x="3384550" y="6356415"/>
            <a:ext cx="31369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7099300" y="6356415"/>
            <a:ext cx="2311400" cy="365125"/>
          </a:xfrm>
          <a:prstGeom prst="rect">
            <a:avLst/>
          </a:prstGeom>
        </p:spPr>
        <p:txBody>
          <a:bodyPr/>
          <a:lstStyle/>
          <a:p>
            <a:fld id="{6586A449-AD69-4E4B-8063-712DD3A0DEA2}" type="slidenum">
              <a:rPr lang="en-GB" smtClean="0"/>
              <a:t>‹#›</a:t>
            </a:fld>
            <a:endParaRPr lang="en-GB"/>
          </a:p>
        </p:txBody>
      </p:sp>
    </p:spTree>
    <p:extLst>
      <p:ext uri="{BB962C8B-B14F-4D97-AF65-F5344CB8AC3E}">
        <p14:creationId xmlns:p14="http://schemas.microsoft.com/office/powerpoint/2010/main" val="2699703785"/>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95300" y="6356414"/>
            <a:ext cx="2311400" cy="365125"/>
          </a:xfrm>
          <a:prstGeom prst="rect">
            <a:avLst/>
          </a:prstGeom>
        </p:spPr>
        <p:txBody>
          <a:bodyPr/>
          <a:lstStyle/>
          <a:p>
            <a:fld id="{81CBF3ED-7D6B-4BD6-BAE5-A667E465ECE6}" type="datetimeFigureOut">
              <a:rPr lang="en-GB" smtClean="0"/>
              <a:t>08/09/2017</a:t>
            </a:fld>
            <a:endParaRPr lang="en-GB"/>
          </a:p>
        </p:txBody>
      </p:sp>
      <p:sp>
        <p:nvSpPr>
          <p:cNvPr id="3" name="Footer Placeholder 2"/>
          <p:cNvSpPr>
            <a:spLocks noGrp="1"/>
          </p:cNvSpPr>
          <p:nvPr>
            <p:ph type="ftr" sz="quarter" idx="11"/>
          </p:nvPr>
        </p:nvSpPr>
        <p:spPr>
          <a:xfrm>
            <a:off x="3384550" y="6356414"/>
            <a:ext cx="31369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7099300" y="6356414"/>
            <a:ext cx="2311400" cy="365125"/>
          </a:xfrm>
          <a:prstGeom prst="rect">
            <a:avLst/>
          </a:prstGeom>
        </p:spPr>
        <p:txBody>
          <a:bodyPr/>
          <a:lstStyle/>
          <a:p>
            <a:fld id="{E306EF3C-6559-40A3-896C-78A327DA6541}" type="slidenum">
              <a:rPr lang="en-GB" smtClean="0"/>
              <a:t>‹#›</a:t>
            </a:fld>
            <a:endParaRPr lang="en-GB"/>
          </a:p>
        </p:txBody>
      </p:sp>
    </p:spTree>
    <p:extLst>
      <p:ext uri="{BB962C8B-B14F-4D97-AF65-F5344CB8AC3E}">
        <p14:creationId xmlns:p14="http://schemas.microsoft.com/office/powerpoint/2010/main" val="1274250934"/>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8" y="273050"/>
            <a:ext cx="3259138" cy="1162050"/>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873499" y="273114"/>
            <a:ext cx="5537201"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95308" y="1435103"/>
            <a:ext cx="3259138"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95300" y="6356414"/>
            <a:ext cx="2311400" cy="365125"/>
          </a:xfrm>
          <a:prstGeom prst="rect">
            <a:avLst/>
          </a:prstGeom>
        </p:spPr>
        <p:txBody>
          <a:bodyPr/>
          <a:lstStyle/>
          <a:p>
            <a:fld id="{81CBF3ED-7D6B-4BD6-BAE5-A667E465ECE6}" type="datetimeFigureOut">
              <a:rPr lang="en-GB" smtClean="0"/>
              <a:t>08/09/2017</a:t>
            </a:fld>
            <a:endParaRPr lang="en-GB"/>
          </a:p>
        </p:txBody>
      </p:sp>
      <p:sp>
        <p:nvSpPr>
          <p:cNvPr id="6" name="Footer Placeholder 5"/>
          <p:cNvSpPr>
            <a:spLocks noGrp="1"/>
          </p:cNvSpPr>
          <p:nvPr>
            <p:ph type="ftr" sz="quarter" idx="11"/>
          </p:nvPr>
        </p:nvSpPr>
        <p:spPr>
          <a:xfrm>
            <a:off x="3384550" y="6356414"/>
            <a:ext cx="31369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7099300" y="6356414"/>
            <a:ext cx="2311400" cy="365125"/>
          </a:xfrm>
          <a:prstGeom prst="rect">
            <a:avLst/>
          </a:prstGeom>
        </p:spPr>
        <p:txBody>
          <a:bodyPr/>
          <a:lstStyle/>
          <a:p>
            <a:fld id="{E306EF3C-6559-40A3-896C-78A327DA6541}" type="slidenum">
              <a:rPr lang="en-GB" smtClean="0"/>
              <a:t>‹#›</a:t>
            </a:fld>
            <a:endParaRPr lang="en-GB"/>
          </a:p>
        </p:txBody>
      </p:sp>
    </p:spTree>
    <p:extLst>
      <p:ext uri="{BB962C8B-B14F-4D97-AF65-F5344CB8AC3E}">
        <p14:creationId xmlns:p14="http://schemas.microsoft.com/office/powerpoint/2010/main" val="35265965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41513" y="612775"/>
            <a:ext cx="59436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941513" y="5367338"/>
            <a:ext cx="59436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95300" y="6356414"/>
            <a:ext cx="2311400" cy="365125"/>
          </a:xfrm>
          <a:prstGeom prst="rect">
            <a:avLst/>
          </a:prstGeom>
        </p:spPr>
        <p:txBody>
          <a:bodyPr/>
          <a:lstStyle/>
          <a:p>
            <a:fld id="{81CBF3ED-7D6B-4BD6-BAE5-A667E465ECE6}" type="datetimeFigureOut">
              <a:rPr lang="en-GB" smtClean="0"/>
              <a:t>08/09/2017</a:t>
            </a:fld>
            <a:endParaRPr lang="en-GB"/>
          </a:p>
        </p:txBody>
      </p:sp>
      <p:sp>
        <p:nvSpPr>
          <p:cNvPr id="6" name="Footer Placeholder 5"/>
          <p:cNvSpPr>
            <a:spLocks noGrp="1"/>
          </p:cNvSpPr>
          <p:nvPr>
            <p:ph type="ftr" sz="quarter" idx="11"/>
          </p:nvPr>
        </p:nvSpPr>
        <p:spPr>
          <a:xfrm>
            <a:off x="3384550" y="6356414"/>
            <a:ext cx="31369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7099300" y="6356414"/>
            <a:ext cx="2311400" cy="365125"/>
          </a:xfrm>
          <a:prstGeom prst="rect">
            <a:avLst/>
          </a:prstGeom>
        </p:spPr>
        <p:txBody>
          <a:bodyPr/>
          <a:lstStyle/>
          <a:p>
            <a:fld id="{E306EF3C-6559-40A3-896C-78A327DA6541}" type="slidenum">
              <a:rPr lang="en-GB" smtClean="0"/>
              <a:t>‹#›</a:t>
            </a:fld>
            <a:endParaRPr lang="en-GB"/>
          </a:p>
        </p:txBody>
      </p:sp>
    </p:spTree>
    <p:extLst>
      <p:ext uri="{BB962C8B-B14F-4D97-AF65-F5344CB8AC3E}">
        <p14:creationId xmlns:p14="http://schemas.microsoft.com/office/powerpoint/2010/main" val="427719650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495300" y="1600206"/>
            <a:ext cx="89154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95300" y="6356414"/>
            <a:ext cx="2311400" cy="365125"/>
          </a:xfrm>
          <a:prstGeom prst="rect">
            <a:avLst/>
          </a:prstGeom>
        </p:spPr>
        <p:txBody>
          <a:bodyPr/>
          <a:lstStyle/>
          <a:p>
            <a:fld id="{81CBF3ED-7D6B-4BD6-BAE5-A667E465ECE6}" type="datetimeFigureOut">
              <a:rPr lang="en-GB" smtClean="0"/>
              <a:t>08/09/2017</a:t>
            </a:fld>
            <a:endParaRPr lang="en-GB"/>
          </a:p>
        </p:txBody>
      </p:sp>
      <p:sp>
        <p:nvSpPr>
          <p:cNvPr id="5" name="Footer Placeholder 4"/>
          <p:cNvSpPr>
            <a:spLocks noGrp="1"/>
          </p:cNvSpPr>
          <p:nvPr>
            <p:ph type="ftr" sz="quarter" idx="11"/>
          </p:nvPr>
        </p:nvSpPr>
        <p:spPr>
          <a:xfrm>
            <a:off x="3384550" y="6356414"/>
            <a:ext cx="31369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7099300" y="6356414"/>
            <a:ext cx="2311400" cy="365125"/>
          </a:xfrm>
          <a:prstGeom prst="rect">
            <a:avLst/>
          </a:prstGeom>
        </p:spPr>
        <p:txBody>
          <a:bodyPr/>
          <a:lstStyle/>
          <a:p>
            <a:fld id="{E306EF3C-6559-40A3-896C-78A327DA6541}" type="slidenum">
              <a:rPr lang="en-GB" smtClean="0"/>
              <a:t>‹#›</a:t>
            </a:fld>
            <a:endParaRPr lang="en-GB"/>
          </a:p>
        </p:txBody>
      </p:sp>
    </p:spTree>
    <p:extLst>
      <p:ext uri="{BB962C8B-B14F-4D97-AF65-F5344CB8AC3E}">
        <p14:creationId xmlns:p14="http://schemas.microsoft.com/office/powerpoint/2010/main" val="240983868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702"/>
            <a:ext cx="2228850" cy="5851525"/>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95308" y="274702"/>
            <a:ext cx="653415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95300" y="6356414"/>
            <a:ext cx="2311400" cy="365125"/>
          </a:xfrm>
          <a:prstGeom prst="rect">
            <a:avLst/>
          </a:prstGeom>
        </p:spPr>
        <p:txBody>
          <a:bodyPr/>
          <a:lstStyle/>
          <a:p>
            <a:fld id="{81CBF3ED-7D6B-4BD6-BAE5-A667E465ECE6}" type="datetimeFigureOut">
              <a:rPr lang="en-GB" smtClean="0"/>
              <a:t>08/09/2017</a:t>
            </a:fld>
            <a:endParaRPr lang="en-GB"/>
          </a:p>
        </p:txBody>
      </p:sp>
      <p:sp>
        <p:nvSpPr>
          <p:cNvPr id="5" name="Footer Placeholder 4"/>
          <p:cNvSpPr>
            <a:spLocks noGrp="1"/>
          </p:cNvSpPr>
          <p:nvPr>
            <p:ph type="ftr" sz="quarter" idx="11"/>
          </p:nvPr>
        </p:nvSpPr>
        <p:spPr>
          <a:xfrm>
            <a:off x="3384550" y="6356414"/>
            <a:ext cx="31369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7099300" y="6356414"/>
            <a:ext cx="2311400" cy="365125"/>
          </a:xfrm>
          <a:prstGeom prst="rect">
            <a:avLst/>
          </a:prstGeom>
        </p:spPr>
        <p:txBody>
          <a:bodyPr/>
          <a:lstStyle/>
          <a:p>
            <a:fld id="{E306EF3C-6559-40A3-896C-78A327DA6541}" type="slidenum">
              <a:rPr lang="en-GB" smtClean="0"/>
              <a:t>‹#›</a:t>
            </a:fld>
            <a:endParaRPr lang="en-GB"/>
          </a:p>
        </p:txBody>
      </p:sp>
    </p:spTree>
    <p:extLst>
      <p:ext uri="{BB962C8B-B14F-4D97-AF65-F5344CB8AC3E}">
        <p14:creationId xmlns:p14="http://schemas.microsoft.com/office/powerpoint/2010/main" val="389893307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89"/>
            <a:ext cx="84201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485900" y="3886200"/>
            <a:ext cx="69342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495300" y="6356414"/>
            <a:ext cx="2311400" cy="365125"/>
          </a:xfrm>
          <a:prstGeom prst="rect">
            <a:avLst/>
          </a:prstGeom>
        </p:spPr>
        <p:txBody>
          <a:bodyPr/>
          <a:lstStyle/>
          <a:p>
            <a:fld id="{568F680B-E859-44A9-ACF0-BF6240ADA54A}" type="datetimeFigureOut">
              <a:rPr lang="en-GB" smtClean="0"/>
              <a:t>08/09/2017</a:t>
            </a:fld>
            <a:endParaRPr lang="en-GB"/>
          </a:p>
        </p:txBody>
      </p:sp>
      <p:sp>
        <p:nvSpPr>
          <p:cNvPr id="5" name="Footer Placeholder 4"/>
          <p:cNvSpPr>
            <a:spLocks noGrp="1"/>
          </p:cNvSpPr>
          <p:nvPr>
            <p:ph type="ftr" sz="quarter" idx="11"/>
          </p:nvPr>
        </p:nvSpPr>
        <p:spPr>
          <a:xfrm>
            <a:off x="3384550" y="6356414"/>
            <a:ext cx="31369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7099300" y="6356414"/>
            <a:ext cx="2311400" cy="365125"/>
          </a:xfrm>
          <a:prstGeom prst="rect">
            <a:avLst/>
          </a:prstGeom>
        </p:spPr>
        <p:txBody>
          <a:bodyPr/>
          <a:lstStyle/>
          <a:p>
            <a:fld id="{6F345BBD-1876-48F5-AB62-8B9D1BDBD20A}" type="slidenum">
              <a:rPr lang="en-GB" smtClean="0"/>
              <a:t>‹#›</a:t>
            </a:fld>
            <a:endParaRPr lang="en-GB"/>
          </a:p>
        </p:txBody>
      </p:sp>
    </p:spTree>
    <p:extLst>
      <p:ext uri="{BB962C8B-B14F-4D97-AF65-F5344CB8AC3E}">
        <p14:creationId xmlns:p14="http://schemas.microsoft.com/office/powerpoint/2010/main" val="2821065140"/>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95300" y="1600206"/>
            <a:ext cx="89154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95300" y="6356414"/>
            <a:ext cx="2311400" cy="365125"/>
          </a:xfrm>
          <a:prstGeom prst="rect">
            <a:avLst/>
          </a:prstGeom>
        </p:spPr>
        <p:txBody>
          <a:bodyPr/>
          <a:lstStyle/>
          <a:p>
            <a:fld id="{568F680B-E859-44A9-ACF0-BF6240ADA54A}" type="datetimeFigureOut">
              <a:rPr lang="en-GB" smtClean="0"/>
              <a:t>08/09/2017</a:t>
            </a:fld>
            <a:endParaRPr lang="en-GB"/>
          </a:p>
        </p:txBody>
      </p:sp>
      <p:sp>
        <p:nvSpPr>
          <p:cNvPr id="5" name="Footer Placeholder 4"/>
          <p:cNvSpPr>
            <a:spLocks noGrp="1"/>
          </p:cNvSpPr>
          <p:nvPr>
            <p:ph type="ftr" sz="quarter" idx="11"/>
          </p:nvPr>
        </p:nvSpPr>
        <p:spPr>
          <a:xfrm>
            <a:off x="3384550" y="6356414"/>
            <a:ext cx="31369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7099300" y="6356414"/>
            <a:ext cx="2311400" cy="365125"/>
          </a:xfrm>
          <a:prstGeom prst="rect">
            <a:avLst/>
          </a:prstGeom>
        </p:spPr>
        <p:txBody>
          <a:bodyPr/>
          <a:lstStyle/>
          <a:p>
            <a:fld id="{6F345BBD-1876-48F5-AB62-8B9D1BDBD20A}" type="slidenum">
              <a:rPr lang="en-GB" smtClean="0"/>
              <a:t>‹#›</a:t>
            </a:fld>
            <a:endParaRPr lang="en-GB"/>
          </a:p>
        </p:txBody>
      </p:sp>
    </p:spTree>
    <p:extLst>
      <p:ext uri="{BB962C8B-B14F-4D97-AF65-F5344CB8AC3E}">
        <p14:creationId xmlns:p14="http://schemas.microsoft.com/office/powerpoint/2010/main" val="741204531"/>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64"/>
            <a:ext cx="84201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82638" y="2906713"/>
            <a:ext cx="84201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95300" y="6356414"/>
            <a:ext cx="2311400" cy="365125"/>
          </a:xfrm>
          <a:prstGeom prst="rect">
            <a:avLst/>
          </a:prstGeom>
        </p:spPr>
        <p:txBody>
          <a:bodyPr/>
          <a:lstStyle/>
          <a:p>
            <a:fld id="{568F680B-E859-44A9-ACF0-BF6240ADA54A}" type="datetimeFigureOut">
              <a:rPr lang="en-GB" smtClean="0"/>
              <a:t>08/09/2017</a:t>
            </a:fld>
            <a:endParaRPr lang="en-GB"/>
          </a:p>
        </p:txBody>
      </p:sp>
      <p:sp>
        <p:nvSpPr>
          <p:cNvPr id="5" name="Footer Placeholder 4"/>
          <p:cNvSpPr>
            <a:spLocks noGrp="1"/>
          </p:cNvSpPr>
          <p:nvPr>
            <p:ph type="ftr" sz="quarter" idx="11"/>
          </p:nvPr>
        </p:nvSpPr>
        <p:spPr>
          <a:xfrm>
            <a:off x="3384550" y="6356414"/>
            <a:ext cx="31369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7099300" y="6356414"/>
            <a:ext cx="2311400" cy="365125"/>
          </a:xfrm>
          <a:prstGeom prst="rect">
            <a:avLst/>
          </a:prstGeom>
        </p:spPr>
        <p:txBody>
          <a:bodyPr/>
          <a:lstStyle/>
          <a:p>
            <a:fld id="{6F345BBD-1876-48F5-AB62-8B9D1BDBD20A}" type="slidenum">
              <a:rPr lang="en-GB" smtClean="0"/>
              <a:t>‹#›</a:t>
            </a:fld>
            <a:endParaRPr lang="en-GB"/>
          </a:p>
        </p:txBody>
      </p:sp>
    </p:spTree>
    <p:extLst>
      <p:ext uri="{BB962C8B-B14F-4D97-AF65-F5344CB8AC3E}">
        <p14:creationId xmlns:p14="http://schemas.microsoft.com/office/powerpoint/2010/main" val="3827950108"/>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95303" y="1600206"/>
            <a:ext cx="4381501"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029199" y="1600206"/>
            <a:ext cx="4381501"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95300" y="6356414"/>
            <a:ext cx="2311400" cy="365125"/>
          </a:xfrm>
          <a:prstGeom prst="rect">
            <a:avLst/>
          </a:prstGeom>
        </p:spPr>
        <p:txBody>
          <a:bodyPr/>
          <a:lstStyle/>
          <a:p>
            <a:fld id="{568F680B-E859-44A9-ACF0-BF6240ADA54A}" type="datetimeFigureOut">
              <a:rPr lang="en-GB" smtClean="0"/>
              <a:t>08/09/2017</a:t>
            </a:fld>
            <a:endParaRPr lang="en-GB"/>
          </a:p>
        </p:txBody>
      </p:sp>
      <p:sp>
        <p:nvSpPr>
          <p:cNvPr id="6" name="Footer Placeholder 5"/>
          <p:cNvSpPr>
            <a:spLocks noGrp="1"/>
          </p:cNvSpPr>
          <p:nvPr>
            <p:ph type="ftr" sz="quarter" idx="11"/>
          </p:nvPr>
        </p:nvSpPr>
        <p:spPr>
          <a:xfrm>
            <a:off x="3384550" y="6356414"/>
            <a:ext cx="31369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7099300" y="6356414"/>
            <a:ext cx="2311400" cy="365125"/>
          </a:xfrm>
          <a:prstGeom prst="rect">
            <a:avLst/>
          </a:prstGeom>
        </p:spPr>
        <p:txBody>
          <a:bodyPr/>
          <a:lstStyle/>
          <a:p>
            <a:fld id="{6F345BBD-1876-48F5-AB62-8B9D1BDBD20A}" type="slidenum">
              <a:rPr lang="en-GB" smtClean="0"/>
              <a:t>‹#›</a:t>
            </a:fld>
            <a:endParaRPr lang="en-GB"/>
          </a:p>
        </p:txBody>
      </p:sp>
    </p:spTree>
    <p:extLst>
      <p:ext uri="{BB962C8B-B14F-4D97-AF65-F5344CB8AC3E}">
        <p14:creationId xmlns:p14="http://schemas.microsoft.com/office/powerpoint/2010/main" val="3036345027"/>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95300" y="1535113"/>
            <a:ext cx="437673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032410" y="1535113"/>
            <a:ext cx="437832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410" y="2174875"/>
            <a:ext cx="437832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495300" y="6356414"/>
            <a:ext cx="2311400" cy="365125"/>
          </a:xfrm>
          <a:prstGeom prst="rect">
            <a:avLst/>
          </a:prstGeom>
        </p:spPr>
        <p:txBody>
          <a:bodyPr/>
          <a:lstStyle/>
          <a:p>
            <a:fld id="{568F680B-E859-44A9-ACF0-BF6240ADA54A}" type="datetimeFigureOut">
              <a:rPr lang="en-GB" smtClean="0"/>
              <a:t>08/09/2017</a:t>
            </a:fld>
            <a:endParaRPr lang="en-GB"/>
          </a:p>
        </p:txBody>
      </p:sp>
      <p:sp>
        <p:nvSpPr>
          <p:cNvPr id="8" name="Footer Placeholder 7"/>
          <p:cNvSpPr>
            <a:spLocks noGrp="1"/>
          </p:cNvSpPr>
          <p:nvPr>
            <p:ph type="ftr" sz="quarter" idx="11"/>
          </p:nvPr>
        </p:nvSpPr>
        <p:spPr>
          <a:xfrm>
            <a:off x="3384550" y="6356414"/>
            <a:ext cx="3136900"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7099300" y="6356414"/>
            <a:ext cx="2311400" cy="365125"/>
          </a:xfrm>
          <a:prstGeom prst="rect">
            <a:avLst/>
          </a:prstGeom>
        </p:spPr>
        <p:txBody>
          <a:bodyPr/>
          <a:lstStyle/>
          <a:p>
            <a:fld id="{6F345BBD-1876-48F5-AB62-8B9D1BDBD20A}" type="slidenum">
              <a:rPr lang="en-GB" smtClean="0"/>
              <a:t>‹#›</a:t>
            </a:fld>
            <a:endParaRPr lang="en-GB"/>
          </a:p>
        </p:txBody>
      </p:sp>
    </p:spTree>
    <p:extLst>
      <p:ext uri="{BB962C8B-B14F-4D97-AF65-F5344CB8AC3E}">
        <p14:creationId xmlns:p14="http://schemas.microsoft.com/office/powerpoint/2010/main" val="244512307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95300" y="1535113"/>
            <a:ext cx="4376870"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032115" y="1535113"/>
            <a:ext cx="4378590"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5" y="2174875"/>
            <a:ext cx="4378590"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495300" y="6356415"/>
            <a:ext cx="2311400" cy="365125"/>
          </a:xfrm>
          <a:prstGeom prst="rect">
            <a:avLst/>
          </a:prstGeom>
        </p:spPr>
        <p:txBody>
          <a:bodyPr/>
          <a:lstStyle/>
          <a:p>
            <a:fld id="{F2CCE541-507E-48AD-8C01-CF563DFE6F43}" type="datetimeFigureOut">
              <a:rPr lang="en-GB" smtClean="0"/>
              <a:t>08/09/2017</a:t>
            </a:fld>
            <a:endParaRPr lang="en-GB"/>
          </a:p>
        </p:txBody>
      </p:sp>
      <p:sp>
        <p:nvSpPr>
          <p:cNvPr id="8" name="Footer Placeholder 7"/>
          <p:cNvSpPr>
            <a:spLocks noGrp="1"/>
          </p:cNvSpPr>
          <p:nvPr>
            <p:ph type="ftr" sz="quarter" idx="11"/>
          </p:nvPr>
        </p:nvSpPr>
        <p:spPr>
          <a:xfrm>
            <a:off x="3384550" y="6356415"/>
            <a:ext cx="3136900"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7099300" y="6356415"/>
            <a:ext cx="2311400" cy="365125"/>
          </a:xfrm>
          <a:prstGeom prst="rect">
            <a:avLst/>
          </a:prstGeom>
        </p:spPr>
        <p:txBody>
          <a:bodyPr/>
          <a:lstStyle/>
          <a:p>
            <a:fld id="{6586A449-AD69-4E4B-8063-712DD3A0DEA2}" type="slidenum">
              <a:rPr lang="en-GB" smtClean="0"/>
              <a:t>‹#›</a:t>
            </a:fld>
            <a:endParaRPr lang="en-GB"/>
          </a:p>
        </p:txBody>
      </p:sp>
    </p:spTree>
    <p:extLst>
      <p:ext uri="{BB962C8B-B14F-4D97-AF65-F5344CB8AC3E}">
        <p14:creationId xmlns:p14="http://schemas.microsoft.com/office/powerpoint/2010/main" val="81954141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89"/>
            <a:ext cx="84201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485900" y="3886200"/>
            <a:ext cx="69342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495300" y="6356414"/>
            <a:ext cx="2311400" cy="365125"/>
          </a:xfrm>
          <a:prstGeom prst="rect">
            <a:avLst/>
          </a:prstGeom>
        </p:spPr>
        <p:txBody>
          <a:bodyPr/>
          <a:lstStyle/>
          <a:p>
            <a:fld id="{C79DCEDA-5B81-408B-9569-6C7D9EE96739}" type="datetimeFigureOut">
              <a:rPr lang="en-GB" smtClean="0">
                <a:solidFill>
                  <a:prstClr val="black"/>
                </a:solidFill>
              </a:rPr>
              <a:pPr/>
              <a:t>08/09/2017</a:t>
            </a:fld>
            <a:endParaRPr lang="en-GB">
              <a:solidFill>
                <a:prstClr val="black"/>
              </a:solidFill>
            </a:endParaRPr>
          </a:p>
        </p:txBody>
      </p:sp>
      <p:sp>
        <p:nvSpPr>
          <p:cNvPr id="5" name="Footer Placeholder 4"/>
          <p:cNvSpPr>
            <a:spLocks noGrp="1"/>
          </p:cNvSpPr>
          <p:nvPr>
            <p:ph type="ftr" sz="quarter" idx="11"/>
          </p:nvPr>
        </p:nvSpPr>
        <p:spPr>
          <a:xfrm>
            <a:off x="3384550" y="6356414"/>
            <a:ext cx="31369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7099300" y="6356414"/>
            <a:ext cx="2311400" cy="365125"/>
          </a:xfrm>
          <a:prstGeom prst="rect">
            <a:avLst/>
          </a:prstGeom>
        </p:spPr>
        <p:txBody>
          <a:bodyPr/>
          <a:lstStyle/>
          <a:p>
            <a:fld id="{FC345F4B-8075-4905-BF05-EFC12F22C8D4}"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918894357"/>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95300" y="1600206"/>
            <a:ext cx="89154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95300" y="6356414"/>
            <a:ext cx="2311400" cy="365125"/>
          </a:xfrm>
          <a:prstGeom prst="rect">
            <a:avLst/>
          </a:prstGeom>
        </p:spPr>
        <p:txBody>
          <a:bodyPr/>
          <a:lstStyle/>
          <a:p>
            <a:fld id="{C79DCEDA-5B81-408B-9569-6C7D9EE96739}" type="datetimeFigureOut">
              <a:rPr lang="en-GB" smtClean="0">
                <a:solidFill>
                  <a:prstClr val="black"/>
                </a:solidFill>
              </a:rPr>
              <a:pPr/>
              <a:t>08/09/2017</a:t>
            </a:fld>
            <a:endParaRPr lang="en-GB">
              <a:solidFill>
                <a:prstClr val="black"/>
              </a:solidFill>
            </a:endParaRPr>
          </a:p>
        </p:txBody>
      </p:sp>
      <p:sp>
        <p:nvSpPr>
          <p:cNvPr id="5" name="Footer Placeholder 4"/>
          <p:cNvSpPr>
            <a:spLocks noGrp="1"/>
          </p:cNvSpPr>
          <p:nvPr>
            <p:ph type="ftr" sz="quarter" idx="11"/>
          </p:nvPr>
        </p:nvSpPr>
        <p:spPr>
          <a:xfrm>
            <a:off x="3384550" y="6356414"/>
            <a:ext cx="31369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7099300" y="6356414"/>
            <a:ext cx="2311400" cy="365125"/>
          </a:xfrm>
          <a:prstGeom prst="rect">
            <a:avLst/>
          </a:prstGeom>
        </p:spPr>
        <p:txBody>
          <a:bodyPr/>
          <a:lstStyle/>
          <a:p>
            <a:fld id="{FC345F4B-8075-4905-BF05-EFC12F22C8D4}"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2501414790"/>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64"/>
            <a:ext cx="84201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82638" y="2906713"/>
            <a:ext cx="84201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95300" y="6356414"/>
            <a:ext cx="2311400" cy="365125"/>
          </a:xfrm>
          <a:prstGeom prst="rect">
            <a:avLst/>
          </a:prstGeom>
        </p:spPr>
        <p:txBody>
          <a:bodyPr/>
          <a:lstStyle/>
          <a:p>
            <a:fld id="{C79DCEDA-5B81-408B-9569-6C7D9EE96739}" type="datetimeFigureOut">
              <a:rPr lang="en-GB" smtClean="0">
                <a:solidFill>
                  <a:prstClr val="black"/>
                </a:solidFill>
              </a:rPr>
              <a:pPr/>
              <a:t>08/09/2017</a:t>
            </a:fld>
            <a:endParaRPr lang="en-GB">
              <a:solidFill>
                <a:prstClr val="black"/>
              </a:solidFill>
            </a:endParaRPr>
          </a:p>
        </p:txBody>
      </p:sp>
      <p:sp>
        <p:nvSpPr>
          <p:cNvPr id="5" name="Footer Placeholder 4"/>
          <p:cNvSpPr>
            <a:spLocks noGrp="1"/>
          </p:cNvSpPr>
          <p:nvPr>
            <p:ph type="ftr" sz="quarter" idx="11"/>
          </p:nvPr>
        </p:nvSpPr>
        <p:spPr>
          <a:xfrm>
            <a:off x="3384550" y="6356414"/>
            <a:ext cx="31369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7099300" y="6356414"/>
            <a:ext cx="2311400" cy="365125"/>
          </a:xfrm>
          <a:prstGeom prst="rect">
            <a:avLst/>
          </a:prstGeom>
        </p:spPr>
        <p:txBody>
          <a:bodyPr/>
          <a:lstStyle/>
          <a:p>
            <a:fld id="{FC345F4B-8075-4905-BF05-EFC12F22C8D4}"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2156438742"/>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95303" y="1600206"/>
            <a:ext cx="4381501"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029199" y="1600206"/>
            <a:ext cx="4381501"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95300" y="6356414"/>
            <a:ext cx="2311400" cy="365125"/>
          </a:xfrm>
          <a:prstGeom prst="rect">
            <a:avLst/>
          </a:prstGeom>
        </p:spPr>
        <p:txBody>
          <a:bodyPr/>
          <a:lstStyle/>
          <a:p>
            <a:fld id="{C79DCEDA-5B81-408B-9569-6C7D9EE96739}" type="datetimeFigureOut">
              <a:rPr lang="en-GB" smtClean="0">
                <a:solidFill>
                  <a:prstClr val="black"/>
                </a:solidFill>
              </a:rPr>
              <a:pPr/>
              <a:t>08/09/2017</a:t>
            </a:fld>
            <a:endParaRPr lang="en-GB">
              <a:solidFill>
                <a:prstClr val="black"/>
              </a:solidFill>
            </a:endParaRPr>
          </a:p>
        </p:txBody>
      </p:sp>
      <p:sp>
        <p:nvSpPr>
          <p:cNvPr id="6" name="Footer Placeholder 5"/>
          <p:cNvSpPr>
            <a:spLocks noGrp="1"/>
          </p:cNvSpPr>
          <p:nvPr>
            <p:ph type="ftr" sz="quarter" idx="11"/>
          </p:nvPr>
        </p:nvSpPr>
        <p:spPr>
          <a:xfrm>
            <a:off x="3384550" y="6356414"/>
            <a:ext cx="3136900" cy="365125"/>
          </a:xfrm>
          <a:prstGeom prst="rect">
            <a:avLst/>
          </a:prstGeom>
        </p:spPr>
        <p:txBody>
          <a:bodyPr/>
          <a:lstStyle/>
          <a:p>
            <a:endParaRPr lang="en-GB">
              <a:solidFill>
                <a:prstClr val="black"/>
              </a:solidFill>
            </a:endParaRPr>
          </a:p>
        </p:txBody>
      </p:sp>
      <p:sp>
        <p:nvSpPr>
          <p:cNvPr id="7" name="Slide Number Placeholder 6"/>
          <p:cNvSpPr>
            <a:spLocks noGrp="1"/>
          </p:cNvSpPr>
          <p:nvPr>
            <p:ph type="sldNum" sz="quarter" idx="12"/>
          </p:nvPr>
        </p:nvSpPr>
        <p:spPr>
          <a:xfrm>
            <a:off x="7099300" y="6356414"/>
            <a:ext cx="2311400" cy="365125"/>
          </a:xfrm>
          <a:prstGeom prst="rect">
            <a:avLst/>
          </a:prstGeom>
        </p:spPr>
        <p:txBody>
          <a:bodyPr/>
          <a:lstStyle/>
          <a:p>
            <a:fld id="{FC345F4B-8075-4905-BF05-EFC12F22C8D4}"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244589040"/>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95300" y="1535113"/>
            <a:ext cx="437673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032410" y="1535113"/>
            <a:ext cx="437832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410" y="2174875"/>
            <a:ext cx="437832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495300" y="6356414"/>
            <a:ext cx="2311400" cy="365125"/>
          </a:xfrm>
          <a:prstGeom prst="rect">
            <a:avLst/>
          </a:prstGeom>
        </p:spPr>
        <p:txBody>
          <a:bodyPr/>
          <a:lstStyle/>
          <a:p>
            <a:fld id="{C79DCEDA-5B81-408B-9569-6C7D9EE96739}" type="datetimeFigureOut">
              <a:rPr lang="en-GB" smtClean="0">
                <a:solidFill>
                  <a:prstClr val="black"/>
                </a:solidFill>
              </a:rPr>
              <a:pPr/>
              <a:t>08/09/2017</a:t>
            </a:fld>
            <a:endParaRPr lang="en-GB">
              <a:solidFill>
                <a:prstClr val="black"/>
              </a:solidFill>
            </a:endParaRPr>
          </a:p>
        </p:txBody>
      </p:sp>
      <p:sp>
        <p:nvSpPr>
          <p:cNvPr id="8" name="Footer Placeholder 7"/>
          <p:cNvSpPr>
            <a:spLocks noGrp="1"/>
          </p:cNvSpPr>
          <p:nvPr>
            <p:ph type="ftr" sz="quarter" idx="11"/>
          </p:nvPr>
        </p:nvSpPr>
        <p:spPr>
          <a:xfrm>
            <a:off x="3384550" y="6356414"/>
            <a:ext cx="3136900" cy="365125"/>
          </a:xfrm>
          <a:prstGeom prst="rect">
            <a:avLst/>
          </a:prstGeom>
        </p:spPr>
        <p:txBody>
          <a:bodyPr/>
          <a:lstStyle/>
          <a:p>
            <a:endParaRPr lang="en-GB">
              <a:solidFill>
                <a:prstClr val="black"/>
              </a:solidFill>
            </a:endParaRPr>
          </a:p>
        </p:txBody>
      </p:sp>
      <p:sp>
        <p:nvSpPr>
          <p:cNvPr id="9" name="Slide Number Placeholder 8"/>
          <p:cNvSpPr>
            <a:spLocks noGrp="1"/>
          </p:cNvSpPr>
          <p:nvPr>
            <p:ph type="sldNum" sz="quarter" idx="12"/>
          </p:nvPr>
        </p:nvSpPr>
        <p:spPr>
          <a:xfrm>
            <a:off x="7099300" y="6356414"/>
            <a:ext cx="2311400" cy="365125"/>
          </a:xfrm>
          <a:prstGeom prst="rect">
            <a:avLst/>
          </a:prstGeom>
        </p:spPr>
        <p:txBody>
          <a:bodyPr/>
          <a:lstStyle/>
          <a:p>
            <a:fld id="{FC345F4B-8075-4905-BF05-EFC12F22C8D4}"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001205338"/>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95300" y="6356414"/>
            <a:ext cx="2311400" cy="365125"/>
          </a:xfrm>
          <a:prstGeom prst="rect">
            <a:avLst/>
          </a:prstGeom>
        </p:spPr>
        <p:txBody>
          <a:bodyPr/>
          <a:lstStyle/>
          <a:p>
            <a:fld id="{C79DCEDA-5B81-408B-9569-6C7D9EE96739}" type="datetimeFigureOut">
              <a:rPr lang="en-GB" smtClean="0">
                <a:solidFill>
                  <a:prstClr val="black"/>
                </a:solidFill>
              </a:rPr>
              <a:pPr/>
              <a:t>08/09/2017</a:t>
            </a:fld>
            <a:endParaRPr lang="en-GB">
              <a:solidFill>
                <a:prstClr val="black"/>
              </a:solidFill>
            </a:endParaRPr>
          </a:p>
        </p:txBody>
      </p:sp>
      <p:sp>
        <p:nvSpPr>
          <p:cNvPr id="4" name="Footer Placeholder 3"/>
          <p:cNvSpPr>
            <a:spLocks noGrp="1"/>
          </p:cNvSpPr>
          <p:nvPr>
            <p:ph type="ftr" sz="quarter" idx="11"/>
          </p:nvPr>
        </p:nvSpPr>
        <p:spPr>
          <a:xfrm>
            <a:off x="3384550" y="6356414"/>
            <a:ext cx="3136900" cy="365125"/>
          </a:xfrm>
          <a:prstGeom prst="rect">
            <a:avLst/>
          </a:prstGeom>
        </p:spPr>
        <p:txBody>
          <a:bodyPr/>
          <a:lstStyle/>
          <a:p>
            <a:endParaRPr lang="en-GB">
              <a:solidFill>
                <a:prstClr val="black"/>
              </a:solidFill>
            </a:endParaRPr>
          </a:p>
        </p:txBody>
      </p:sp>
      <p:sp>
        <p:nvSpPr>
          <p:cNvPr id="5" name="Slide Number Placeholder 4"/>
          <p:cNvSpPr>
            <a:spLocks noGrp="1"/>
          </p:cNvSpPr>
          <p:nvPr>
            <p:ph type="sldNum" sz="quarter" idx="12"/>
          </p:nvPr>
        </p:nvSpPr>
        <p:spPr>
          <a:xfrm>
            <a:off x="7099300" y="6356414"/>
            <a:ext cx="2311400" cy="365125"/>
          </a:xfrm>
          <a:prstGeom prst="rect">
            <a:avLst/>
          </a:prstGeom>
        </p:spPr>
        <p:txBody>
          <a:bodyPr/>
          <a:lstStyle/>
          <a:p>
            <a:fld id="{FC345F4B-8075-4905-BF05-EFC12F22C8D4}"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223000877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95300" y="6356414"/>
            <a:ext cx="2311400" cy="365125"/>
          </a:xfrm>
          <a:prstGeom prst="rect">
            <a:avLst/>
          </a:prstGeom>
        </p:spPr>
        <p:txBody>
          <a:bodyPr/>
          <a:lstStyle/>
          <a:p>
            <a:fld id="{C79DCEDA-5B81-408B-9569-6C7D9EE96739}" type="datetimeFigureOut">
              <a:rPr lang="en-GB" smtClean="0">
                <a:solidFill>
                  <a:prstClr val="black"/>
                </a:solidFill>
              </a:rPr>
              <a:pPr/>
              <a:t>08/09/2017</a:t>
            </a:fld>
            <a:endParaRPr lang="en-GB">
              <a:solidFill>
                <a:prstClr val="black"/>
              </a:solidFill>
            </a:endParaRPr>
          </a:p>
        </p:txBody>
      </p:sp>
      <p:sp>
        <p:nvSpPr>
          <p:cNvPr id="3" name="Footer Placeholder 2"/>
          <p:cNvSpPr>
            <a:spLocks noGrp="1"/>
          </p:cNvSpPr>
          <p:nvPr>
            <p:ph type="ftr" sz="quarter" idx="11"/>
          </p:nvPr>
        </p:nvSpPr>
        <p:spPr>
          <a:xfrm>
            <a:off x="3384550" y="6356414"/>
            <a:ext cx="3136900" cy="365125"/>
          </a:xfrm>
          <a:prstGeom prst="rect">
            <a:avLst/>
          </a:prstGeom>
        </p:spPr>
        <p:txBody>
          <a:bodyPr/>
          <a:lstStyle/>
          <a:p>
            <a:endParaRPr lang="en-GB">
              <a:solidFill>
                <a:prstClr val="black"/>
              </a:solidFill>
            </a:endParaRPr>
          </a:p>
        </p:txBody>
      </p:sp>
      <p:sp>
        <p:nvSpPr>
          <p:cNvPr id="4" name="Slide Number Placeholder 3"/>
          <p:cNvSpPr>
            <a:spLocks noGrp="1"/>
          </p:cNvSpPr>
          <p:nvPr>
            <p:ph type="sldNum" sz="quarter" idx="12"/>
          </p:nvPr>
        </p:nvSpPr>
        <p:spPr>
          <a:xfrm>
            <a:off x="7099300" y="6356414"/>
            <a:ext cx="2311400" cy="365125"/>
          </a:xfrm>
          <a:prstGeom prst="rect">
            <a:avLst/>
          </a:prstGeom>
        </p:spPr>
        <p:txBody>
          <a:bodyPr/>
          <a:lstStyle/>
          <a:p>
            <a:fld id="{FC345F4B-8075-4905-BF05-EFC12F22C8D4}"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2181601797"/>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8" y="273050"/>
            <a:ext cx="3259138" cy="1162050"/>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873499" y="273114"/>
            <a:ext cx="5537201"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95308" y="1435103"/>
            <a:ext cx="3259138"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95300" y="6356414"/>
            <a:ext cx="2311400" cy="365125"/>
          </a:xfrm>
          <a:prstGeom prst="rect">
            <a:avLst/>
          </a:prstGeom>
        </p:spPr>
        <p:txBody>
          <a:bodyPr/>
          <a:lstStyle/>
          <a:p>
            <a:fld id="{C79DCEDA-5B81-408B-9569-6C7D9EE96739}" type="datetimeFigureOut">
              <a:rPr lang="en-GB" smtClean="0">
                <a:solidFill>
                  <a:prstClr val="black"/>
                </a:solidFill>
              </a:rPr>
              <a:pPr/>
              <a:t>08/09/2017</a:t>
            </a:fld>
            <a:endParaRPr lang="en-GB">
              <a:solidFill>
                <a:prstClr val="black"/>
              </a:solidFill>
            </a:endParaRPr>
          </a:p>
        </p:txBody>
      </p:sp>
      <p:sp>
        <p:nvSpPr>
          <p:cNvPr id="6" name="Footer Placeholder 5"/>
          <p:cNvSpPr>
            <a:spLocks noGrp="1"/>
          </p:cNvSpPr>
          <p:nvPr>
            <p:ph type="ftr" sz="quarter" idx="11"/>
          </p:nvPr>
        </p:nvSpPr>
        <p:spPr>
          <a:xfrm>
            <a:off x="3384550" y="6356414"/>
            <a:ext cx="3136900" cy="365125"/>
          </a:xfrm>
          <a:prstGeom prst="rect">
            <a:avLst/>
          </a:prstGeom>
        </p:spPr>
        <p:txBody>
          <a:bodyPr/>
          <a:lstStyle/>
          <a:p>
            <a:endParaRPr lang="en-GB">
              <a:solidFill>
                <a:prstClr val="black"/>
              </a:solidFill>
            </a:endParaRPr>
          </a:p>
        </p:txBody>
      </p:sp>
      <p:sp>
        <p:nvSpPr>
          <p:cNvPr id="7" name="Slide Number Placeholder 6"/>
          <p:cNvSpPr>
            <a:spLocks noGrp="1"/>
          </p:cNvSpPr>
          <p:nvPr>
            <p:ph type="sldNum" sz="quarter" idx="12"/>
          </p:nvPr>
        </p:nvSpPr>
        <p:spPr>
          <a:xfrm>
            <a:off x="7099300" y="6356414"/>
            <a:ext cx="2311400" cy="365125"/>
          </a:xfrm>
          <a:prstGeom prst="rect">
            <a:avLst/>
          </a:prstGeom>
        </p:spPr>
        <p:txBody>
          <a:bodyPr/>
          <a:lstStyle/>
          <a:p>
            <a:fld id="{FC345F4B-8075-4905-BF05-EFC12F22C8D4}"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502512184"/>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41513" y="612775"/>
            <a:ext cx="59436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941513" y="5367338"/>
            <a:ext cx="59436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95300" y="6356414"/>
            <a:ext cx="2311400" cy="365125"/>
          </a:xfrm>
          <a:prstGeom prst="rect">
            <a:avLst/>
          </a:prstGeom>
        </p:spPr>
        <p:txBody>
          <a:bodyPr/>
          <a:lstStyle/>
          <a:p>
            <a:fld id="{C79DCEDA-5B81-408B-9569-6C7D9EE96739}" type="datetimeFigureOut">
              <a:rPr lang="en-GB" smtClean="0">
                <a:solidFill>
                  <a:prstClr val="black"/>
                </a:solidFill>
              </a:rPr>
              <a:pPr/>
              <a:t>08/09/2017</a:t>
            </a:fld>
            <a:endParaRPr lang="en-GB">
              <a:solidFill>
                <a:prstClr val="black"/>
              </a:solidFill>
            </a:endParaRPr>
          </a:p>
        </p:txBody>
      </p:sp>
      <p:sp>
        <p:nvSpPr>
          <p:cNvPr id="6" name="Footer Placeholder 5"/>
          <p:cNvSpPr>
            <a:spLocks noGrp="1"/>
          </p:cNvSpPr>
          <p:nvPr>
            <p:ph type="ftr" sz="quarter" idx="11"/>
          </p:nvPr>
        </p:nvSpPr>
        <p:spPr>
          <a:xfrm>
            <a:off x="3384550" y="6356414"/>
            <a:ext cx="3136900" cy="365125"/>
          </a:xfrm>
          <a:prstGeom prst="rect">
            <a:avLst/>
          </a:prstGeom>
        </p:spPr>
        <p:txBody>
          <a:bodyPr/>
          <a:lstStyle/>
          <a:p>
            <a:endParaRPr lang="en-GB">
              <a:solidFill>
                <a:prstClr val="black"/>
              </a:solidFill>
            </a:endParaRPr>
          </a:p>
        </p:txBody>
      </p:sp>
      <p:sp>
        <p:nvSpPr>
          <p:cNvPr id="7" name="Slide Number Placeholder 6"/>
          <p:cNvSpPr>
            <a:spLocks noGrp="1"/>
          </p:cNvSpPr>
          <p:nvPr>
            <p:ph type="sldNum" sz="quarter" idx="12"/>
          </p:nvPr>
        </p:nvSpPr>
        <p:spPr>
          <a:xfrm>
            <a:off x="7099300" y="6356414"/>
            <a:ext cx="2311400" cy="365125"/>
          </a:xfrm>
          <a:prstGeom prst="rect">
            <a:avLst/>
          </a:prstGeom>
        </p:spPr>
        <p:txBody>
          <a:bodyPr/>
          <a:lstStyle/>
          <a:p>
            <a:fld id="{FC345F4B-8075-4905-BF05-EFC12F22C8D4}"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249746891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495300" y="1600206"/>
            <a:ext cx="89154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95300" y="6356414"/>
            <a:ext cx="2311400" cy="365125"/>
          </a:xfrm>
          <a:prstGeom prst="rect">
            <a:avLst/>
          </a:prstGeom>
        </p:spPr>
        <p:txBody>
          <a:bodyPr/>
          <a:lstStyle/>
          <a:p>
            <a:fld id="{C79DCEDA-5B81-408B-9569-6C7D9EE96739}" type="datetimeFigureOut">
              <a:rPr lang="en-GB" smtClean="0">
                <a:solidFill>
                  <a:prstClr val="black"/>
                </a:solidFill>
              </a:rPr>
              <a:pPr/>
              <a:t>08/09/2017</a:t>
            </a:fld>
            <a:endParaRPr lang="en-GB">
              <a:solidFill>
                <a:prstClr val="black"/>
              </a:solidFill>
            </a:endParaRPr>
          </a:p>
        </p:txBody>
      </p:sp>
      <p:sp>
        <p:nvSpPr>
          <p:cNvPr id="5" name="Footer Placeholder 4"/>
          <p:cNvSpPr>
            <a:spLocks noGrp="1"/>
          </p:cNvSpPr>
          <p:nvPr>
            <p:ph type="ftr" sz="quarter" idx="11"/>
          </p:nvPr>
        </p:nvSpPr>
        <p:spPr>
          <a:xfrm>
            <a:off x="3384550" y="6356414"/>
            <a:ext cx="31369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7099300" y="6356414"/>
            <a:ext cx="2311400" cy="365125"/>
          </a:xfrm>
          <a:prstGeom prst="rect">
            <a:avLst/>
          </a:prstGeom>
        </p:spPr>
        <p:txBody>
          <a:bodyPr/>
          <a:lstStyle/>
          <a:p>
            <a:fld id="{FC345F4B-8075-4905-BF05-EFC12F22C8D4}"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41028228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95300" y="6356415"/>
            <a:ext cx="2311400" cy="365125"/>
          </a:xfrm>
          <a:prstGeom prst="rect">
            <a:avLst/>
          </a:prstGeom>
        </p:spPr>
        <p:txBody>
          <a:bodyPr/>
          <a:lstStyle/>
          <a:p>
            <a:fld id="{F2CCE541-507E-48AD-8C01-CF563DFE6F43}" type="datetimeFigureOut">
              <a:rPr lang="en-GB" smtClean="0"/>
              <a:t>08/09/2017</a:t>
            </a:fld>
            <a:endParaRPr lang="en-GB"/>
          </a:p>
        </p:txBody>
      </p:sp>
      <p:sp>
        <p:nvSpPr>
          <p:cNvPr id="4" name="Footer Placeholder 3"/>
          <p:cNvSpPr>
            <a:spLocks noGrp="1"/>
          </p:cNvSpPr>
          <p:nvPr>
            <p:ph type="ftr" sz="quarter" idx="11"/>
          </p:nvPr>
        </p:nvSpPr>
        <p:spPr>
          <a:xfrm>
            <a:off x="3384550" y="6356415"/>
            <a:ext cx="31369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7099300" y="6356415"/>
            <a:ext cx="2311400" cy="365125"/>
          </a:xfrm>
          <a:prstGeom prst="rect">
            <a:avLst/>
          </a:prstGeom>
        </p:spPr>
        <p:txBody>
          <a:bodyPr/>
          <a:lstStyle/>
          <a:p>
            <a:fld id="{6586A449-AD69-4E4B-8063-712DD3A0DEA2}" type="slidenum">
              <a:rPr lang="en-GB" smtClean="0"/>
              <a:t>‹#›</a:t>
            </a:fld>
            <a:endParaRPr lang="en-GB"/>
          </a:p>
        </p:txBody>
      </p:sp>
    </p:spTree>
    <p:extLst>
      <p:ext uri="{BB962C8B-B14F-4D97-AF65-F5344CB8AC3E}">
        <p14:creationId xmlns:p14="http://schemas.microsoft.com/office/powerpoint/2010/main" val="76714985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702"/>
            <a:ext cx="2228850" cy="5851525"/>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95308" y="274702"/>
            <a:ext cx="653415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95300" y="6356414"/>
            <a:ext cx="2311400" cy="365125"/>
          </a:xfrm>
          <a:prstGeom prst="rect">
            <a:avLst/>
          </a:prstGeom>
        </p:spPr>
        <p:txBody>
          <a:bodyPr/>
          <a:lstStyle/>
          <a:p>
            <a:fld id="{C79DCEDA-5B81-408B-9569-6C7D9EE96739}" type="datetimeFigureOut">
              <a:rPr lang="en-GB" smtClean="0">
                <a:solidFill>
                  <a:prstClr val="black"/>
                </a:solidFill>
              </a:rPr>
              <a:pPr/>
              <a:t>08/09/2017</a:t>
            </a:fld>
            <a:endParaRPr lang="en-GB">
              <a:solidFill>
                <a:prstClr val="black"/>
              </a:solidFill>
            </a:endParaRPr>
          </a:p>
        </p:txBody>
      </p:sp>
      <p:sp>
        <p:nvSpPr>
          <p:cNvPr id="5" name="Footer Placeholder 4"/>
          <p:cNvSpPr>
            <a:spLocks noGrp="1"/>
          </p:cNvSpPr>
          <p:nvPr>
            <p:ph type="ftr" sz="quarter" idx="11"/>
          </p:nvPr>
        </p:nvSpPr>
        <p:spPr>
          <a:xfrm>
            <a:off x="3384550" y="6356414"/>
            <a:ext cx="31369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7099300" y="6356414"/>
            <a:ext cx="2311400" cy="365125"/>
          </a:xfrm>
          <a:prstGeom prst="rect">
            <a:avLst/>
          </a:prstGeom>
        </p:spPr>
        <p:txBody>
          <a:bodyPr/>
          <a:lstStyle/>
          <a:p>
            <a:fld id="{FC345F4B-8075-4905-BF05-EFC12F22C8D4}"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19738282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89"/>
            <a:ext cx="84201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485900" y="3886200"/>
            <a:ext cx="69342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495300" y="6356414"/>
            <a:ext cx="2311400" cy="365125"/>
          </a:xfrm>
          <a:prstGeom prst="rect">
            <a:avLst/>
          </a:prstGeom>
        </p:spPr>
        <p:txBody>
          <a:bodyPr/>
          <a:lstStyle/>
          <a:p>
            <a:fld id="{83EA5BA0-27A5-43CA-9A63-DDD79E7BC925}" type="datetimeFigureOut">
              <a:rPr lang="en-GB" smtClean="0">
                <a:solidFill>
                  <a:prstClr val="black"/>
                </a:solidFill>
              </a:rPr>
              <a:pPr/>
              <a:t>08/09/2017</a:t>
            </a:fld>
            <a:endParaRPr lang="en-GB">
              <a:solidFill>
                <a:prstClr val="black"/>
              </a:solidFill>
            </a:endParaRPr>
          </a:p>
        </p:txBody>
      </p:sp>
      <p:sp>
        <p:nvSpPr>
          <p:cNvPr id="5" name="Footer Placeholder 4"/>
          <p:cNvSpPr>
            <a:spLocks noGrp="1"/>
          </p:cNvSpPr>
          <p:nvPr>
            <p:ph type="ftr" sz="quarter" idx="11"/>
          </p:nvPr>
        </p:nvSpPr>
        <p:spPr>
          <a:xfrm>
            <a:off x="3384550" y="6356414"/>
            <a:ext cx="31369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7099300" y="6356414"/>
            <a:ext cx="2311400" cy="365125"/>
          </a:xfrm>
          <a:prstGeom prst="rect">
            <a:avLst/>
          </a:prstGeom>
        </p:spPr>
        <p:txBody>
          <a:bodyPr/>
          <a:lstStyle/>
          <a:p>
            <a:fld id="{958D3872-2521-41DF-AA18-83062A596A47}"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2667612812"/>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88504" y="1628800"/>
            <a:ext cx="89154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95300" y="6356414"/>
            <a:ext cx="2311400" cy="365125"/>
          </a:xfrm>
          <a:prstGeom prst="rect">
            <a:avLst/>
          </a:prstGeom>
        </p:spPr>
        <p:txBody>
          <a:bodyPr/>
          <a:lstStyle/>
          <a:p>
            <a:fld id="{83EA5BA0-27A5-43CA-9A63-DDD79E7BC925}" type="datetimeFigureOut">
              <a:rPr lang="en-GB" smtClean="0">
                <a:solidFill>
                  <a:prstClr val="black"/>
                </a:solidFill>
              </a:rPr>
              <a:pPr/>
              <a:t>08/09/2017</a:t>
            </a:fld>
            <a:endParaRPr lang="en-GB">
              <a:solidFill>
                <a:prstClr val="black"/>
              </a:solidFill>
            </a:endParaRPr>
          </a:p>
        </p:txBody>
      </p:sp>
      <p:sp>
        <p:nvSpPr>
          <p:cNvPr id="5" name="Footer Placeholder 4"/>
          <p:cNvSpPr>
            <a:spLocks noGrp="1"/>
          </p:cNvSpPr>
          <p:nvPr>
            <p:ph type="ftr" sz="quarter" idx="11"/>
          </p:nvPr>
        </p:nvSpPr>
        <p:spPr>
          <a:xfrm>
            <a:off x="3384550" y="6356414"/>
            <a:ext cx="31369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7099300" y="6356414"/>
            <a:ext cx="2311400" cy="365125"/>
          </a:xfrm>
          <a:prstGeom prst="rect">
            <a:avLst/>
          </a:prstGeom>
        </p:spPr>
        <p:txBody>
          <a:bodyPr/>
          <a:lstStyle/>
          <a:p>
            <a:fld id="{958D3872-2521-41DF-AA18-83062A596A47}"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15688329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64"/>
            <a:ext cx="84201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82638" y="2906713"/>
            <a:ext cx="84201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95300" y="6356414"/>
            <a:ext cx="2311400" cy="365125"/>
          </a:xfrm>
          <a:prstGeom prst="rect">
            <a:avLst/>
          </a:prstGeom>
        </p:spPr>
        <p:txBody>
          <a:bodyPr/>
          <a:lstStyle/>
          <a:p>
            <a:fld id="{83EA5BA0-27A5-43CA-9A63-DDD79E7BC925}" type="datetimeFigureOut">
              <a:rPr lang="en-GB" smtClean="0">
                <a:solidFill>
                  <a:prstClr val="black"/>
                </a:solidFill>
              </a:rPr>
              <a:pPr/>
              <a:t>08/09/2017</a:t>
            </a:fld>
            <a:endParaRPr lang="en-GB">
              <a:solidFill>
                <a:prstClr val="black"/>
              </a:solidFill>
            </a:endParaRPr>
          </a:p>
        </p:txBody>
      </p:sp>
      <p:sp>
        <p:nvSpPr>
          <p:cNvPr id="5" name="Footer Placeholder 4"/>
          <p:cNvSpPr>
            <a:spLocks noGrp="1"/>
          </p:cNvSpPr>
          <p:nvPr>
            <p:ph type="ftr" sz="quarter" idx="11"/>
          </p:nvPr>
        </p:nvSpPr>
        <p:spPr>
          <a:xfrm>
            <a:off x="3384550" y="6356414"/>
            <a:ext cx="31369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7099300" y="6356414"/>
            <a:ext cx="2311400" cy="365125"/>
          </a:xfrm>
          <a:prstGeom prst="rect">
            <a:avLst/>
          </a:prstGeom>
        </p:spPr>
        <p:txBody>
          <a:bodyPr/>
          <a:lstStyle/>
          <a:p>
            <a:fld id="{958D3872-2521-41DF-AA18-83062A596A47}"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2334794721"/>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95303" y="1600206"/>
            <a:ext cx="4381501"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029199" y="1600206"/>
            <a:ext cx="4381501"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95300" y="6356414"/>
            <a:ext cx="2311400" cy="365125"/>
          </a:xfrm>
          <a:prstGeom prst="rect">
            <a:avLst/>
          </a:prstGeom>
        </p:spPr>
        <p:txBody>
          <a:bodyPr/>
          <a:lstStyle/>
          <a:p>
            <a:fld id="{83EA5BA0-27A5-43CA-9A63-DDD79E7BC925}" type="datetimeFigureOut">
              <a:rPr lang="en-GB" smtClean="0">
                <a:solidFill>
                  <a:prstClr val="black"/>
                </a:solidFill>
              </a:rPr>
              <a:pPr/>
              <a:t>08/09/2017</a:t>
            </a:fld>
            <a:endParaRPr lang="en-GB">
              <a:solidFill>
                <a:prstClr val="black"/>
              </a:solidFill>
            </a:endParaRPr>
          </a:p>
        </p:txBody>
      </p:sp>
      <p:sp>
        <p:nvSpPr>
          <p:cNvPr id="6" name="Footer Placeholder 5"/>
          <p:cNvSpPr>
            <a:spLocks noGrp="1"/>
          </p:cNvSpPr>
          <p:nvPr>
            <p:ph type="ftr" sz="quarter" idx="11"/>
          </p:nvPr>
        </p:nvSpPr>
        <p:spPr>
          <a:xfrm>
            <a:off x="3384550" y="6356414"/>
            <a:ext cx="3136900" cy="365125"/>
          </a:xfrm>
          <a:prstGeom prst="rect">
            <a:avLst/>
          </a:prstGeom>
        </p:spPr>
        <p:txBody>
          <a:bodyPr/>
          <a:lstStyle/>
          <a:p>
            <a:endParaRPr lang="en-GB">
              <a:solidFill>
                <a:prstClr val="black"/>
              </a:solidFill>
            </a:endParaRPr>
          </a:p>
        </p:txBody>
      </p:sp>
      <p:sp>
        <p:nvSpPr>
          <p:cNvPr id="7" name="Slide Number Placeholder 6"/>
          <p:cNvSpPr>
            <a:spLocks noGrp="1"/>
          </p:cNvSpPr>
          <p:nvPr>
            <p:ph type="sldNum" sz="quarter" idx="12"/>
          </p:nvPr>
        </p:nvSpPr>
        <p:spPr>
          <a:xfrm>
            <a:off x="7099300" y="6356414"/>
            <a:ext cx="2311400" cy="365125"/>
          </a:xfrm>
          <a:prstGeom prst="rect">
            <a:avLst/>
          </a:prstGeom>
        </p:spPr>
        <p:txBody>
          <a:bodyPr/>
          <a:lstStyle/>
          <a:p>
            <a:fld id="{958D3872-2521-41DF-AA18-83062A596A47}"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616664373"/>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95300" y="1535113"/>
            <a:ext cx="437673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032410" y="1535113"/>
            <a:ext cx="437832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410" y="2174875"/>
            <a:ext cx="437832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495300" y="6356414"/>
            <a:ext cx="2311400" cy="365125"/>
          </a:xfrm>
          <a:prstGeom prst="rect">
            <a:avLst/>
          </a:prstGeom>
        </p:spPr>
        <p:txBody>
          <a:bodyPr/>
          <a:lstStyle/>
          <a:p>
            <a:fld id="{83EA5BA0-27A5-43CA-9A63-DDD79E7BC925}" type="datetimeFigureOut">
              <a:rPr lang="en-GB" smtClean="0">
                <a:solidFill>
                  <a:prstClr val="black"/>
                </a:solidFill>
              </a:rPr>
              <a:pPr/>
              <a:t>08/09/2017</a:t>
            </a:fld>
            <a:endParaRPr lang="en-GB">
              <a:solidFill>
                <a:prstClr val="black"/>
              </a:solidFill>
            </a:endParaRPr>
          </a:p>
        </p:txBody>
      </p:sp>
      <p:sp>
        <p:nvSpPr>
          <p:cNvPr id="8" name="Footer Placeholder 7"/>
          <p:cNvSpPr>
            <a:spLocks noGrp="1"/>
          </p:cNvSpPr>
          <p:nvPr>
            <p:ph type="ftr" sz="quarter" idx="11"/>
          </p:nvPr>
        </p:nvSpPr>
        <p:spPr>
          <a:xfrm>
            <a:off x="3384550" y="6356414"/>
            <a:ext cx="3136900" cy="365125"/>
          </a:xfrm>
          <a:prstGeom prst="rect">
            <a:avLst/>
          </a:prstGeom>
        </p:spPr>
        <p:txBody>
          <a:bodyPr/>
          <a:lstStyle/>
          <a:p>
            <a:endParaRPr lang="en-GB">
              <a:solidFill>
                <a:prstClr val="black"/>
              </a:solidFill>
            </a:endParaRPr>
          </a:p>
        </p:txBody>
      </p:sp>
      <p:sp>
        <p:nvSpPr>
          <p:cNvPr id="9" name="Slide Number Placeholder 8"/>
          <p:cNvSpPr>
            <a:spLocks noGrp="1"/>
          </p:cNvSpPr>
          <p:nvPr>
            <p:ph type="sldNum" sz="quarter" idx="12"/>
          </p:nvPr>
        </p:nvSpPr>
        <p:spPr>
          <a:xfrm>
            <a:off x="7099300" y="6356414"/>
            <a:ext cx="2311400" cy="365125"/>
          </a:xfrm>
          <a:prstGeom prst="rect">
            <a:avLst/>
          </a:prstGeom>
        </p:spPr>
        <p:txBody>
          <a:bodyPr/>
          <a:lstStyle/>
          <a:p>
            <a:fld id="{958D3872-2521-41DF-AA18-83062A596A47}"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62465099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95300" y="6356414"/>
            <a:ext cx="2311400" cy="365125"/>
          </a:xfrm>
          <a:prstGeom prst="rect">
            <a:avLst/>
          </a:prstGeom>
        </p:spPr>
        <p:txBody>
          <a:bodyPr/>
          <a:lstStyle/>
          <a:p>
            <a:fld id="{83EA5BA0-27A5-43CA-9A63-DDD79E7BC925}" type="datetimeFigureOut">
              <a:rPr lang="en-GB" smtClean="0">
                <a:solidFill>
                  <a:prstClr val="black"/>
                </a:solidFill>
              </a:rPr>
              <a:pPr/>
              <a:t>08/09/2017</a:t>
            </a:fld>
            <a:endParaRPr lang="en-GB">
              <a:solidFill>
                <a:prstClr val="black"/>
              </a:solidFill>
            </a:endParaRPr>
          </a:p>
        </p:txBody>
      </p:sp>
      <p:sp>
        <p:nvSpPr>
          <p:cNvPr id="4" name="Footer Placeholder 3"/>
          <p:cNvSpPr>
            <a:spLocks noGrp="1"/>
          </p:cNvSpPr>
          <p:nvPr>
            <p:ph type="ftr" sz="quarter" idx="11"/>
          </p:nvPr>
        </p:nvSpPr>
        <p:spPr>
          <a:xfrm>
            <a:off x="3384550" y="6356414"/>
            <a:ext cx="3136900" cy="365125"/>
          </a:xfrm>
          <a:prstGeom prst="rect">
            <a:avLst/>
          </a:prstGeom>
        </p:spPr>
        <p:txBody>
          <a:bodyPr/>
          <a:lstStyle/>
          <a:p>
            <a:endParaRPr lang="en-GB">
              <a:solidFill>
                <a:prstClr val="black"/>
              </a:solidFill>
            </a:endParaRPr>
          </a:p>
        </p:txBody>
      </p:sp>
      <p:sp>
        <p:nvSpPr>
          <p:cNvPr id="5" name="Slide Number Placeholder 4"/>
          <p:cNvSpPr>
            <a:spLocks noGrp="1"/>
          </p:cNvSpPr>
          <p:nvPr>
            <p:ph type="sldNum" sz="quarter" idx="12"/>
          </p:nvPr>
        </p:nvSpPr>
        <p:spPr>
          <a:xfrm>
            <a:off x="7099300" y="6356414"/>
            <a:ext cx="2311400" cy="365125"/>
          </a:xfrm>
          <a:prstGeom prst="rect">
            <a:avLst/>
          </a:prstGeom>
        </p:spPr>
        <p:txBody>
          <a:bodyPr/>
          <a:lstStyle/>
          <a:p>
            <a:fld id="{958D3872-2521-41DF-AA18-83062A596A47}"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796957054"/>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95300" y="6356414"/>
            <a:ext cx="2311400" cy="365125"/>
          </a:xfrm>
          <a:prstGeom prst="rect">
            <a:avLst/>
          </a:prstGeom>
        </p:spPr>
        <p:txBody>
          <a:bodyPr/>
          <a:lstStyle/>
          <a:p>
            <a:fld id="{83EA5BA0-27A5-43CA-9A63-DDD79E7BC925}" type="datetimeFigureOut">
              <a:rPr lang="en-GB" smtClean="0">
                <a:solidFill>
                  <a:prstClr val="black"/>
                </a:solidFill>
              </a:rPr>
              <a:pPr/>
              <a:t>08/09/2017</a:t>
            </a:fld>
            <a:endParaRPr lang="en-GB">
              <a:solidFill>
                <a:prstClr val="black"/>
              </a:solidFill>
            </a:endParaRPr>
          </a:p>
        </p:txBody>
      </p:sp>
      <p:sp>
        <p:nvSpPr>
          <p:cNvPr id="3" name="Footer Placeholder 2"/>
          <p:cNvSpPr>
            <a:spLocks noGrp="1"/>
          </p:cNvSpPr>
          <p:nvPr>
            <p:ph type="ftr" sz="quarter" idx="11"/>
          </p:nvPr>
        </p:nvSpPr>
        <p:spPr>
          <a:xfrm>
            <a:off x="3384550" y="6356414"/>
            <a:ext cx="3136900" cy="365125"/>
          </a:xfrm>
          <a:prstGeom prst="rect">
            <a:avLst/>
          </a:prstGeom>
        </p:spPr>
        <p:txBody>
          <a:bodyPr/>
          <a:lstStyle/>
          <a:p>
            <a:endParaRPr lang="en-GB">
              <a:solidFill>
                <a:prstClr val="black"/>
              </a:solidFill>
            </a:endParaRPr>
          </a:p>
        </p:txBody>
      </p:sp>
      <p:sp>
        <p:nvSpPr>
          <p:cNvPr id="4" name="Slide Number Placeholder 3"/>
          <p:cNvSpPr>
            <a:spLocks noGrp="1"/>
          </p:cNvSpPr>
          <p:nvPr>
            <p:ph type="sldNum" sz="quarter" idx="12"/>
          </p:nvPr>
        </p:nvSpPr>
        <p:spPr>
          <a:xfrm>
            <a:off x="7099300" y="6356414"/>
            <a:ext cx="2311400" cy="365125"/>
          </a:xfrm>
          <a:prstGeom prst="rect">
            <a:avLst/>
          </a:prstGeom>
        </p:spPr>
        <p:txBody>
          <a:bodyPr/>
          <a:lstStyle/>
          <a:p>
            <a:fld id="{958D3872-2521-41DF-AA18-83062A596A47}"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84179947"/>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8" y="273050"/>
            <a:ext cx="3259138" cy="1162050"/>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873499" y="273114"/>
            <a:ext cx="5537201"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95308" y="1435103"/>
            <a:ext cx="3259138"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95300" y="6356414"/>
            <a:ext cx="2311400" cy="365125"/>
          </a:xfrm>
          <a:prstGeom prst="rect">
            <a:avLst/>
          </a:prstGeom>
        </p:spPr>
        <p:txBody>
          <a:bodyPr/>
          <a:lstStyle/>
          <a:p>
            <a:fld id="{83EA5BA0-27A5-43CA-9A63-DDD79E7BC925}" type="datetimeFigureOut">
              <a:rPr lang="en-GB" smtClean="0">
                <a:solidFill>
                  <a:prstClr val="black"/>
                </a:solidFill>
              </a:rPr>
              <a:pPr/>
              <a:t>08/09/2017</a:t>
            </a:fld>
            <a:endParaRPr lang="en-GB">
              <a:solidFill>
                <a:prstClr val="black"/>
              </a:solidFill>
            </a:endParaRPr>
          </a:p>
        </p:txBody>
      </p:sp>
      <p:sp>
        <p:nvSpPr>
          <p:cNvPr id="6" name="Footer Placeholder 5"/>
          <p:cNvSpPr>
            <a:spLocks noGrp="1"/>
          </p:cNvSpPr>
          <p:nvPr>
            <p:ph type="ftr" sz="quarter" idx="11"/>
          </p:nvPr>
        </p:nvSpPr>
        <p:spPr>
          <a:xfrm>
            <a:off x="3384550" y="6356414"/>
            <a:ext cx="3136900" cy="365125"/>
          </a:xfrm>
          <a:prstGeom prst="rect">
            <a:avLst/>
          </a:prstGeom>
        </p:spPr>
        <p:txBody>
          <a:bodyPr/>
          <a:lstStyle/>
          <a:p>
            <a:endParaRPr lang="en-GB">
              <a:solidFill>
                <a:prstClr val="black"/>
              </a:solidFill>
            </a:endParaRPr>
          </a:p>
        </p:txBody>
      </p:sp>
      <p:sp>
        <p:nvSpPr>
          <p:cNvPr id="7" name="Slide Number Placeholder 6"/>
          <p:cNvSpPr>
            <a:spLocks noGrp="1"/>
          </p:cNvSpPr>
          <p:nvPr>
            <p:ph type="sldNum" sz="quarter" idx="12"/>
          </p:nvPr>
        </p:nvSpPr>
        <p:spPr>
          <a:xfrm>
            <a:off x="7099300" y="6356414"/>
            <a:ext cx="2311400" cy="365125"/>
          </a:xfrm>
          <a:prstGeom prst="rect">
            <a:avLst/>
          </a:prstGeom>
        </p:spPr>
        <p:txBody>
          <a:bodyPr/>
          <a:lstStyle/>
          <a:p>
            <a:fld id="{958D3872-2521-41DF-AA18-83062A596A47}"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02693343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41513" y="612775"/>
            <a:ext cx="59436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941513" y="5367338"/>
            <a:ext cx="59436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95300" y="6356414"/>
            <a:ext cx="2311400" cy="365125"/>
          </a:xfrm>
          <a:prstGeom prst="rect">
            <a:avLst/>
          </a:prstGeom>
        </p:spPr>
        <p:txBody>
          <a:bodyPr/>
          <a:lstStyle/>
          <a:p>
            <a:fld id="{83EA5BA0-27A5-43CA-9A63-DDD79E7BC925}" type="datetimeFigureOut">
              <a:rPr lang="en-GB" smtClean="0">
                <a:solidFill>
                  <a:prstClr val="black"/>
                </a:solidFill>
              </a:rPr>
              <a:pPr/>
              <a:t>08/09/2017</a:t>
            </a:fld>
            <a:endParaRPr lang="en-GB">
              <a:solidFill>
                <a:prstClr val="black"/>
              </a:solidFill>
            </a:endParaRPr>
          </a:p>
        </p:txBody>
      </p:sp>
      <p:sp>
        <p:nvSpPr>
          <p:cNvPr id="6" name="Footer Placeholder 5"/>
          <p:cNvSpPr>
            <a:spLocks noGrp="1"/>
          </p:cNvSpPr>
          <p:nvPr>
            <p:ph type="ftr" sz="quarter" idx="11"/>
          </p:nvPr>
        </p:nvSpPr>
        <p:spPr>
          <a:xfrm>
            <a:off x="3384550" y="6356414"/>
            <a:ext cx="3136900" cy="365125"/>
          </a:xfrm>
          <a:prstGeom prst="rect">
            <a:avLst/>
          </a:prstGeom>
        </p:spPr>
        <p:txBody>
          <a:bodyPr/>
          <a:lstStyle/>
          <a:p>
            <a:endParaRPr lang="en-GB">
              <a:solidFill>
                <a:prstClr val="black"/>
              </a:solidFill>
            </a:endParaRPr>
          </a:p>
        </p:txBody>
      </p:sp>
      <p:sp>
        <p:nvSpPr>
          <p:cNvPr id="7" name="Slide Number Placeholder 6"/>
          <p:cNvSpPr>
            <a:spLocks noGrp="1"/>
          </p:cNvSpPr>
          <p:nvPr>
            <p:ph type="sldNum" sz="quarter" idx="12"/>
          </p:nvPr>
        </p:nvSpPr>
        <p:spPr>
          <a:xfrm>
            <a:off x="7099300" y="6356414"/>
            <a:ext cx="2311400" cy="365125"/>
          </a:xfrm>
          <a:prstGeom prst="rect">
            <a:avLst/>
          </a:prstGeom>
        </p:spPr>
        <p:txBody>
          <a:bodyPr/>
          <a:lstStyle/>
          <a:p>
            <a:fld id="{958D3872-2521-41DF-AA18-83062A596A47}"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274929108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95300" y="6356415"/>
            <a:ext cx="2311400" cy="365125"/>
          </a:xfrm>
          <a:prstGeom prst="rect">
            <a:avLst/>
          </a:prstGeom>
        </p:spPr>
        <p:txBody>
          <a:bodyPr/>
          <a:lstStyle/>
          <a:p>
            <a:fld id="{F2CCE541-507E-48AD-8C01-CF563DFE6F43}" type="datetimeFigureOut">
              <a:rPr lang="en-GB" smtClean="0"/>
              <a:t>08/09/2017</a:t>
            </a:fld>
            <a:endParaRPr lang="en-GB"/>
          </a:p>
        </p:txBody>
      </p:sp>
      <p:sp>
        <p:nvSpPr>
          <p:cNvPr id="3" name="Footer Placeholder 2"/>
          <p:cNvSpPr>
            <a:spLocks noGrp="1"/>
          </p:cNvSpPr>
          <p:nvPr>
            <p:ph type="ftr" sz="quarter" idx="11"/>
          </p:nvPr>
        </p:nvSpPr>
        <p:spPr>
          <a:xfrm>
            <a:off x="3384550" y="6356415"/>
            <a:ext cx="31369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7099300" y="6356415"/>
            <a:ext cx="2311400" cy="365125"/>
          </a:xfrm>
          <a:prstGeom prst="rect">
            <a:avLst/>
          </a:prstGeom>
        </p:spPr>
        <p:txBody>
          <a:bodyPr/>
          <a:lstStyle/>
          <a:p>
            <a:fld id="{6586A449-AD69-4E4B-8063-712DD3A0DEA2}" type="slidenum">
              <a:rPr lang="en-GB" smtClean="0"/>
              <a:t>‹#›</a:t>
            </a:fld>
            <a:endParaRPr lang="en-GB"/>
          </a:p>
        </p:txBody>
      </p:sp>
    </p:spTree>
    <p:extLst>
      <p:ext uri="{BB962C8B-B14F-4D97-AF65-F5344CB8AC3E}">
        <p14:creationId xmlns:p14="http://schemas.microsoft.com/office/powerpoint/2010/main" val="3588730636"/>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488504" y="1628800"/>
            <a:ext cx="89154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95300" y="6356414"/>
            <a:ext cx="2311400" cy="365125"/>
          </a:xfrm>
          <a:prstGeom prst="rect">
            <a:avLst/>
          </a:prstGeom>
        </p:spPr>
        <p:txBody>
          <a:bodyPr/>
          <a:lstStyle/>
          <a:p>
            <a:fld id="{83EA5BA0-27A5-43CA-9A63-DDD79E7BC925}" type="datetimeFigureOut">
              <a:rPr lang="en-GB" smtClean="0">
                <a:solidFill>
                  <a:prstClr val="black"/>
                </a:solidFill>
              </a:rPr>
              <a:pPr/>
              <a:t>08/09/2017</a:t>
            </a:fld>
            <a:endParaRPr lang="en-GB">
              <a:solidFill>
                <a:prstClr val="black"/>
              </a:solidFill>
            </a:endParaRPr>
          </a:p>
        </p:txBody>
      </p:sp>
      <p:sp>
        <p:nvSpPr>
          <p:cNvPr id="5" name="Footer Placeholder 4"/>
          <p:cNvSpPr>
            <a:spLocks noGrp="1"/>
          </p:cNvSpPr>
          <p:nvPr>
            <p:ph type="ftr" sz="quarter" idx="11"/>
          </p:nvPr>
        </p:nvSpPr>
        <p:spPr>
          <a:xfrm>
            <a:off x="3384550" y="6356414"/>
            <a:ext cx="31369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7099300" y="6356414"/>
            <a:ext cx="2311400" cy="365125"/>
          </a:xfrm>
          <a:prstGeom prst="rect">
            <a:avLst/>
          </a:prstGeom>
        </p:spPr>
        <p:txBody>
          <a:bodyPr/>
          <a:lstStyle/>
          <a:p>
            <a:fld id="{958D3872-2521-41DF-AA18-83062A596A47}"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82933047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702"/>
            <a:ext cx="2228850" cy="5851525"/>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95308" y="274702"/>
            <a:ext cx="653415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95300" y="6356414"/>
            <a:ext cx="2311400" cy="365125"/>
          </a:xfrm>
          <a:prstGeom prst="rect">
            <a:avLst/>
          </a:prstGeom>
        </p:spPr>
        <p:txBody>
          <a:bodyPr/>
          <a:lstStyle/>
          <a:p>
            <a:fld id="{83EA5BA0-27A5-43CA-9A63-DDD79E7BC925}" type="datetimeFigureOut">
              <a:rPr lang="en-GB" smtClean="0">
                <a:solidFill>
                  <a:prstClr val="black"/>
                </a:solidFill>
              </a:rPr>
              <a:pPr/>
              <a:t>08/09/2017</a:t>
            </a:fld>
            <a:endParaRPr lang="en-GB">
              <a:solidFill>
                <a:prstClr val="black"/>
              </a:solidFill>
            </a:endParaRPr>
          </a:p>
        </p:txBody>
      </p:sp>
      <p:sp>
        <p:nvSpPr>
          <p:cNvPr id="5" name="Footer Placeholder 4"/>
          <p:cNvSpPr>
            <a:spLocks noGrp="1"/>
          </p:cNvSpPr>
          <p:nvPr>
            <p:ph type="ftr" sz="quarter" idx="11"/>
          </p:nvPr>
        </p:nvSpPr>
        <p:spPr>
          <a:xfrm>
            <a:off x="3384550" y="6356414"/>
            <a:ext cx="31369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7099300" y="6356414"/>
            <a:ext cx="2311400" cy="365125"/>
          </a:xfrm>
          <a:prstGeom prst="rect">
            <a:avLst/>
          </a:prstGeom>
        </p:spPr>
        <p:txBody>
          <a:bodyPr/>
          <a:lstStyle/>
          <a:p>
            <a:fld id="{958D3872-2521-41DF-AA18-83062A596A47}"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239898052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89"/>
            <a:ext cx="84201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485900" y="3886200"/>
            <a:ext cx="69342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495300" y="6356414"/>
            <a:ext cx="2311400" cy="365125"/>
          </a:xfrm>
          <a:prstGeom prst="rect">
            <a:avLst/>
          </a:prstGeom>
        </p:spPr>
        <p:txBody>
          <a:bodyPr/>
          <a:lstStyle/>
          <a:p>
            <a:fld id="{83EA5BA0-27A5-43CA-9A63-DDD79E7BC925}" type="datetimeFigureOut">
              <a:rPr lang="en-GB" smtClean="0">
                <a:solidFill>
                  <a:prstClr val="black"/>
                </a:solidFill>
              </a:rPr>
              <a:pPr/>
              <a:t>08/09/2017</a:t>
            </a:fld>
            <a:endParaRPr lang="en-GB">
              <a:solidFill>
                <a:prstClr val="black"/>
              </a:solidFill>
            </a:endParaRPr>
          </a:p>
        </p:txBody>
      </p:sp>
      <p:sp>
        <p:nvSpPr>
          <p:cNvPr id="5" name="Footer Placeholder 4"/>
          <p:cNvSpPr>
            <a:spLocks noGrp="1"/>
          </p:cNvSpPr>
          <p:nvPr>
            <p:ph type="ftr" sz="quarter" idx="11"/>
          </p:nvPr>
        </p:nvSpPr>
        <p:spPr>
          <a:xfrm>
            <a:off x="3384550" y="6356414"/>
            <a:ext cx="31369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7099300" y="6356414"/>
            <a:ext cx="2311400" cy="365125"/>
          </a:xfrm>
          <a:prstGeom prst="rect">
            <a:avLst/>
          </a:prstGeom>
        </p:spPr>
        <p:txBody>
          <a:bodyPr/>
          <a:lstStyle/>
          <a:p>
            <a:fld id="{958D3872-2521-41DF-AA18-83062A596A47}"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920413708"/>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88504" y="1628800"/>
            <a:ext cx="89154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95300" y="6356414"/>
            <a:ext cx="2311400" cy="365125"/>
          </a:xfrm>
          <a:prstGeom prst="rect">
            <a:avLst/>
          </a:prstGeom>
        </p:spPr>
        <p:txBody>
          <a:bodyPr/>
          <a:lstStyle/>
          <a:p>
            <a:fld id="{83EA5BA0-27A5-43CA-9A63-DDD79E7BC925}" type="datetimeFigureOut">
              <a:rPr lang="en-GB" smtClean="0">
                <a:solidFill>
                  <a:prstClr val="black"/>
                </a:solidFill>
              </a:rPr>
              <a:pPr/>
              <a:t>08/09/2017</a:t>
            </a:fld>
            <a:endParaRPr lang="en-GB">
              <a:solidFill>
                <a:prstClr val="black"/>
              </a:solidFill>
            </a:endParaRPr>
          </a:p>
        </p:txBody>
      </p:sp>
      <p:sp>
        <p:nvSpPr>
          <p:cNvPr id="5" name="Footer Placeholder 4"/>
          <p:cNvSpPr>
            <a:spLocks noGrp="1"/>
          </p:cNvSpPr>
          <p:nvPr>
            <p:ph type="ftr" sz="quarter" idx="11"/>
          </p:nvPr>
        </p:nvSpPr>
        <p:spPr>
          <a:xfrm>
            <a:off x="3384550" y="6356414"/>
            <a:ext cx="31369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7099300" y="6356414"/>
            <a:ext cx="2311400" cy="365125"/>
          </a:xfrm>
          <a:prstGeom prst="rect">
            <a:avLst/>
          </a:prstGeom>
        </p:spPr>
        <p:txBody>
          <a:bodyPr/>
          <a:lstStyle/>
          <a:p>
            <a:fld id="{958D3872-2521-41DF-AA18-83062A596A47}"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240633615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64"/>
            <a:ext cx="84201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82638" y="2906713"/>
            <a:ext cx="84201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95300" y="6356414"/>
            <a:ext cx="2311400" cy="365125"/>
          </a:xfrm>
          <a:prstGeom prst="rect">
            <a:avLst/>
          </a:prstGeom>
        </p:spPr>
        <p:txBody>
          <a:bodyPr/>
          <a:lstStyle/>
          <a:p>
            <a:fld id="{83EA5BA0-27A5-43CA-9A63-DDD79E7BC925}" type="datetimeFigureOut">
              <a:rPr lang="en-GB" smtClean="0">
                <a:solidFill>
                  <a:prstClr val="black"/>
                </a:solidFill>
              </a:rPr>
              <a:pPr/>
              <a:t>08/09/2017</a:t>
            </a:fld>
            <a:endParaRPr lang="en-GB">
              <a:solidFill>
                <a:prstClr val="black"/>
              </a:solidFill>
            </a:endParaRPr>
          </a:p>
        </p:txBody>
      </p:sp>
      <p:sp>
        <p:nvSpPr>
          <p:cNvPr id="5" name="Footer Placeholder 4"/>
          <p:cNvSpPr>
            <a:spLocks noGrp="1"/>
          </p:cNvSpPr>
          <p:nvPr>
            <p:ph type="ftr" sz="quarter" idx="11"/>
          </p:nvPr>
        </p:nvSpPr>
        <p:spPr>
          <a:xfrm>
            <a:off x="3384550" y="6356414"/>
            <a:ext cx="31369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7099300" y="6356414"/>
            <a:ext cx="2311400" cy="365125"/>
          </a:xfrm>
          <a:prstGeom prst="rect">
            <a:avLst/>
          </a:prstGeom>
        </p:spPr>
        <p:txBody>
          <a:bodyPr/>
          <a:lstStyle/>
          <a:p>
            <a:fld id="{958D3872-2521-41DF-AA18-83062A596A47}"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557890736"/>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95303" y="1600206"/>
            <a:ext cx="4381501"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029199" y="1600206"/>
            <a:ext cx="4381501"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95300" y="6356414"/>
            <a:ext cx="2311400" cy="365125"/>
          </a:xfrm>
          <a:prstGeom prst="rect">
            <a:avLst/>
          </a:prstGeom>
        </p:spPr>
        <p:txBody>
          <a:bodyPr/>
          <a:lstStyle/>
          <a:p>
            <a:fld id="{83EA5BA0-27A5-43CA-9A63-DDD79E7BC925}" type="datetimeFigureOut">
              <a:rPr lang="en-GB" smtClean="0">
                <a:solidFill>
                  <a:prstClr val="black"/>
                </a:solidFill>
              </a:rPr>
              <a:pPr/>
              <a:t>08/09/2017</a:t>
            </a:fld>
            <a:endParaRPr lang="en-GB">
              <a:solidFill>
                <a:prstClr val="black"/>
              </a:solidFill>
            </a:endParaRPr>
          </a:p>
        </p:txBody>
      </p:sp>
      <p:sp>
        <p:nvSpPr>
          <p:cNvPr id="6" name="Footer Placeholder 5"/>
          <p:cNvSpPr>
            <a:spLocks noGrp="1"/>
          </p:cNvSpPr>
          <p:nvPr>
            <p:ph type="ftr" sz="quarter" idx="11"/>
          </p:nvPr>
        </p:nvSpPr>
        <p:spPr>
          <a:xfrm>
            <a:off x="3384550" y="6356414"/>
            <a:ext cx="3136900" cy="365125"/>
          </a:xfrm>
          <a:prstGeom prst="rect">
            <a:avLst/>
          </a:prstGeom>
        </p:spPr>
        <p:txBody>
          <a:bodyPr/>
          <a:lstStyle/>
          <a:p>
            <a:endParaRPr lang="en-GB">
              <a:solidFill>
                <a:prstClr val="black"/>
              </a:solidFill>
            </a:endParaRPr>
          </a:p>
        </p:txBody>
      </p:sp>
      <p:sp>
        <p:nvSpPr>
          <p:cNvPr id="7" name="Slide Number Placeholder 6"/>
          <p:cNvSpPr>
            <a:spLocks noGrp="1"/>
          </p:cNvSpPr>
          <p:nvPr>
            <p:ph type="sldNum" sz="quarter" idx="12"/>
          </p:nvPr>
        </p:nvSpPr>
        <p:spPr>
          <a:xfrm>
            <a:off x="7099300" y="6356414"/>
            <a:ext cx="2311400" cy="365125"/>
          </a:xfrm>
          <a:prstGeom prst="rect">
            <a:avLst/>
          </a:prstGeom>
        </p:spPr>
        <p:txBody>
          <a:bodyPr/>
          <a:lstStyle/>
          <a:p>
            <a:fld id="{958D3872-2521-41DF-AA18-83062A596A47}"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632231962"/>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95300" y="1535113"/>
            <a:ext cx="437673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032410" y="1535113"/>
            <a:ext cx="437832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410" y="2174875"/>
            <a:ext cx="437832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495300" y="6356414"/>
            <a:ext cx="2311400" cy="365125"/>
          </a:xfrm>
          <a:prstGeom prst="rect">
            <a:avLst/>
          </a:prstGeom>
        </p:spPr>
        <p:txBody>
          <a:bodyPr/>
          <a:lstStyle/>
          <a:p>
            <a:fld id="{83EA5BA0-27A5-43CA-9A63-DDD79E7BC925}" type="datetimeFigureOut">
              <a:rPr lang="en-GB" smtClean="0">
                <a:solidFill>
                  <a:prstClr val="black"/>
                </a:solidFill>
              </a:rPr>
              <a:pPr/>
              <a:t>08/09/2017</a:t>
            </a:fld>
            <a:endParaRPr lang="en-GB">
              <a:solidFill>
                <a:prstClr val="black"/>
              </a:solidFill>
            </a:endParaRPr>
          </a:p>
        </p:txBody>
      </p:sp>
      <p:sp>
        <p:nvSpPr>
          <p:cNvPr id="8" name="Footer Placeholder 7"/>
          <p:cNvSpPr>
            <a:spLocks noGrp="1"/>
          </p:cNvSpPr>
          <p:nvPr>
            <p:ph type="ftr" sz="quarter" idx="11"/>
          </p:nvPr>
        </p:nvSpPr>
        <p:spPr>
          <a:xfrm>
            <a:off x="3384550" y="6356414"/>
            <a:ext cx="3136900" cy="365125"/>
          </a:xfrm>
          <a:prstGeom prst="rect">
            <a:avLst/>
          </a:prstGeom>
        </p:spPr>
        <p:txBody>
          <a:bodyPr/>
          <a:lstStyle/>
          <a:p>
            <a:endParaRPr lang="en-GB">
              <a:solidFill>
                <a:prstClr val="black"/>
              </a:solidFill>
            </a:endParaRPr>
          </a:p>
        </p:txBody>
      </p:sp>
      <p:sp>
        <p:nvSpPr>
          <p:cNvPr id="9" name="Slide Number Placeholder 8"/>
          <p:cNvSpPr>
            <a:spLocks noGrp="1"/>
          </p:cNvSpPr>
          <p:nvPr>
            <p:ph type="sldNum" sz="quarter" idx="12"/>
          </p:nvPr>
        </p:nvSpPr>
        <p:spPr>
          <a:xfrm>
            <a:off x="7099300" y="6356414"/>
            <a:ext cx="2311400" cy="365125"/>
          </a:xfrm>
          <a:prstGeom prst="rect">
            <a:avLst/>
          </a:prstGeom>
        </p:spPr>
        <p:txBody>
          <a:bodyPr/>
          <a:lstStyle/>
          <a:p>
            <a:fld id="{958D3872-2521-41DF-AA18-83062A596A47}"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2011453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95300" y="6356414"/>
            <a:ext cx="2311400" cy="365125"/>
          </a:xfrm>
          <a:prstGeom prst="rect">
            <a:avLst/>
          </a:prstGeom>
        </p:spPr>
        <p:txBody>
          <a:bodyPr/>
          <a:lstStyle/>
          <a:p>
            <a:fld id="{83EA5BA0-27A5-43CA-9A63-DDD79E7BC925}" type="datetimeFigureOut">
              <a:rPr lang="en-GB" smtClean="0">
                <a:solidFill>
                  <a:prstClr val="black"/>
                </a:solidFill>
              </a:rPr>
              <a:pPr/>
              <a:t>08/09/2017</a:t>
            </a:fld>
            <a:endParaRPr lang="en-GB">
              <a:solidFill>
                <a:prstClr val="black"/>
              </a:solidFill>
            </a:endParaRPr>
          </a:p>
        </p:txBody>
      </p:sp>
      <p:sp>
        <p:nvSpPr>
          <p:cNvPr id="4" name="Footer Placeholder 3"/>
          <p:cNvSpPr>
            <a:spLocks noGrp="1"/>
          </p:cNvSpPr>
          <p:nvPr>
            <p:ph type="ftr" sz="quarter" idx="11"/>
          </p:nvPr>
        </p:nvSpPr>
        <p:spPr>
          <a:xfrm>
            <a:off x="3384550" y="6356414"/>
            <a:ext cx="3136900" cy="365125"/>
          </a:xfrm>
          <a:prstGeom prst="rect">
            <a:avLst/>
          </a:prstGeom>
        </p:spPr>
        <p:txBody>
          <a:bodyPr/>
          <a:lstStyle/>
          <a:p>
            <a:endParaRPr lang="en-GB">
              <a:solidFill>
                <a:prstClr val="black"/>
              </a:solidFill>
            </a:endParaRPr>
          </a:p>
        </p:txBody>
      </p:sp>
      <p:sp>
        <p:nvSpPr>
          <p:cNvPr id="5" name="Slide Number Placeholder 4"/>
          <p:cNvSpPr>
            <a:spLocks noGrp="1"/>
          </p:cNvSpPr>
          <p:nvPr>
            <p:ph type="sldNum" sz="quarter" idx="12"/>
          </p:nvPr>
        </p:nvSpPr>
        <p:spPr>
          <a:xfrm>
            <a:off x="7099300" y="6356414"/>
            <a:ext cx="2311400" cy="365125"/>
          </a:xfrm>
          <a:prstGeom prst="rect">
            <a:avLst/>
          </a:prstGeom>
        </p:spPr>
        <p:txBody>
          <a:bodyPr/>
          <a:lstStyle/>
          <a:p>
            <a:fld id="{958D3872-2521-41DF-AA18-83062A596A47}"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143859727"/>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95300" y="6356414"/>
            <a:ext cx="2311400" cy="365125"/>
          </a:xfrm>
          <a:prstGeom prst="rect">
            <a:avLst/>
          </a:prstGeom>
        </p:spPr>
        <p:txBody>
          <a:bodyPr/>
          <a:lstStyle/>
          <a:p>
            <a:fld id="{83EA5BA0-27A5-43CA-9A63-DDD79E7BC925}" type="datetimeFigureOut">
              <a:rPr lang="en-GB" smtClean="0">
                <a:solidFill>
                  <a:prstClr val="black"/>
                </a:solidFill>
              </a:rPr>
              <a:pPr/>
              <a:t>08/09/2017</a:t>
            </a:fld>
            <a:endParaRPr lang="en-GB">
              <a:solidFill>
                <a:prstClr val="black"/>
              </a:solidFill>
            </a:endParaRPr>
          </a:p>
        </p:txBody>
      </p:sp>
      <p:sp>
        <p:nvSpPr>
          <p:cNvPr id="3" name="Footer Placeholder 2"/>
          <p:cNvSpPr>
            <a:spLocks noGrp="1"/>
          </p:cNvSpPr>
          <p:nvPr>
            <p:ph type="ftr" sz="quarter" idx="11"/>
          </p:nvPr>
        </p:nvSpPr>
        <p:spPr>
          <a:xfrm>
            <a:off x="3384550" y="6356414"/>
            <a:ext cx="3136900" cy="365125"/>
          </a:xfrm>
          <a:prstGeom prst="rect">
            <a:avLst/>
          </a:prstGeom>
        </p:spPr>
        <p:txBody>
          <a:bodyPr/>
          <a:lstStyle/>
          <a:p>
            <a:endParaRPr lang="en-GB">
              <a:solidFill>
                <a:prstClr val="black"/>
              </a:solidFill>
            </a:endParaRPr>
          </a:p>
        </p:txBody>
      </p:sp>
      <p:sp>
        <p:nvSpPr>
          <p:cNvPr id="4" name="Slide Number Placeholder 3"/>
          <p:cNvSpPr>
            <a:spLocks noGrp="1"/>
          </p:cNvSpPr>
          <p:nvPr>
            <p:ph type="sldNum" sz="quarter" idx="12"/>
          </p:nvPr>
        </p:nvSpPr>
        <p:spPr>
          <a:xfrm>
            <a:off x="7099300" y="6356414"/>
            <a:ext cx="2311400" cy="365125"/>
          </a:xfrm>
          <a:prstGeom prst="rect">
            <a:avLst/>
          </a:prstGeom>
        </p:spPr>
        <p:txBody>
          <a:bodyPr/>
          <a:lstStyle/>
          <a:p>
            <a:fld id="{958D3872-2521-41DF-AA18-83062A596A47}"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41587412"/>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8" y="273050"/>
            <a:ext cx="3259138" cy="1162050"/>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873499" y="273114"/>
            <a:ext cx="5537201"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95308" y="1435103"/>
            <a:ext cx="3259138"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95300" y="6356414"/>
            <a:ext cx="2311400" cy="365125"/>
          </a:xfrm>
          <a:prstGeom prst="rect">
            <a:avLst/>
          </a:prstGeom>
        </p:spPr>
        <p:txBody>
          <a:bodyPr/>
          <a:lstStyle/>
          <a:p>
            <a:fld id="{83EA5BA0-27A5-43CA-9A63-DDD79E7BC925}" type="datetimeFigureOut">
              <a:rPr lang="en-GB" smtClean="0">
                <a:solidFill>
                  <a:prstClr val="black"/>
                </a:solidFill>
              </a:rPr>
              <a:pPr/>
              <a:t>08/09/2017</a:t>
            </a:fld>
            <a:endParaRPr lang="en-GB">
              <a:solidFill>
                <a:prstClr val="black"/>
              </a:solidFill>
            </a:endParaRPr>
          </a:p>
        </p:txBody>
      </p:sp>
      <p:sp>
        <p:nvSpPr>
          <p:cNvPr id="6" name="Footer Placeholder 5"/>
          <p:cNvSpPr>
            <a:spLocks noGrp="1"/>
          </p:cNvSpPr>
          <p:nvPr>
            <p:ph type="ftr" sz="quarter" idx="11"/>
          </p:nvPr>
        </p:nvSpPr>
        <p:spPr>
          <a:xfrm>
            <a:off x="3384550" y="6356414"/>
            <a:ext cx="3136900" cy="365125"/>
          </a:xfrm>
          <a:prstGeom prst="rect">
            <a:avLst/>
          </a:prstGeom>
        </p:spPr>
        <p:txBody>
          <a:bodyPr/>
          <a:lstStyle/>
          <a:p>
            <a:endParaRPr lang="en-GB">
              <a:solidFill>
                <a:prstClr val="black"/>
              </a:solidFill>
            </a:endParaRPr>
          </a:p>
        </p:txBody>
      </p:sp>
      <p:sp>
        <p:nvSpPr>
          <p:cNvPr id="7" name="Slide Number Placeholder 6"/>
          <p:cNvSpPr>
            <a:spLocks noGrp="1"/>
          </p:cNvSpPr>
          <p:nvPr>
            <p:ph type="sldNum" sz="quarter" idx="12"/>
          </p:nvPr>
        </p:nvSpPr>
        <p:spPr>
          <a:xfrm>
            <a:off x="7099300" y="6356414"/>
            <a:ext cx="2311400" cy="365125"/>
          </a:xfrm>
          <a:prstGeom prst="rect">
            <a:avLst/>
          </a:prstGeom>
        </p:spPr>
        <p:txBody>
          <a:bodyPr/>
          <a:lstStyle/>
          <a:p>
            <a:fld id="{958D3872-2521-41DF-AA18-83062A596A47}"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5112110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872972" y="273115"/>
            <a:ext cx="5537729"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95300" y="1435103"/>
            <a:ext cx="3259006"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95300" y="6356415"/>
            <a:ext cx="2311400" cy="365125"/>
          </a:xfrm>
          <a:prstGeom prst="rect">
            <a:avLst/>
          </a:prstGeom>
        </p:spPr>
        <p:txBody>
          <a:bodyPr/>
          <a:lstStyle/>
          <a:p>
            <a:fld id="{F2CCE541-507E-48AD-8C01-CF563DFE6F43}" type="datetimeFigureOut">
              <a:rPr lang="en-GB" smtClean="0"/>
              <a:t>08/09/2017</a:t>
            </a:fld>
            <a:endParaRPr lang="en-GB"/>
          </a:p>
        </p:txBody>
      </p:sp>
      <p:sp>
        <p:nvSpPr>
          <p:cNvPr id="6" name="Footer Placeholder 5"/>
          <p:cNvSpPr>
            <a:spLocks noGrp="1"/>
          </p:cNvSpPr>
          <p:nvPr>
            <p:ph type="ftr" sz="quarter" idx="11"/>
          </p:nvPr>
        </p:nvSpPr>
        <p:spPr>
          <a:xfrm>
            <a:off x="3384550" y="6356415"/>
            <a:ext cx="31369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7099300" y="6356415"/>
            <a:ext cx="2311400" cy="365125"/>
          </a:xfrm>
          <a:prstGeom prst="rect">
            <a:avLst/>
          </a:prstGeom>
        </p:spPr>
        <p:txBody>
          <a:bodyPr/>
          <a:lstStyle/>
          <a:p>
            <a:fld id="{6586A449-AD69-4E4B-8063-712DD3A0DEA2}" type="slidenum">
              <a:rPr lang="en-GB" smtClean="0"/>
              <a:t>‹#›</a:t>
            </a:fld>
            <a:endParaRPr lang="en-GB"/>
          </a:p>
        </p:txBody>
      </p:sp>
    </p:spTree>
    <p:extLst>
      <p:ext uri="{BB962C8B-B14F-4D97-AF65-F5344CB8AC3E}">
        <p14:creationId xmlns:p14="http://schemas.microsoft.com/office/powerpoint/2010/main" val="4277704678"/>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41513" y="612775"/>
            <a:ext cx="59436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941513" y="5367338"/>
            <a:ext cx="59436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95300" y="6356414"/>
            <a:ext cx="2311400" cy="365125"/>
          </a:xfrm>
          <a:prstGeom prst="rect">
            <a:avLst/>
          </a:prstGeom>
        </p:spPr>
        <p:txBody>
          <a:bodyPr/>
          <a:lstStyle/>
          <a:p>
            <a:fld id="{83EA5BA0-27A5-43CA-9A63-DDD79E7BC925}" type="datetimeFigureOut">
              <a:rPr lang="en-GB" smtClean="0">
                <a:solidFill>
                  <a:prstClr val="black"/>
                </a:solidFill>
              </a:rPr>
              <a:pPr/>
              <a:t>08/09/2017</a:t>
            </a:fld>
            <a:endParaRPr lang="en-GB">
              <a:solidFill>
                <a:prstClr val="black"/>
              </a:solidFill>
            </a:endParaRPr>
          </a:p>
        </p:txBody>
      </p:sp>
      <p:sp>
        <p:nvSpPr>
          <p:cNvPr id="6" name="Footer Placeholder 5"/>
          <p:cNvSpPr>
            <a:spLocks noGrp="1"/>
          </p:cNvSpPr>
          <p:nvPr>
            <p:ph type="ftr" sz="quarter" idx="11"/>
          </p:nvPr>
        </p:nvSpPr>
        <p:spPr>
          <a:xfrm>
            <a:off x="3384550" y="6356414"/>
            <a:ext cx="3136900" cy="365125"/>
          </a:xfrm>
          <a:prstGeom prst="rect">
            <a:avLst/>
          </a:prstGeom>
        </p:spPr>
        <p:txBody>
          <a:bodyPr/>
          <a:lstStyle/>
          <a:p>
            <a:endParaRPr lang="en-GB">
              <a:solidFill>
                <a:prstClr val="black"/>
              </a:solidFill>
            </a:endParaRPr>
          </a:p>
        </p:txBody>
      </p:sp>
      <p:sp>
        <p:nvSpPr>
          <p:cNvPr id="7" name="Slide Number Placeholder 6"/>
          <p:cNvSpPr>
            <a:spLocks noGrp="1"/>
          </p:cNvSpPr>
          <p:nvPr>
            <p:ph type="sldNum" sz="quarter" idx="12"/>
          </p:nvPr>
        </p:nvSpPr>
        <p:spPr>
          <a:xfrm>
            <a:off x="7099300" y="6356414"/>
            <a:ext cx="2311400" cy="365125"/>
          </a:xfrm>
          <a:prstGeom prst="rect">
            <a:avLst/>
          </a:prstGeom>
        </p:spPr>
        <p:txBody>
          <a:bodyPr/>
          <a:lstStyle/>
          <a:p>
            <a:fld id="{958D3872-2521-41DF-AA18-83062A596A47}"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755045504"/>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488504" y="1628800"/>
            <a:ext cx="89154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95300" y="6356414"/>
            <a:ext cx="2311400" cy="365125"/>
          </a:xfrm>
          <a:prstGeom prst="rect">
            <a:avLst/>
          </a:prstGeom>
        </p:spPr>
        <p:txBody>
          <a:bodyPr/>
          <a:lstStyle/>
          <a:p>
            <a:fld id="{83EA5BA0-27A5-43CA-9A63-DDD79E7BC925}" type="datetimeFigureOut">
              <a:rPr lang="en-GB" smtClean="0">
                <a:solidFill>
                  <a:prstClr val="black"/>
                </a:solidFill>
              </a:rPr>
              <a:pPr/>
              <a:t>08/09/2017</a:t>
            </a:fld>
            <a:endParaRPr lang="en-GB">
              <a:solidFill>
                <a:prstClr val="black"/>
              </a:solidFill>
            </a:endParaRPr>
          </a:p>
        </p:txBody>
      </p:sp>
      <p:sp>
        <p:nvSpPr>
          <p:cNvPr id="5" name="Footer Placeholder 4"/>
          <p:cNvSpPr>
            <a:spLocks noGrp="1"/>
          </p:cNvSpPr>
          <p:nvPr>
            <p:ph type="ftr" sz="quarter" idx="11"/>
          </p:nvPr>
        </p:nvSpPr>
        <p:spPr>
          <a:xfrm>
            <a:off x="3384550" y="6356414"/>
            <a:ext cx="31369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7099300" y="6356414"/>
            <a:ext cx="2311400" cy="365125"/>
          </a:xfrm>
          <a:prstGeom prst="rect">
            <a:avLst/>
          </a:prstGeom>
        </p:spPr>
        <p:txBody>
          <a:bodyPr/>
          <a:lstStyle/>
          <a:p>
            <a:fld id="{958D3872-2521-41DF-AA18-83062A596A47}"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55806847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702"/>
            <a:ext cx="2228850" cy="5851525"/>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95308" y="274702"/>
            <a:ext cx="653415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95300" y="6356414"/>
            <a:ext cx="2311400" cy="365125"/>
          </a:xfrm>
          <a:prstGeom prst="rect">
            <a:avLst/>
          </a:prstGeom>
        </p:spPr>
        <p:txBody>
          <a:bodyPr/>
          <a:lstStyle/>
          <a:p>
            <a:fld id="{83EA5BA0-27A5-43CA-9A63-DDD79E7BC925}" type="datetimeFigureOut">
              <a:rPr lang="en-GB" smtClean="0">
                <a:solidFill>
                  <a:prstClr val="black"/>
                </a:solidFill>
              </a:rPr>
              <a:pPr/>
              <a:t>08/09/2017</a:t>
            </a:fld>
            <a:endParaRPr lang="en-GB">
              <a:solidFill>
                <a:prstClr val="black"/>
              </a:solidFill>
            </a:endParaRPr>
          </a:p>
        </p:txBody>
      </p:sp>
      <p:sp>
        <p:nvSpPr>
          <p:cNvPr id="5" name="Footer Placeholder 4"/>
          <p:cNvSpPr>
            <a:spLocks noGrp="1"/>
          </p:cNvSpPr>
          <p:nvPr>
            <p:ph type="ftr" sz="quarter" idx="11"/>
          </p:nvPr>
        </p:nvSpPr>
        <p:spPr>
          <a:xfrm>
            <a:off x="3384550" y="6356414"/>
            <a:ext cx="31369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7099300" y="6356414"/>
            <a:ext cx="2311400" cy="365125"/>
          </a:xfrm>
          <a:prstGeom prst="rect">
            <a:avLst/>
          </a:prstGeom>
        </p:spPr>
        <p:txBody>
          <a:bodyPr/>
          <a:lstStyle/>
          <a:p>
            <a:fld id="{958D3872-2521-41DF-AA18-83062A596A47}"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07488747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81"/>
            <a:ext cx="84201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485900" y="3886200"/>
            <a:ext cx="69342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495300" y="6356401"/>
            <a:ext cx="23114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736491F7-F71F-4CCF-B318-CB7771F4650B}" type="datetimeFigureOut">
              <a:rPr lang="en-GB"/>
              <a:pPr>
                <a:defRPr/>
              </a:pPr>
              <a:t>08/09/2017</a:t>
            </a:fld>
            <a:endParaRPr lang="en-GB"/>
          </a:p>
        </p:txBody>
      </p:sp>
      <p:sp>
        <p:nvSpPr>
          <p:cNvPr id="5" name="Footer Placeholder 4"/>
          <p:cNvSpPr>
            <a:spLocks noGrp="1"/>
          </p:cNvSpPr>
          <p:nvPr>
            <p:ph type="ftr" sz="quarter" idx="11"/>
          </p:nvPr>
        </p:nvSpPr>
        <p:spPr>
          <a:xfrm>
            <a:off x="3384550" y="6356401"/>
            <a:ext cx="31369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en-GB"/>
          </a:p>
        </p:txBody>
      </p:sp>
      <p:sp>
        <p:nvSpPr>
          <p:cNvPr id="6" name="Slide Number Placeholder 5"/>
          <p:cNvSpPr>
            <a:spLocks noGrp="1"/>
          </p:cNvSpPr>
          <p:nvPr>
            <p:ph type="sldNum" sz="quarter" idx="12"/>
          </p:nvPr>
        </p:nvSpPr>
        <p:spPr>
          <a:xfrm>
            <a:off x="7099300" y="6356401"/>
            <a:ext cx="23114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174A54E3-02F1-4468-91BA-A68823D927AD}" type="slidenum">
              <a:rPr lang="en-GB"/>
              <a:pPr>
                <a:defRPr/>
              </a:pPr>
              <a:t>‹#›</a:t>
            </a:fld>
            <a:endParaRPr lang="en-GB"/>
          </a:p>
        </p:txBody>
      </p:sp>
    </p:spTree>
    <p:extLst>
      <p:ext uri="{BB962C8B-B14F-4D97-AF65-F5344CB8AC3E}">
        <p14:creationId xmlns:p14="http://schemas.microsoft.com/office/powerpoint/2010/main" val="181306388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88504" y="1628800"/>
            <a:ext cx="89154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95300" y="6356401"/>
            <a:ext cx="23114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EDBFBEAF-E642-421D-ADF3-6F35877108F8}" type="datetimeFigureOut">
              <a:rPr lang="en-GB"/>
              <a:pPr>
                <a:defRPr/>
              </a:pPr>
              <a:t>08/09/2017</a:t>
            </a:fld>
            <a:endParaRPr lang="en-GB"/>
          </a:p>
        </p:txBody>
      </p:sp>
      <p:sp>
        <p:nvSpPr>
          <p:cNvPr id="5" name="Footer Placeholder 4"/>
          <p:cNvSpPr>
            <a:spLocks noGrp="1"/>
          </p:cNvSpPr>
          <p:nvPr>
            <p:ph type="ftr" sz="quarter" idx="11"/>
          </p:nvPr>
        </p:nvSpPr>
        <p:spPr>
          <a:xfrm>
            <a:off x="3384550" y="6356401"/>
            <a:ext cx="31369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en-GB"/>
          </a:p>
        </p:txBody>
      </p:sp>
      <p:sp>
        <p:nvSpPr>
          <p:cNvPr id="6" name="Slide Number Placeholder 5"/>
          <p:cNvSpPr>
            <a:spLocks noGrp="1"/>
          </p:cNvSpPr>
          <p:nvPr>
            <p:ph type="sldNum" sz="quarter" idx="12"/>
          </p:nvPr>
        </p:nvSpPr>
        <p:spPr>
          <a:xfrm>
            <a:off x="7099300" y="6356401"/>
            <a:ext cx="23114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BF270796-4C36-4944-B7C2-4ED7BA61ECAE}" type="slidenum">
              <a:rPr lang="en-GB"/>
              <a:pPr>
                <a:defRPr/>
              </a:pPr>
              <a:t>‹#›</a:t>
            </a:fld>
            <a:endParaRPr lang="en-GB"/>
          </a:p>
        </p:txBody>
      </p:sp>
    </p:spTree>
    <p:extLst>
      <p:ext uri="{BB962C8B-B14F-4D97-AF65-F5344CB8AC3E}">
        <p14:creationId xmlns:p14="http://schemas.microsoft.com/office/powerpoint/2010/main" val="411791959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56"/>
            <a:ext cx="84201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82638" y="2906713"/>
            <a:ext cx="84201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95300" y="6356401"/>
            <a:ext cx="23114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D3ED1CE6-BB13-4649-8084-85CE140AF6FB}" type="datetimeFigureOut">
              <a:rPr lang="en-GB"/>
              <a:pPr>
                <a:defRPr/>
              </a:pPr>
              <a:t>08/09/2017</a:t>
            </a:fld>
            <a:endParaRPr lang="en-GB"/>
          </a:p>
        </p:txBody>
      </p:sp>
      <p:sp>
        <p:nvSpPr>
          <p:cNvPr id="5" name="Footer Placeholder 4"/>
          <p:cNvSpPr>
            <a:spLocks noGrp="1"/>
          </p:cNvSpPr>
          <p:nvPr>
            <p:ph type="ftr" sz="quarter" idx="11"/>
          </p:nvPr>
        </p:nvSpPr>
        <p:spPr>
          <a:xfrm>
            <a:off x="3384550" y="6356401"/>
            <a:ext cx="31369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en-GB"/>
          </a:p>
        </p:txBody>
      </p:sp>
      <p:sp>
        <p:nvSpPr>
          <p:cNvPr id="6" name="Slide Number Placeholder 5"/>
          <p:cNvSpPr>
            <a:spLocks noGrp="1"/>
          </p:cNvSpPr>
          <p:nvPr>
            <p:ph type="sldNum" sz="quarter" idx="12"/>
          </p:nvPr>
        </p:nvSpPr>
        <p:spPr>
          <a:xfrm>
            <a:off x="7099300" y="6356401"/>
            <a:ext cx="23114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64BC9B78-D7F6-4F29-BE27-7208B2380E19}" type="slidenum">
              <a:rPr lang="en-GB"/>
              <a:pPr>
                <a:defRPr/>
              </a:pPr>
              <a:t>‹#›</a:t>
            </a:fld>
            <a:endParaRPr lang="en-GB"/>
          </a:p>
        </p:txBody>
      </p:sp>
    </p:spTree>
    <p:extLst>
      <p:ext uri="{BB962C8B-B14F-4D97-AF65-F5344CB8AC3E}">
        <p14:creationId xmlns:p14="http://schemas.microsoft.com/office/powerpoint/2010/main" val="400170016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95303" y="1600206"/>
            <a:ext cx="4381501"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029199" y="1600206"/>
            <a:ext cx="4381501"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95300" y="6356401"/>
            <a:ext cx="23114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B7B1B24F-CFB6-4DCA-B18A-4914C91D5BE1}" type="datetimeFigureOut">
              <a:rPr lang="en-GB"/>
              <a:pPr>
                <a:defRPr/>
              </a:pPr>
              <a:t>08/09/2017</a:t>
            </a:fld>
            <a:endParaRPr lang="en-GB"/>
          </a:p>
        </p:txBody>
      </p:sp>
      <p:sp>
        <p:nvSpPr>
          <p:cNvPr id="6" name="Footer Placeholder 5"/>
          <p:cNvSpPr>
            <a:spLocks noGrp="1"/>
          </p:cNvSpPr>
          <p:nvPr>
            <p:ph type="ftr" sz="quarter" idx="11"/>
          </p:nvPr>
        </p:nvSpPr>
        <p:spPr>
          <a:xfrm>
            <a:off x="3384550" y="6356401"/>
            <a:ext cx="31369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en-GB"/>
          </a:p>
        </p:txBody>
      </p:sp>
      <p:sp>
        <p:nvSpPr>
          <p:cNvPr id="7" name="Slide Number Placeholder 6"/>
          <p:cNvSpPr>
            <a:spLocks noGrp="1"/>
          </p:cNvSpPr>
          <p:nvPr>
            <p:ph type="sldNum" sz="quarter" idx="12"/>
          </p:nvPr>
        </p:nvSpPr>
        <p:spPr>
          <a:xfrm>
            <a:off x="7099300" y="6356401"/>
            <a:ext cx="23114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A9FD5A69-C1EF-4CDE-AA1C-E3196E1D7DB4}" type="slidenum">
              <a:rPr lang="en-GB"/>
              <a:pPr>
                <a:defRPr/>
              </a:pPr>
              <a:t>‹#›</a:t>
            </a:fld>
            <a:endParaRPr lang="en-GB"/>
          </a:p>
        </p:txBody>
      </p:sp>
    </p:spTree>
    <p:extLst>
      <p:ext uri="{BB962C8B-B14F-4D97-AF65-F5344CB8AC3E}">
        <p14:creationId xmlns:p14="http://schemas.microsoft.com/office/powerpoint/2010/main" val="371982870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95300" y="1535113"/>
            <a:ext cx="437673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032406" y="1535113"/>
            <a:ext cx="437832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406" y="2174875"/>
            <a:ext cx="437832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495300" y="6356401"/>
            <a:ext cx="23114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B3C24454-EAB8-4B6F-A7C9-7FF85053E9B8}" type="datetimeFigureOut">
              <a:rPr lang="en-GB"/>
              <a:pPr>
                <a:defRPr/>
              </a:pPr>
              <a:t>08/09/2017</a:t>
            </a:fld>
            <a:endParaRPr lang="en-GB"/>
          </a:p>
        </p:txBody>
      </p:sp>
      <p:sp>
        <p:nvSpPr>
          <p:cNvPr id="8" name="Footer Placeholder 7"/>
          <p:cNvSpPr>
            <a:spLocks noGrp="1"/>
          </p:cNvSpPr>
          <p:nvPr>
            <p:ph type="ftr" sz="quarter" idx="11"/>
          </p:nvPr>
        </p:nvSpPr>
        <p:spPr>
          <a:xfrm>
            <a:off x="3384550" y="6356401"/>
            <a:ext cx="31369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en-GB"/>
          </a:p>
        </p:txBody>
      </p:sp>
      <p:sp>
        <p:nvSpPr>
          <p:cNvPr id="9" name="Slide Number Placeholder 8"/>
          <p:cNvSpPr>
            <a:spLocks noGrp="1"/>
          </p:cNvSpPr>
          <p:nvPr>
            <p:ph type="sldNum" sz="quarter" idx="12"/>
          </p:nvPr>
        </p:nvSpPr>
        <p:spPr>
          <a:xfrm>
            <a:off x="7099300" y="6356401"/>
            <a:ext cx="23114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545D40EA-8D83-4C9E-ABE9-E82944420374}" type="slidenum">
              <a:rPr lang="en-GB"/>
              <a:pPr>
                <a:defRPr/>
              </a:pPr>
              <a:t>‹#›</a:t>
            </a:fld>
            <a:endParaRPr lang="en-GB"/>
          </a:p>
        </p:txBody>
      </p:sp>
    </p:spTree>
    <p:extLst>
      <p:ext uri="{BB962C8B-B14F-4D97-AF65-F5344CB8AC3E}">
        <p14:creationId xmlns:p14="http://schemas.microsoft.com/office/powerpoint/2010/main" val="421645171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95300" y="6356401"/>
            <a:ext cx="23114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E98CAFCB-F2A7-41BF-A654-531730C77B16}" type="datetimeFigureOut">
              <a:rPr lang="en-GB"/>
              <a:pPr>
                <a:defRPr/>
              </a:pPr>
              <a:t>08/09/2017</a:t>
            </a:fld>
            <a:endParaRPr lang="en-GB"/>
          </a:p>
        </p:txBody>
      </p:sp>
      <p:sp>
        <p:nvSpPr>
          <p:cNvPr id="4" name="Footer Placeholder 3"/>
          <p:cNvSpPr>
            <a:spLocks noGrp="1"/>
          </p:cNvSpPr>
          <p:nvPr>
            <p:ph type="ftr" sz="quarter" idx="11"/>
          </p:nvPr>
        </p:nvSpPr>
        <p:spPr>
          <a:xfrm>
            <a:off x="3384550" y="6356401"/>
            <a:ext cx="31369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en-GB"/>
          </a:p>
        </p:txBody>
      </p:sp>
      <p:sp>
        <p:nvSpPr>
          <p:cNvPr id="5" name="Slide Number Placeholder 4"/>
          <p:cNvSpPr>
            <a:spLocks noGrp="1"/>
          </p:cNvSpPr>
          <p:nvPr>
            <p:ph type="sldNum" sz="quarter" idx="12"/>
          </p:nvPr>
        </p:nvSpPr>
        <p:spPr>
          <a:xfrm>
            <a:off x="7099300" y="6356401"/>
            <a:ext cx="23114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0D428B16-A4E5-452B-B238-6A06E9142B59}" type="slidenum">
              <a:rPr lang="en-GB"/>
              <a:pPr>
                <a:defRPr/>
              </a:pPr>
              <a:t>‹#›</a:t>
            </a:fld>
            <a:endParaRPr lang="en-GB"/>
          </a:p>
        </p:txBody>
      </p:sp>
    </p:spTree>
    <p:extLst>
      <p:ext uri="{BB962C8B-B14F-4D97-AF65-F5344CB8AC3E}">
        <p14:creationId xmlns:p14="http://schemas.microsoft.com/office/powerpoint/2010/main" val="29304262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95300" y="6356401"/>
            <a:ext cx="23114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EA6BCBB9-D7E3-42D7-BF94-32E176D7A9CA}" type="datetimeFigureOut">
              <a:rPr lang="en-GB"/>
              <a:pPr>
                <a:defRPr/>
              </a:pPr>
              <a:t>08/09/2017</a:t>
            </a:fld>
            <a:endParaRPr lang="en-GB"/>
          </a:p>
        </p:txBody>
      </p:sp>
      <p:sp>
        <p:nvSpPr>
          <p:cNvPr id="3" name="Footer Placeholder 2"/>
          <p:cNvSpPr>
            <a:spLocks noGrp="1"/>
          </p:cNvSpPr>
          <p:nvPr>
            <p:ph type="ftr" sz="quarter" idx="11"/>
          </p:nvPr>
        </p:nvSpPr>
        <p:spPr>
          <a:xfrm>
            <a:off x="3384550" y="6356401"/>
            <a:ext cx="31369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en-GB"/>
          </a:p>
        </p:txBody>
      </p:sp>
      <p:sp>
        <p:nvSpPr>
          <p:cNvPr id="4" name="Slide Number Placeholder 3"/>
          <p:cNvSpPr>
            <a:spLocks noGrp="1"/>
          </p:cNvSpPr>
          <p:nvPr>
            <p:ph type="sldNum" sz="quarter" idx="12"/>
          </p:nvPr>
        </p:nvSpPr>
        <p:spPr>
          <a:xfrm>
            <a:off x="7099300" y="6356401"/>
            <a:ext cx="23114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7394164B-4B60-40BD-BD19-C3DECA9878C8}" type="slidenum">
              <a:rPr lang="en-GB"/>
              <a:pPr>
                <a:defRPr/>
              </a:pPr>
              <a:t>‹#›</a:t>
            </a:fld>
            <a:endParaRPr lang="en-GB"/>
          </a:p>
        </p:txBody>
      </p:sp>
    </p:spTree>
    <p:extLst>
      <p:ext uri="{BB962C8B-B14F-4D97-AF65-F5344CB8AC3E}">
        <p14:creationId xmlns:p14="http://schemas.microsoft.com/office/powerpoint/2010/main" val="25227572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41645" y="612775"/>
            <a:ext cx="59436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941645" y="5367338"/>
            <a:ext cx="59436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95300" y="6356415"/>
            <a:ext cx="2311400" cy="365125"/>
          </a:xfrm>
          <a:prstGeom prst="rect">
            <a:avLst/>
          </a:prstGeom>
        </p:spPr>
        <p:txBody>
          <a:bodyPr/>
          <a:lstStyle/>
          <a:p>
            <a:fld id="{F2CCE541-507E-48AD-8C01-CF563DFE6F43}" type="datetimeFigureOut">
              <a:rPr lang="en-GB" smtClean="0"/>
              <a:t>08/09/2017</a:t>
            </a:fld>
            <a:endParaRPr lang="en-GB"/>
          </a:p>
        </p:txBody>
      </p:sp>
      <p:sp>
        <p:nvSpPr>
          <p:cNvPr id="6" name="Footer Placeholder 5"/>
          <p:cNvSpPr>
            <a:spLocks noGrp="1"/>
          </p:cNvSpPr>
          <p:nvPr>
            <p:ph type="ftr" sz="quarter" idx="11"/>
          </p:nvPr>
        </p:nvSpPr>
        <p:spPr>
          <a:xfrm>
            <a:off x="3384550" y="6356415"/>
            <a:ext cx="31369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7099300" y="6356415"/>
            <a:ext cx="2311400" cy="365125"/>
          </a:xfrm>
          <a:prstGeom prst="rect">
            <a:avLst/>
          </a:prstGeom>
        </p:spPr>
        <p:txBody>
          <a:bodyPr/>
          <a:lstStyle/>
          <a:p>
            <a:fld id="{6586A449-AD69-4E4B-8063-712DD3A0DEA2}" type="slidenum">
              <a:rPr lang="en-GB" smtClean="0"/>
              <a:t>‹#›</a:t>
            </a:fld>
            <a:endParaRPr lang="en-GB"/>
          </a:p>
        </p:txBody>
      </p:sp>
    </p:spTree>
    <p:extLst>
      <p:ext uri="{BB962C8B-B14F-4D97-AF65-F5344CB8AC3E}">
        <p14:creationId xmlns:p14="http://schemas.microsoft.com/office/powerpoint/2010/main" val="274499471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8" y="273050"/>
            <a:ext cx="3259138" cy="1162050"/>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873499" y="273106"/>
            <a:ext cx="5537201"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95308" y="1435103"/>
            <a:ext cx="3259138"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95300" y="6356401"/>
            <a:ext cx="23114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0BF309F1-D518-4369-8183-9B5CA665745B}" type="datetimeFigureOut">
              <a:rPr lang="en-GB"/>
              <a:pPr>
                <a:defRPr/>
              </a:pPr>
              <a:t>08/09/2017</a:t>
            </a:fld>
            <a:endParaRPr lang="en-GB"/>
          </a:p>
        </p:txBody>
      </p:sp>
      <p:sp>
        <p:nvSpPr>
          <p:cNvPr id="6" name="Footer Placeholder 5"/>
          <p:cNvSpPr>
            <a:spLocks noGrp="1"/>
          </p:cNvSpPr>
          <p:nvPr>
            <p:ph type="ftr" sz="quarter" idx="11"/>
          </p:nvPr>
        </p:nvSpPr>
        <p:spPr>
          <a:xfrm>
            <a:off x="3384550" y="6356401"/>
            <a:ext cx="31369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en-GB"/>
          </a:p>
        </p:txBody>
      </p:sp>
      <p:sp>
        <p:nvSpPr>
          <p:cNvPr id="7" name="Slide Number Placeholder 6"/>
          <p:cNvSpPr>
            <a:spLocks noGrp="1"/>
          </p:cNvSpPr>
          <p:nvPr>
            <p:ph type="sldNum" sz="quarter" idx="12"/>
          </p:nvPr>
        </p:nvSpPr>
        <p:spPr>
          <a:xfrm>
            <a:off x="7099300" y="6356401"/>
            <a:ext cx="23114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BAB30A34-C247-4D39-A30C-42719C2805CF}" type="slidenum">
              <a:rPr lang="en-GB"/>
              <a:pPr>
                <a:defRPr/>
              </a:pPr>
              <a:t>‹#›</a:t>
            </a:fld>
            <a:endParaRPr lang="en-GB"/>
          </a:p>
        </p:txBody>
      </p:sp>
    </p:spTree>
    <p:extLst>
      <p:ext uri="{BB962C8B-B14F-4D97-AF65-F5344CB8AC3E}">
        <p14:creationId xmlns:p14="http://schemas.microsoft.com/office/powerpoint/2010/main" val="284553703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41513" y="612775"/>
            <a:ext cx="59436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941513" y="5367338"/>
            <a:ext cx="59436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95300" y="6356401"/>
            <a:ext cx="23114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38FE5986-55BF-42BF-9DC3-CB1C4CCF8379}" type="datetimeFigureOut">
              <a:rPr lang="en-GB"/>
              <a:pPr>
                <a:defRPr/>
              </a:pPr>
              <a:t>08/09/2017</a:t>
            </a:fld>
            <a:endParaRPr lang="en-GB"/>
          </a:p>
        </p:txBody>
      </p:sp>
      <p:sp>
        <p:nvSpPr>
          <p:cNvPr id="6" name="Footer Placeholder 5"/>
          <p:cNvSpPr>
            <a:spLocks noGrp="1"/>
          </p:cNvSpPr>
          <p:nvPr>
            <p:ph type="ftr" sz="quarter" idx="11"/>
          </p:nvPr>
        </p:nvSpPr>
        <p:spPr>
          <a:xfrm>
            <a:off x="3384550" y="6356401"/>
            <a:ext cx="31369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en-GB"/>
          </a:p>
        </p:txBody>
      </p:sp>
      <p:sp>
        <p:nvSpPr>
          <p:cNvPr id="7" name="Slide Number Placeholder 6"/>
          <p:cNvSpPr>
            <a:spLocks noGrp="1"/>
          </p:cNvSpPr>
          <p:nvPr>
            <p:ph type="sldNum" sz="quarter" idx="12"/>
          </p:nvPr>
        </p:nvSpPr>
        <p:spPr>
          <a:xfrm>
            <a:off x="7099300" y="6356401"/>
            <a:ext cx="23114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7545B155-B761-46C4-9643-4AF498FFF3B4}" type="slidenum">
              <a:rPr lang="en-GB"/>
              <a:pPr>
                <a:defRPr/>
              </a:pPr>
              <a:t>‹#›</a:t>
            </a:fld>
            <a:endParaRPr lang="en-GB"/>
          </a:p>
        </p:txBody>
      </p:sp>
    </p:spTree>
    <p:extLst>
      <p:ext uri="{BB962C8B-B14F-4D97-AF65-F5344CB8AC3E}">
        <p14:creationId xmlns:p14="http://schemas.microsoft.com/office/powerpoint/2010/main" val="129196541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488504" y="1628800"/>
            <a:ext cx="89154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95300" y="6356401"/>
            <a:ext cx="23114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E5BECFFF-97D2-46E6-A527-92BCDCC9636A}" type="datetimeFigureOut">
              <a:rPr lang="en-GB"/>
              <a:pPr>
                <a:defRPr/>
              </a:pPr>
              <a:t>08/09/2017</a:t>
            </a:fld>
            <a:endParaRPr lang="en-GB"/>
          </a:p>
        </p:txBody>
      </p:sp>
      <p:sp>
        <p:nvSpPr>
          <p:cNvPr id="5" name="Footer Placeholder 4"/>
          <p:cNvSpPr>
            <a:spLocks noGrp="1"/>
          </p:cNvSpPr>
          <p:nvPr>
            <p:ph type="ftr" sz="quarter" idx="11"/>
          </p:nvPr>
        </p:nvSpPr>
        <p:spPr>
          <a:xfrm>
            <a:off x="3384550" y="6356401"/>
            <a:ext cx="31369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en-GB"/>
          </a:p>
        </p:txBody>
      </p:sp>
      <p:sp>
        <p:nvSpPr>
          <p:cNvPr id="6" name="Slide Number Placeholder 5"/>
          <p:cNvSpPr>
            <a:spLocks noGrp="1"/>
          </p:cNvSpPr>
          <p:nvPr>
            <p:ph type="sldNum" sz="quarter" idx="12"/>
          </p:nvPr>
        </p:nvSpPr>
        <p:spPr>
          <a:xfrm>
            <a:off x="7099300" y="6356401"/>
            <a:ext cx="23114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D80E6806-28BA-404A-9BFF-5265A4D26E0D}" type="slidenum">
              <a:rPr lang="en-GB"/>
              <a:pPr>
                <a:defRPr/>
              </a:pPr>
              <a:t>‹#›</a:t>
            </a:fld>
            <a:endParaRPr lang="en-GB"/>
          </a:p>
        </p:txBody>
      </p:sp>
    </p:spTree>
    <p:extLst>
      <p:ext uri="{BB962C8B-B14F-4D97-AF65-F5344CB8AC3E}">
        <p14:creationId xmlns:p14="http://schemas.microsoft.com/office/powerpoint/2010/main" val="129034041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94"/>
            <a:ext cx="2228850" cy="5851525"/>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95308" y="274694"/>
            <a:ext cx="653415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95300" y="6356401"/>
            <a:ext cx="23114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89E5D897-CEF4-42E2-878C-A0C2CD88EFD8}" type="datetimeFigureOut">
              <a:rPr lang="en-GB"/>
              <a:pPr>
                <a:defRPr/>
              </a:pPr>
              <a:t>08/09/2017</a:t>
            </a:fld>
            <a:endParaRPr lang="en-GB"/>
          </a:p>
        </p:txBody>
      </p:sp>
      <p:sp>
        <p:nvSpPr>
          <p:cNvPr id="5" name="Footer Placeholder 4"/>
          <p:cNvSpPr>
            <a:spLocks noGrp="1"/>
          </p:cNvSpPr>
          <p:nvPr>
            <p:ph type="ftr" sz="quarter" idx="11"/>
          </p:nvPr>
        </p:nvSpPr>
        <p:spPr>
          <a:xfrm>
            <a:off x="3384550" y="6356401"/>
            <a:ext cx="31369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en-GB"/>
          </a:p>
        </p:txBody>
      </p:sp>
      <p:sp>
        <p:nvSpPr>
          <p:cNvPr id="6" name="Slide Number Placeholder 5"/>
          <p:cNvSpPr>
            <a:spLocks noGrp="1"/>
          </p:cNvSpPr>
          <p:nvPr>
            <p:ph type="sldNum" sz="quarter" idx="12"/>
          </p:nvPr>
        </p:nvSpPr>
        <p:spPr>
          <a:xfrm>
            <a:off x="7099300" y="6356401"/>
            <a:ext cx="23114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71C81BC8-E510-4827-8766-57095F1EBC97}" type="slidenum">
              <a:rPr lang="en-GB"/>
              <a:pPr>
                <a:defRPr/>
              </a:pPr>
              <a:t>‹#›</a:t>
            </a:fld>
            <a:endParaRPr lang="en-GB"/>
          </a:p>
        </p:txBody>
      </p:sp>
    </p:spTree>
    <p:extLst>
      <p:ext uri="{BB962C8B-B14F-4D97-AF65-F5344CB8AC3E}">
        <p14:creationId xmlns:p14="http://schemas.microsoft.com/office/powerpoint/2010/main" val="157616855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67"/>
            <a:ext cx="84201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485900" y="3886200"/>
            <a:ext cx="69342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495300" y="6356387"/>
            <a:ext cx="23114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E1D965F3-A049-4F9C-A097-55EAD92A29EE}" type="datetimeFigureOut">
              <a:rPr lang="en-GB"/>
              <a:pPr>
                <a:defRPr/>
              </a:pPr>
              <a:t>08/09/2017</a:t>
            </a:fld>
            <a:endParaRPr lang="en-GB"/>
          </a:p>
        </p:txBody>
      </p:sp>
      <p:sp>
        <p:nvSpPr>
          <p:cNvPr id="5" name="Footer Placeholder 4"/>
          <p:cNvSpPr>
            <a:spLocks noGrp="1"/>
          </p:cNvSpPr>
          <p:nvPr>
            <p:ph type="ftr" sz="quarter" idx="11"/>
          </p:nvPr>
        </p:nvSpPr>
        <p:spPr>
          <a:xfrm>
            <a:off x="3384550" y="6356387"/>
            <a:ext cx="31369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en-GB"/>
          </a:p>
        </p:txBody>
      </p:sp>
      <p:sp>
        <p:nvSpPr>
          <p:cNvPr id="6" name="Slide Number Placeholder 5"/>
          <p:cNvSpPr>
            <a:spLocks noGrp="1"/>
          </p:cNvSpPr>
          <p:nvPr>
            <p:ph type="sldNum" sz="quarter" idx="12"/>
          </p:nvPr>
        </p:nvSpPr>
        <p:spPr>
          <a:xfrm>
            <a:off x="7099300" y="6356387"/>
            <a:ext cx="23114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2570CBEB-CF5E-477B-849D-0599313C8A14}" type="slidenum">
              <a:rPr lang="en-GB"/>
              <a:pPr>
                <a:defRPr/>
              </a:pPr>
              <a:t>‹#›</a:t>
            </a:fld>
            <a:endParaRPr lang="en-GB"/>
          </a:p>
        </p:txBody>
      </p:sp>
    </p:spTree>
    <p:extLst>
      <p:ext uri="{BB962C8B-B14F-4D97-AF65-F5344CB8AC3E}">
        <p14:creationId xmlns:p14="http://schemas.microsoft.com/office/powerpoint/2010/main" val="153246435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95300" y="1600206"/>
            <a:ext cx="89154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95300" y="6356387"/>
            <a:ext cx="23114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10009732-F650-4EAC-A642-7D3EF27BF0E0}" type="datetimeFigureOut">
              <a:rPr lang="en-GB"/>
              <a:pPr>
                <a:defRPr/>
              </a:pPr>
              <a:t>08/09/2017</a:t>
            </a:fld>
            <a:endParaRPr lang="en-GB"/>
          </a:p>
        </p:txBody>
      </p:sp>
      <p:sp>
        <p:nvSpPr>
          <p:cNvPr id="5" name="Footer Placeholder 4"/>
          <p:cNvSpPr>
            <a:spLocks noGrp="1"/>
          </p:cNvSpPr>
          <p:nvPr>
            <p:ph type="ftr" sz="quarter" idx="11"/>
          </p:nvPr>
        </p:nvSpPr>
        <p:spPr>
          <a:xfrm>
            <a:off x="3384550" y="6356387"/>
            <a:ext cx="31369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en-GB"/>
          </a:p>
        </p:txBody>
      </p:sp>
      <p:sp>
        <p:nvSpPr>
          <p:cNvPr id="6" name="Slide Number Placeholder 5"/>
          <p:cNvSpPr>
            <a:spLocks noGrp="1"/>
          </p:cNvSpPr>
          <p:nvPr>
            <p:ph type="sldNum" sz="quarter" idx="12"/>
          </p:nvPr>
        </p:nvSpPr>
        <p:spPr>
          <a:xfrm>
            <a:off x="7099300" y="6356387"/>
            <a:ext cx="23114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2DDD2F89-811E-4879-8FEB-EF5431CFD01F}" type="slidenum">
              <a:rPr lang="en-GB"/>
              <a:pPr>
                <a:defRPr/>
              </a:pPr>
              <a:t>‹#›</a:t>
            </a:fld>
            <a:endParaRPr lang="en-GB"/>
          </a:p>
        </p:txBody>
      </p:sp>
    </p:spTree>
    <p:extLst>
      <p:ext uri="{BB962C8B-B14F-4D97-AF65-F5344CB8AC3E}">
        <p14:creationId xmlns:p14="http://schemas.microsoft.com/office/powerpoint/2010/main" val="424692652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42"/>
            <a:ext cx="84201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82638" y="2906713"/>
            <a:ext cx="84201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95300" y="6356387"/>
            <a:ext cx="23114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1C64AC48-6384-4040-BB06-C310B30F91B8}" type="datetimeFigureOut">
              <a:rPr lang="en-GB"/>
              <a:pPr>
                <a:defRPr/>
              </a:pPr>
              <a:t>08/09/2017</a:t>
            </a:fld>
            <a:endParaRPr lang="en-GB"/>
          </a:p>
        </p:txBody>
      </p:sp>
      <p:sp>
        <p:nvSpPr>
          <p:cNvPr id="5" name="Footer Placeholder 4"/>
          <p:cNvSpPr>
            <a:spLocks noGrp="1"/>
          </p:cNvSpPr>
          <p:nvPr>
            <p:ph type="ftr" sz="quarter" idx="11"/>
          </p:nvPr>
        </p:nvSpPr>
        <p:spPr>
          <a:xfrm>
            <a:off x="3384550" y="6356387"/>
            <a:ext cx="31369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en-GB"/>
          </a:p>
        </p:txBody>
      </p:sp>
      <p:sp>
        <p:nvSpPr>
          <p:cNvPr id="6" name="Slide Number Placeholder 5"/>
          <p:cNvSpPr>
            <a:spLocks noGrp="1"/>
          </p:cNvSpPr>
          <p:nvPr>
            <p:ph type="sldNum" sz="quarter" idx="12"/>
          </p:nvPr>
        </p:nvSpPr>
        <p:spPr>
          <a:xfrm>
            <a:off x="7099300" y="6356387"/>
            <a:ext cx="23114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7FDF1554-6A27-4391-B062-DC2F1EBF9E3E}" type="slidenum">
              <a:rPr lang="en-GB"/>
              <a:pPr>
                <a:defRPr/>
              </a:pPr>
              <a:t>‹#›</a:t>
            </a:fld>
            <a:endParaRPr lang="en-GB"/>
          </a:p>
        </p:txBody>
      </p:sp>
    </p:spTree>
    <p:extLst>
      <p:ext uri="{BB962C8B-B14F-4D97-AF65-F5344CB8AC3E}">
        <p14:creationId xmlns:p14="http://schemas.microsoft.com/office/powerpoint/2010/main" val="9885194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95303" y="1600206"/>
            <a:ext cx="4381501"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029199" y="1600206"/>
            <a:ext cx="4381501"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95300" y="6356387"/>
            <a:ext cx="23114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1B33DEFC-7917-4D05-855D-8B25B24898F8}" type="datetimeFigureOut">
              <a:rPr lang="en-GB"/>
              <a:pPr>
                <a:defRPr/>
              </a:pPr>
              <a:t>08/09/2017</a:t>
            </a:fld>
            <a:endParaRPr lang="en-GB"/>
          </a:p>
        </p:txBody>
      </p:sp>
      <p:sp>
        <p:nvSpPr>
          <p:cNvPr id="6" name="Footer Placeholder 5"/>
          <p:cNvSpPr>
            <a:spLocks noGrp="1"/>
          </p:cNvSpPr>
          <p:nvPr>
            <p:ph type="ftr" sz="quarter" idx="11"/>
          </p:nvPr>
        </p:nvSpPr>
        <p:spPr>
          <a:xfrm>
            <a:off x="3384550" y="6356387"/>
            <a:ext cx="31369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en-GB"/>
          </a:p>
        </p:txBody>
      </p:sp>
      <p:sp>
        <p:nvSpPr>
          <p:cNvPr id="7" name="Slide Number Placeholder 6"/>
          <p:cNvSpPr>
            <a:spLocks noGrp="1"/>
          </p:cNvSpPr>
          <p:nvPr>
            <p:ph type="sldNum" sz="quarter" idx="12"/>
          </p:nvPr>
        </p:nvSpPr>
        <p:spPr>
          <a:xfrm>
            <a:off x="7099300" y="6356387"/>
            <a:ext cx="23114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6F74C663-7F8E-44B7-B356-0C02B7333020}" type="slidenum">
              <a:rPr lang="en-GB"/>
              <a:pPr>
                <a:defRPr/>
              </a:pPr>
              <a:t>‹#›</a:t>
            </a:fld>
            <a:endParaRPr lang="en-GB"/>
          </a:p>
        </p:txBody>
      </p:sp>
    </p:spTree>
    <p:extLst>
      <p:ext uri="{BB962C8B-B14F-4D97-AF65-F5344CB8AC3E}">
        <p14:creationId xmlns:p14="http://schemas.microsoft.com/office/powerpoint/2010/main" val="162034413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95300" y="1535113"/>
            <a:ext cx="437673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032398" y="1535113"/>
            <a:ext cx="437832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398" y="2174875"/>
            <a:ext cx="437832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495300" y="6356387"/>
            <a:ext cx="23114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44881410-6209-4C4F-9CD8-2D8774856320}" type="datetimeFigureOut">
              <a:rPr lang="en-GB"/>
              <a:pPr>
                <a:defRPr/>
              </a:pPr>
              <a:t>08/09/2017</a:t>
            </a:fld>
            <a:endParaRPr lang="en-GB"/>
          </a:p>
        </p:txBody>
      </p:sp>
      <p:sp>
        <p:nvSpPr>
          <p:cNvPr id="8" name="Footer Placeholder 7"/>
          <p:cNvSpPr>
            <a:spLocks noGrp="1"/>
          </p:cNvSpPr>
          <p:nvPr>
            <p:ph type="ftr" sz="quarter" idx="11"/>
          </p:nvPr>
        </p:nvSpPr>
        <p:spPr>
          <a:xfrm>
            <a:off x="3384550" y="6356387"/>
            <a:ext cx="31369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en-GB"/>
          </a:p>
        </p:txBody>
      </p:sp>
      <p:sp>
        <p:nvSpPr>
          <p:cNvPr id="9" name="Slide Number Placeholder 8"/>
          <p:cNvSpPr>
            <a:spLocks noGrp="1"/>
          </p:cNvSpPr>
          <p:nvPr>
            <p:ph type="sldNum" sz="quarter" idx="12"/>
          </p:nvPr>
        </p:nvSpPr>
        <p:spPr>
          <a:xfrm>
            <a:off x="7099300" y="6356387"/>
            <a:ext cx="23114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29EB445D-429E-40B0-99AB-BC1E500CD7D8}" type="slidenum">
              <a:rPr lang="en-GB"/>
              <a:pPr>
                <a:defRPr/>
              </a:pPr>
              <a:t>‹#›</a:t>
            </a:fld>
            <a:endParaRPr lang="en-GB"/>
          </a:p>
        </p:txBody>
      </p:sp>
    </p:spTree>
    <p:extLst>
      <p:ext uri="{BB962C8B-B14F-4D97-AF65-F5344CB8AC3E}">
        <p14:creationId xmlns:p14="http://schemas.microsoft.com/office/powerpoint/2010/main" val="312325716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48"/>
            <a:ext cx="84201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82D83613-BD57-6641-800A-7A253CFCD3DB}" type="datetimeFigureOut">
              <a:rPr lang="en-GB"/>
              <a:pPr>
                <a:defRPr/>
              </a:pPr>
              <a:t>08/09/2017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5696093-5BA6-BF4B-A7F4-8B9B8F346352}" type="slidenum">
              <a:rPr lang="en-GB"/>
              <a:pPr>
                <a:defRPr/>
              </a:pPr>
              <a:t>‹#›</a:t>
            </a:fld>
            <a:endParaRPr lang="en-GB"/>
          </a:p>
        </p:txBody>
      </p:sp>
    </p:spTree>
    <p:extLst>
      <p:ext uri="{BB962C8B-B14F-4D97-AF65-F5344CB8AC3E}">
        <p14:creationId xmlns:p14="http://schemas.microsoft.com/office/powerpoint/2010/main" val="705964148"/>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96.xml"/><Relationship Id="rId7" Type="http://schemas.openxmlformats.org/officeDocument/2006/relationships/image" Target="../media/image7.jpeg"/><Relationship Id="rId2" Type="http://schemas.openxmlformats.org/officeDocument/2006/relationships/slideLayout" Target="../slideLayouts/slideLayout95.xml"/><Relationship Id="rId1" Type="http://schemas.openxmlformats.org/officeDocument/2006/relationships/slideLayout" Target="../slideLayouts/slideLayout94.xml"/><Relationship Id="rId6" Type="http://schemas.openxmlformats.org/officeDocument/2006/relationships/theme" Target="../theme/theme10.xml"/><Relationship Id="rId5" Type="http://schemas.openxmlformats.org/officeDocument/2006/relationships/slideLayout" Target="../slideLayouts/slideLayout98.xml"/><Relationship Id="rId4" Type="http://schemas.openxmlformats.org/officeDocument/2006/relationships/slideLayout" Target="../slideLayouts/slideLayout97.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06.xml"/><Relationship Id="rId13" Type="http://schemas.openxmlformats.org/officeDocument/2006/relationships/slideLayout" Target="../slideLayouts/slideLayout111.xml"/><Relationship Id="rId3" Type="http://schemas.openxmlformats.org/officeDocument/2006/relationships/slideLayout" Target="../slideLayouts/slideLayout101.xml"/><Relationship Id="rId7" Type="http://schemas.openxmlformats.org/officeDocument/2006/relationships/slideLayout" Target="../slideLayouts/slideLayout105.xml"/><Relationship Id="rId12" Type="http://schemas.openxmlformats.org/officeDocument/2006/relationships/slideLayout" Target="../slideLayouts/slideLayout110.xml"/><Relationship Id="rId2" Type="http://schemas.openxmlformats.org/officeDocument/2006/relationships/slideLayout" Target="../slideLayouts/slideLayout100.xml"/><Relationship Id="rId1" Type="http://schemas.openxmlformats.org/officeDocument/2006/relationships/slideLayout" Target="../slideLayouts/slideLayout99.xml"/><Relationship Id="rId6" Type="http://schemas.openxmlformats.org/officeDocument/2006/relationships/slideLayout" Target="../slideLayouts/slideLayout104.xml"/><Relationship Id="rId11" Type="http://schemas.openxmlformats.org/officeDocument/2006/relationships/slideLayout" Target="../slideLayouts/slideLayout109.xml"/><Relationship Id="rId5" Type="http://schemas.openxmlformats.org/officeDocument/2006/relationships/slideLayout" Target="../slideLayouts/slideLayout103.xml"/><Relationship Id="rId10" Type="http://schemas.openxmlformats.org/officeDocument/2006/relationships/slideLayout" Target="../slideLayouts/slideLayout108.xml"/><Relationship Id="rId4" Type="http://schemas.openxmlformats.org/officeDocument/2006/relationships/slideLayout" Target="../slideLayouts/slideLayout102.xml"/><Relationship Id="rId9" Type="http://schemas.openxmlformats.org/officeDocument/2006/relationships/slideLayout" Target="../slideLayouts/slideLayout107.xml"/><Relationship Id="rId14"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19.xml"/><Relationship Id="rId13" Type="http://schemas.openxmlformats.org/officeDocument/2006/relationships/slideLayout" Target="../slideLayouts/slideLayout124.xml"/><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slideLayout" Target="../slideLayouts/slideLayout123.xml"/><Relationship Id="rId2" Type="http://schemas.openxmlformats.org/officeDocument/2006/relationships/slideLayout" Target="../slideLayouts/slideLayout113.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 Id="rId14" Type="http://schemas.openxmlformats.org/officeDocument/2006/relationships/theme" Target="../theme/theme1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4.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47.xml"/><Relationship Id="rId7" Type="http://schemas.openxmlformats.org/officeDocument/2006/relationships/image" Target="../media/image5.jpeg"/><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theme" Target="../theme/theme5.xml"/><Relationship Id="rId5" Type="http://schemas.openxmlformats.org/officeDocument/2006/relationships/slideLayout" Target="../slideLayouts/slideLayout49.xml"/><Relationship Id="rId4" Type="http://schemas.openxmlformats.org/officeDocument/2006/relationships/slideLayout" Target="../slideLayouts/slideLayout4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image" Target="../media/image3.jpeg"/><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theme" Target="../theme/theme6.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image" Target="../media/image2.jpeg"/><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theme" Target="../theme/theme7.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image" Target="../media/image2.jpeg"/><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theme" Target="../theme/theme8.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0.xml"/><Relationship Id="rId13" Type="http://schemas.openxmlformats.org/officeDocument/2006/relationships/image" Target="../media/image6.jpeg"/><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theme" Target="../theme/theme9.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BCC_Powerpoint_Master_Slide_Deck_A4-01.jpg"/>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5393060" y="-8194"/>
            <a:ext cx="4529328" cy="3712464"/>
          </a:xfrm>
          <a:prstGeom prst="rect">
            <a:avLst/>
          </a:prstGeom>
        </p:spPr>
      </p:pic>
    </p:spTree>
    <p:extLst>
      <p:ext uri="{BB962C8B-B14F-4D97-AF65-F5344CB8AC3E}">
        <p14:creationId xmlns:p14="http://schemas.microsoft.com/office/powerpoint/2010/main" val="4901863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6" descr="end-slide-05.jpg"/>
          <p:cNvPicPr>
            <a:picLocks noChangeAspect="1"/>
          </p:cNvPicPr>
          <p:nvPr userDrawn="1"/>
        </p:nvPicPr>
        <p:blipFill>
          <a:blip r:embed="rId7" cstate="email">
            <a:extLst>
              <a:ext uri="{28A0092B-C50C-407E-A947-70E740481C1C}">
                <a14:useLocalDpi xmlns:a14="http://schemas.microsoft.com/office/drawing/2010/main"/>
              </a:ext>
            </a:extLst>
          </a:blip>
          <a:srcRect/>
          <a:stretch>
            <a:fillRect/>
          </a:stretch>
        </p:blipFill>
        <p:spPr bwMode="auto">
          <a:xfrm>
            <a:off x="220134" y="0"/>
            <a:ext cx="972542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0095814"/>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Lst>
  <p:timing>
    <p:tnLst>
      <p:par>
        <p:cTn id="1" dur="indefinite" restart="never" nodeType="tmRoot"/>
      </p:par>
    </p:tnLst>
  </p:timing>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1027" name="Text Placeholder 2"/>
          <p:cNvSpPr>
            <a:spLocks noGrp="1"/>
          </p:cNvSpPr>
          <p:nvPr>
            <p:ph type="body" idx="1"/>
          </p:nvPr>
        </p:nvSpPr>
        <p:spPr bwMode="auto">
          <a:xfrm>
            <a:off x="495300" y="1600206"/>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95300" y="6356373"/>
            <a:ext cx="23114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cs typeface="Arial" charset="0"/>
              </a:defRPr>
            </a:lvl1pPr>
          </a:lstStyle>
          <a:p>
            <a:pPr fontAlgn="base">
              <a:spcBef>
                <a:spcPct val="0"/>
              </a:spcBef>
              <a:spcAft>
                <a:spcPct val="0"/>
              </a:spcAft>
              <a:defRPr/>
            </a:pPr>
            <a:fld id="{C2DE9273-14F1-B147-B3DD-B4EA14281958}" type="datetimeFigureOut">
              <a:rPr lang="en-GB">
                <a:ea typeface="ＭＳ Ｐゴシック" charset="0"/>
              </a:rPr>
              <a:pPr fontAlgn="base">
                <a:spcBef>
                  <a:spcPct val="0"/>
                </a:spcBef>
                <a:spcAft>
                  <a:spcPct val="0"/>
                </a:spcAft>
                <a:defRPr/>
              </a:pPr>
              <a:t>08/09/2017</a:t>
            </a:fld>
            <a:endParaRPr lang="en-GB">
              <a:ea typeface="ＭＳ Ｐゴシック" charset="0"/>
            </a:endParaRPr>
          </a:p>
        </p:txBody>
      </p:sp>
      <p:sp>
        <p:nvSpPr>
          <p:cNvPr id="5" name="Footer Placeholder 4"/>
          <p:cNvSpPr>
            <a:spLocks noGrp="1"/>
          </p:cNvSpPr>
          <p:nvPr>
            <p:ph type="ftr" sz="quarter" idx="3"/>
          </p:nvPr>
        </p:nvSpPr>
        <p:spPr>
          <a:xfrm>
            <a:off x="3384550" y="6356373"/>
            <a:ext cx="31369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7099300" y="6356373"/>
            <a:ext cx="23114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cs typeface="Arial" charset="0"/>
              </a:defRPr>
            </a:lvl1pPr>
          </a:lstStyle>
          <a:p>
            <a:pPr fontAlgn="base">
              <a:spcBef>
                <a:spcPct val="0"/>
              </a:spcBef>
              <a:spcAft>
                <a:spcPct val="0"/>
              </a:spcAft>
              <a:defRPr/>
            </a:pPr>
            <a:fld id="{E7963CB4-BC3E-8E49-AC75-6D51D5DBD231}" type="slidenum">
              <a:rPr lang="en-GB">
                <a:ea typeface="ＭＳ Ｐゴシック" charset="0"/>
              </a:rPr>
              <a:pPr fontAlgn="base">
                <a:spcBef>
                  <a:spcPct val="0"/>
                </a:spcBef>
                <a:spcAft>
                  <a:spcPct val="0"/>
                </a:spcAft>
                <a:defRPr/>
              </a:pPr>
              <a:t>‹#›</a:t>
            </a:fld>
            <a:endParaRPr lang="en-GB">
              <a:ea typeface="ＭＳ Ｐゴシック" charset="0"/>
            </a:endParaRPr>
          </a:p>
        </p:txBody>
      </p:sp>
    </p:spTree>
    <p:extLst>
      <p:ext uri="{BB962C8B-B14F-4D97-AF65-F5344CB8AC3E}">
        <p14:creationId xmlns:p14="http://schemas.microsoft.com/office/powerpoint/2010/main" val="2643027345"/>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 id="2147483793" r:id="rId13"/>
  </p:sldLayoutIdLst>
  <p:transition spd="med">
    <p:fade/>
  </p:transition>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1027" name="Text Placeholder 2"/>
          <p:cNvSpPr>
            <a:spLocks noGrp="1"/>
          </p:cNvSpPr>
          <p:nvPr>
            <p:ph type="body" idx="1"/>
          </p:nvPr>
        </p:nvSpPr>
        <p:spPr bwMode="auto">
          <a:xfrm>
            <a:off x="495300" y="1600206"/>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95300" y="6356365"/>
            <a:ext cx="23114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cs typeface="Arial" charset="0"/>
              </a:defRPr>
            </a:lvl1pPr>
          </a:lstStyle>
          <a:p>
            <a:pPr fontAlgn="base">
              <a:spcBef>
                <a:spcPct val="0"/>
              </a:spcBef>
              <a:spcAft>
                <a:spcPct val="0"/>
              </a:spcAft>
              <a:defRPr/>
            </a:pPr>
            <a:fld id="{C2DE9273-14F1-B147-B3DD-B4EA14281958}" type="datetimeFigureOut">
              <a:rPr lang="en-GB">
                <a:ea typeface="ＭＳ Ｐゴシック" charset="0"/>
              </a:rPr>
              <a:pPr fontAlgn="base">
                <a:spcBef>
                  <a:spcPct val="0"/>
                </a:spcBef>
                <a:spcAft>
                  <a:spcPct val="0"/>
                </a:spcAft>
                <a:defRPr/>
              </a:pPr>
              <a:t>08/09/2017</a:t>
            </a:fld>
            <a:endParaRPr lang="en-GB">
              <a:ea typeface="ＭＳ Ｐゴシック" charset="0"/>
            </a:endParaRPr>
          </a:p>
        </p:txBody>
      </p:sp>
      <p:sp>
        <p:nvSpPr>
          <p:cNvPr id="5" name="Footer Placeholder 4"/>
          <p:cNvSpPr>
            <a:spLocks noGrp="1"/>
          </p:cNvSpPr>
          <p:nvPr>
            <p:ph type="ftr" sz="quarter" idx="3"/>
          </p:nvPr>
        </p:nvSpPr>
        <p:spPr>
          <a:xfrm>
            <a:off x="3384550" y="6356365"/>
            <a:ext cx="31369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7099300" y="6356365"/>
            <a:ext cx="23114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cs typeface="Arial" charset="0"/>
              </a:defRPr>
            </a:lvl1pPr>
          </a:lstStyle>
          <a:p>
            <a:pPr fontAlgn="base">
              <a:spcBef>
                <a:spcPct val="0"/>
              </a:spcBef>
              <a:spcAft>
                <a:spcPct val="0"/>
              </a:spcAft>
              <a:defRPr/>
            </a:pPr>
            <a:fld id="{E7963CB4-BC3E-8E49-AC75-6D51D5DBD231}" type="slidenum">
              <a:rPr lang="en-GB">
                <a:ea typeface="ＭＳ Ｐゴシック" charset="0"/>
              </a:rPr>
              <a:pPr fontAlgn="base">
                <a:spcBef>
                  <a:spcPct val="0"/>
                </a:spcBef>
                <a:spcAft>
                  <a:spcPct val="0"/>
                </a:spcAft>
                <a:defRPr/>
              </a:pPr>
              <a:t>‹#›</a:t>
            </a:fld>
            <a:endParaRPr lang="en-GB">
              <a:ea typeface="ＭＳ Ｐゴシック" charset="0"/>
            </a:endParaRPr>
          </a:p>
        </p:txBody>
      </p:sp>
    </p:spTree>
    <p:extLst>
      <p:ext uri="{BB962C8B-B14F-4D97-AF65-F5344CB8AC3E}">
        <p14:creationId xmlns:p14="http://schemas.microsoft.com/office/powerpoint/2010/main" val="268935802"/>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 id="2147483806" r:id="rId12"/>
    <p:sldLayoutId id="2147483807" r:id="rId13"/>
  </p:sldLayoutIdLst>
  <p:transition spd="med">
    <p:fade/>
  </p:transition>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BCC_Powerpoint_Master_Slide_Deck_A4-02.jpg"/>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6668074" y="0"/>
            <a:ext cx="3246120" cy="2694432"/>
          </a:xfrm>
          <a:prstGeom prst="rect">
            <a:avLst/>
          </a:prstGeom>
        </p:spPr>
      </p:pic>
    </p:spTree>
    <p:extLst>
      <p:ext uri="{BB962C8B-B14F-4D97-AF65-F5344CB8AC3E}">
        <p14:creationId xmlns:p14="http://schemas.microsoft.com/office/powerpoint/2010/main" val="186779268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BCC_Powerpoint_Master_Slide_Deck_A4-03.jpg"/>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0" y="5806099"/>
            <a:ext cx="9906000" cy="1051965"/>
          </a:xfrm>
          <a:prstGeom prst="rect">
            <a:avLst/>
          </a:prstGeom>
        </p:spPr>
      </p:pic>
    </p:spTree>
    <p:extLst>
      <p:ext uri="{BB962C8B-B14F-4D97-AF65-F5344CB8AC3E}">
        <p14:creationId xmlns:p14="http://schemas.microsoft.com/office/powerpoint/2010/main" val="25639271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BCC_Powerpoint_Master_Slide_Deck_A4-04.jpg"/>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0" y="5914627"/>
            <a:ext cx="9906000" cy="951631"/>
          </a:xfrm>
          <a:prstGeom prst="rect">
            <a:avLst/>
          </a:prstGeom>
        </p:spPr>
      </p:pic>
    </p:spTree>
    <p:extLst>
      <p:ext uri="{BB962C8B-B14F-4D97-AF65-F5344CB8AC3E}">
        <p14:creationId xmlns:p14="http://schemas.microsoft.com/office/powerpoint/2010/main" val="12889957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end-slide-05.jpg"/>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220038" y="0"/>
            <a:ext cx="9724983" cy="6858000"/>
          </a:xfrm>
          <a:prstGeom prst="rect">
            <a:avLst/>
          </a:prstGeom>
        </p:spPr>
      </p:pic>
    </p:spTree>
    <p:extLst>
      <p:ext uri="{BB962C8B-B14F-4D97-AF65-F5344CB8AC3E}">
        <p14:creationId xmlns:p14="http://schemas.microsoft.com/office/powerpoint/2010/main" val="452481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BCC_Powerpoint_Master_Slide_Deck_A4-03.jpg"/>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0" y="5806099"/>
            <a:ext cx="9906000" cy="1051965"/>
          </a:xfrm>
          <a:prstGeom prst="rect">
            <a:avLst/>
          </a:prstGeom>
        </p:spPr>
      </p:pic>
    </p:spTree>
    <p:extLst>
      <p:ext uri="{BB962C8B-B14F-4D97-AF65-F5344CB8AC3E}">
        <p14:creationId xmlns:p14="http://schemas.microsoft.com/office/powerpoint/2010/main" val="3697608234"/>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BCC_Powerpoint_Master_Slide_Deck_A4-02.jpg"/>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6668074" y="0"/>
            <a:ext cx="3246120" cy="2694432"/>
          </a:xfrm>
          <a:prstGeom prst="rect">
            <a:avLst/>
          </a:prstGeom>
        </p:spPr>
      </p:pic>
    </p:spTree>
    <p:extLst>
      <p:ext uri="{BB962C8B-B14F-4D97-AF65-F5344CB8AC3E}">
        <p14:creationId xmlns:p14="http://schemas.microsoft.com/office/powerpoint/2010/main" val="4206362988"/>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BCC_Powerpoint_Master_Slide_Deck_A4-02.jpg"/>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6668074" y="0"/>
            <a:ext cx="3246120" cy="2694432"/>
          </a:xfrm>
          <a:prstGeom prst="rect">
            <a:avLst/>
          </a:prstGeom>
        </p:spPr>
      </p:pic>
    </p:spTree>
    <p:extLst>
      <p:ext uri="{BB962C8B-B14F-4D97-AF65-F5344CB8AC3E}">
        <p14:creationId xmlns:p14="http://schemas.microsoft.com/office/powerpoint/2010/main" val="342814755"/>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6" descr="BCC_Powerpoint_Master_Slide_Deck_A4-02.jpg"/>
          <p:cNvPicPr>
            <a:picLocks noChangeAspect="1"/>
          </p:cNvPicPr>
          <p:nvPr userDrawn="1"/>
        </p:nvPicPr>
        <p:blipFill>
          <a:blip r:embed="rId13" cstate="email">
            <a:extLst>
              <a:ext uri="{28A0092B-C50C-407E-A947-70E740481C1C}">
                <a14:useLocalDpi xmlns:a14="http://schemas.microsoft.com/office/drawing/2010/main"/>
              </a:ext>
            </a:extLst>
          </a:blip>
          <a:srcRect/>
          <a:stretch>
            <a:fillRect/>
          </a:stretch>
        </p:blipFill>
        <p:spPr bwMode="auto">
          <a:xfrm>
            <a:off x="6667637" y="0"/>
            <a:ext cx="3246967" cy="269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8419799"/>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iming>
    <p:tnLst>
      <p:par>
        <p:cTn id="1" dur="indefinite" restart="never" nodeType="tmRoot"/>
      </p:par>
    </p:tnLst>
  </p:timing>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6.xml"/><Relationship Id="rId1" Type="http://schemas.openxmlformats.org/officeDocument/2006/relationships/slideLayout" Target="../slideLayouts/slideLayout56.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56.xml"/><Relationship Id="rId4" Type="http://schemas.openxmlformats.org/officeDocument/2006/relationships/hyperlink" Target="https://www.gov.uk/government/organisations/ofsted"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5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pn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png"/><Relationship Id="rId2" Type="http://schemas.openxmlformats.org/officeDocument/2006/relationships/notesSlide" Target="../notesSlides/notesSlide9.xml"/><Relationship Id="rId1" Type="http://schemas.openxmlformats.org/officeDocument/2006/relationships/slideLayout" Target="../slideLayouts/slideLayout24.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hyperlink" Target="https://www.birmingham.gov.uk/schoolsafeguarding" TargetMode="External"/><Relationship Id="rId1" Type="http://schemas.openxmlformats.org/officeDocument/2006/relationships/slideLayout" Target="../slideLayouts/slideLayout24.xml"/><Relationship Id="rId4" Type="http://schemas.openxmlformats.org/officeDocument/2006/relationships/image" Target="../media/image3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1.xml"/><Relationship Id="rId1" Type="http://schemas.openxmlformats.org/officeDocument/2006/relationships/slideLayout" Target="../slideLayouts/slideLayout51.xml"/><Relationship Id="rId4" Type="http://schemas.openxmlformats.org/officeDocument/2006/relationships/image" Target="../media/image4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5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0.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51.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4.xml"/><Relationship Id="rId1" Type="http://schemas.openxmlformats.org/officeDocument/2006/relationships/slideLayout" Target="../slideLayouts/slideLayout113.xml"/></Relationships>
</file>

<file path=ppt/slides/_rels/slide9.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51.xml"/><Relationship Id="rId6" Type="http://schemas.openxmlformats.org/officeDocument/2006/relationships/image" Target="../media/image16.jpeg"/><Relationship Id="rId11" Type="http://schemas.openxmlformats.org/officeDocument/2006/relationships/image" Target="../media/image21.jpeg"/><Relationship Id="rId5" Type="http://schemas.openxmlformats.org/officeDocument/2006/relationships/image" Target="../media/image15.jpeg"/><Relationship Id="rId10" Type="http://schemas.openxmlformats.org/officeDocument/2006/relationships/image" Target="../media/image20.jpeg"/><Relationship Id="rId4" Type="http://schemas.openxmlformats.org/officeDocument/2006/relationships/image" Target="../media/image14.jpeg"/><Relationship Id="rId9"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44492" y="2492928"/>
            <a:ext cx="9721080" cy="3877985"/>
          </a:xfrm>
          <a:prstGeom prst="rect">
            <a:avLst/>
          </a:prstGeom>
          <a:noFill/>
        </p:spPr>
        <p:txBody>
          <a:bodyPr wrap="square" rtlCol="0">
            <a:spAutoFit/>
          </a:bodyPr>
          <a:lstStyle/>
          <a:p>
            <a:r>
              <a:rPr lang="en-GB" sz="4000" b="1" dirty="0" smtClean="0">
                <a:latin typeface="Arial" panose="020B0604020202020204" pitchFamily="34" charset="0"/>
                <a:cs typeface="Arial" panose="020B0604020202020204" pitchFamily="34" charset="0"/>
              </a:rPr>
              <a:t>PREVENT CPD for </a:t>
            </a:r>
          </a:p>
          <a:p>
            <a:r>
              <a:rPr lang="en-GB" sz="4000" b="1" dirty="0" smtClean="0">
                <a:latin typeface="Arial" panose="020B0604020202020204" pitchFamily="34" charset="0"/>
                <a:cs typeface="Arial" panose="020B0604020202020204" pitchFamily="34" charset="0"/>
              </a:rPr>
              <a:t>Special Schools</a:t>
            </a:r>
          </a:p>
          <a:p>
            <a:r>
              <a:rPr lang="en-GB" sz="4000" b="1" dirty="0" smtClean="0">
                <a:latin typeface="Arial" panose="020B0604020202020204" pitchFamily="34" charset="0"/>
                <a:cs typeface="Arial" panose="020B0604020202020204" pitchFamily="34" charset="0"/>
              </a:rPr>
              <a:t> </a:t>
            </a:r>
            <a:endParaRPr lang="en-GB" dirty="0">
              <a:solidFill>
                <a:srgbClr val="FF0000"/>
              </a:solidFill>
              <a:latin typeface="Arial" panose="020B0604020202020204" pitchFamily="34" charset="0"/>
              <a:cs typeface="Arial" panose="020B0604020202020204" pitchFamily="34" charset="0"/>
            </a:endParaRPr>
          </a:p>
          <a:p>
            <a:endParaRPr lang="en-GB" dirty="0" smtClean="0">
              <a:solidFill>
                <a:srgbClr val="FF0000"/>
              </a:solidFill>
              <a:latin typeface="Arial" panose="020B0604020202020204" pitchFamily="34" charset="0"/>
              <a:cs typeface="Arial" panose="020B0604020202020204" pitchFamily="34" charset="0"/>
            </a:endParaRPr>
          </a:p>
          <a:p>
            <a:endParaRPr lang="en-GB" dirty="0" smtClean="0">
              <a:solidFill>
                <a:srgbClr val="FF0000"/>
              </a:solidFill>
              <a:latin typeface="Arial" panose="020B0604020202020204" pitchFamily="34" charset="0"/>
              <a:cs typeface="Arial" panose="020B0604020202020204" pitchFamily="34" charset="0"/>
            </a:endParaRPr>
          </a:p>
          <a:p>
            <a:r>
              <a:rPr lang="en-GB" dirty="0" smtClean="0">
                <a:solidFill>
                  <a:srgbClr val="FF0000"/>
                </a:solidFill>
                <a:latin typeface="Arial" panose="020B0604020202020204" pitchFamily="34" charset="0"/>
                <a:cs typeface="Arial" panose="020B0604020202020204" pitchFamily="34" charset="0"/>
              </a:rPr>
              <a:t>19</a:t>
            </a:r>
            <a:r>
              <a:rPr lang="en-GB" baseline="30000" dirty="0" smtClean="0">
                <a:solidFill>
                  <a:srgbClr val="FF0000"/>
                </a:solidFill>
                <a:latin typeface="Arial" panose="020B0604020202020204" pitchFamily="34" charset="0"/>
                <a:cs typeface="Arial" panose="020B0604020202020204" pitchFamily="34" charset="0"/>
              </a:rPr>
              <a:t>th</a:t>
            </a:r>
            <a:r>
              <a:rPr lang="en-GB" dirty="0" smtClean="0">
                <a:solidFill>
                  <a:srgbClr val="FF0000"/>
                </a:solidFill>
                <a:latin typeface="Arial" panose="020B0604020202020204" pitchFamily="34" charset="0"/>
                <a:cs typeface="Arial" panose="020B0604020202020204" pitchFamily="34" charset="0"/>
              </a:rPr>
              <a:t> June 2017</a:t>
            </a:r>
          </a:p>
          <a:p>
            <a:endParaRPr lang="en-GB" dirty="0" smtClean="0">
              <a:solidFill>
                <a:srgbClr val="FF0000"/>
              </a:solidFill>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Ayisha Ali</a:t>
            </a:r>
          </a:p>
          <a:p>
            <a:r>
              <a:rPr lang="en-GB" dirty="0" smtClean="0">
                <a:latin typeface="Arial" panose="020B0604020202020204" pitchFamily="34" charset="0"/>
                <a:cs typeface="Arial" panose="020B0604020202020204" pitchFamily="34" charset="0"/>
              </a:rPr>
              <a:t>Colvin White</a:t>
            </a:r>
          </a:p>
        </p:txBody>
      </p:sp>
    </p:spTree>
    <p:extLst>
      <p:ext uri="{BB962C8B-B14F-4D97-AF65-F5344CB8AC3E}">
        <p14:creationId xmlns:p14="http://schemas.microsoft.com/office/powerpoint/2010/main" val="15536015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95695" y="989472"/>
            <a:ext cx="184731" cy="369332"/>
          </a:xfrm>
          <a:prstGeom prst="rect">
            <a:avLst/>
          </a:prstGeom>
          <a:noFill/>
        </p:spPr>
        <p:txBody>
          <a:bodyPr wrap="none" rtlCol="0">
            <a:spAutoFit/>
          </a:bodyPr>
          <a:lstStyle/>
          <a:p>
            <a:endParaRPr lang="en-US" dirty="0"/>
          </a:p>
        </p:txBody>
      </p:sp>
      <p:sp>
        <p:nvSpPr>
          <p:cNvPr id="3" name="TextBox 2"/>
          <p:cNvSpPr txBox="1"/>
          <p:nvPr/>
        </p:nvSpPr>
        <p:spPr>
          <a:xfrm>
            <a:off x="327608" y="2275363"/>
            <a:ext cx="9238502" cy="3170099"/>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Schools should be </a:t>
            </a:r>
            <a:r>
              <a:rPr lang="en-US" sz="2000" dirty="0" smtClean="0">
                <a:latin typeface="Arial" panose="020B0604020202020204" pitchFamily="34" charset="0"/>
                <a:cs typeface="Arial" panose="020B0604020202020204" pitchFamily="34" charset="0"/>
              </a:rPr>
              <a:t>a </a:t>
            </a:r>
            <a:r>
              <a:rPr lang="en-US" sz="2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safe space </a:t>
            </a:r>
            <a:r>
              <a:rPr lang="en-US" sz="2000" dirty="0">
                <a:latin typeface="Arial" panose="020B0604020202020204" pitchFamily="34" charset="0"/>
                <a:cs typeface="Arial" panose="020B0604020202020204" pitchFamily="34" charset="0"/>
              </a:rPr>
              <a:t>in which children and young people can </a:t>
            </a:r>
            <a:r>
              <a:rPr lang="en-US"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understand</a:t>
            </a:r>
            <a:r>
              <a:rPr lang="en-US" sz="2000" dirty="0">
                <a:latin typeface="Arial" panose="020B0604020202020204" pitchFamily="34" charset="0"/>
                <a:cs typeface="Arial" panose="020B0604020202020204" pitchFamily="34" charset="0"/>
              </a:rPr>
              <a:t> and </a:t>
            </a:r>
            <a:r>
              <a:rPr lang="en-US"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discuss</a:t>
            </a:r>
            <a:r>
              <a:rPr lang="en-US" sz="2000" dirty="0">
                <a:latin typeface="Arial" panose="020B0604020202020204" pitchFamily="34" charset="0"/>
                <a:cs typeface="Arial" panose="020B0604020202020204" pitchFamily="34" charset="0"/>
              </a:rPr>
              <a:t> sensitive topics, including terrorism and the extremist ideas that are part of terrorist ideology, and </a:t>
            </a:r>
            <a:r>
              <a:rPr lang="en-US"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learn</a:t>
            </a:r>
            <a:r>
              <a:rPr lang="en-US" sz="2000" b="1"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how to challenge these ideas. The Prevent duty is not intended to limit discussion of these issues. Schools should, however, be mindful of their existing duties </a:t>
            </a:r>
            <a:r>
              <a:rPr lang="en-US" sz="2000" dirty="0" smtClean="0">
                <a:latin typeface="Arial" panose="020B0604020202020204" pitchFamily="34" charset="0"/>
                <a:cs typeface="Arial" panose="020B0604020202020204" pitchFamily="34" charset="0"/>
              </a:rPr>
              <a:t>to </a:t>
            </a:r>
            <a:r>
              <a:rPr lang="en-US" sz="2000" dirty="0">
                <a:latin typeface="Arial" panose="020B0604020202020204" pitchFamily="34" charset="0"/>
                <a:cs typeface="Arial" panose="020B0604020202020204" pitchFamily="34" charset="0"/>
              </a:rPr>
              <a:t>forbid political indoctrination and secure a balanced presentation of political issues.</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These duties are imposed on maintained schools by sections 406 and 407 of the Education </a:t>
            </a:r>
            <a:r>
              <a:rPr lang="en-US" sz="2000" dirty="0" smtClean="0">
                <a:latin typeface="Arial" panose="020B0604020202020204" pitchFamily="34" charset="0"/>
                <a:cs typeface="Arial" panose="020B0604020202020204" pitchFamily="34" charset="0"/>
              </a:rPr>
              <a:t>Act </a:t>
            </a:r>
            <a:r>
              <a:rPr lang="en-US" sz="2000" dirty="0">
                <a:latin typeface="Arial" panose="020B0604020202020204" pitchFamily="34" charset="0"/>
                <a:cs typeface="Arial" panose="020B0604020202020204" pitchFamily="34" charset="0"/>
              </a:rPr>
              <a:t>1996. </a:t>
            </a:r>
            <a:endParaRPr lang="en-US" sz="2000" dirty="0" smtClean="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Similar </a:t>
            </a:r>
            <a:r>
              <a:rPr lang="en-US" sz="2000" dirty="0">
                <a:latin typeface="Arial" panose="020B0604020202020204" pitchFamily="34" charset="0"/>
                <a:cs typeface="Arial" panose="020B0604020202020204" pitchFamily="34" charset="0"/>
              </a:rPr>
              <a:t>duties are placed on the proprietors of independent schools, including academies (but not 16-19 academies) by the Independent School Standards. </a:t>
            </a:r>
          </a:p>
        </p:txBody>
      </p:sp>
      <p:pic>
        <p:nvPicPr>
          <p:cNvPr id="5" name="Picture 4" descr="Prevent_Duty_Guidance_England_Wales (dragged).pdf"/>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1427" y="211666"/>
            <a:ext cx="1356629" cy="1924944"/>
          </a:xfrm>
          <a:prstGeom prst="rect">
            <a:avLst/>
          </a:prstGeom>
        </p:spPr>
      </p:pic>
      <p:sp>
        <p:nvSpPr>
          <p:cNvPr id="6" name="TextBox 5"/>
          <p:cNvSpPr txBox="1"/>
          <p:nvPr/>
        </p:nvSpPr>
        <p:spPr>
          <a:xfrm>
            <a:off x="2094199" y="211731"/>
            <a:ext cx="3324081" cy="646331"/>
          </a:xfrm>
          <a:prstGeom prst="rect">
            <a:avLst/>
          </a:prstGeom>
          <a:noFill/>
        </p:spPr>
        <p:txBody>
          <a:bodyPr wrap="square" rtlCol="0">
            <a:spAutoFit/>
          </a:bodyPr>
          <a:lstStyle/>
          <a:p>
            <a:r>
              <a:rPr lang="en-US" sz="3600" b="1" dirty="0" smtClean="0"/>
              <a:t>Paragraph 64</a:t>
            </a:r>
            <a:endParaRPr lang="en-US" sz="3600" b="1" dirty="0"/>
          </a:p>
        </p:txBody>
      </p:sp>
    </p:spTree>
    <p:extLst>
      <p:ext uri="{BB962C8B-B14F-4D97-AF65-F5344CB8AC3E}">
        <p14:creationId xmlns:p14="http://schemas.microsoft.com/office/powerpoint/2010/main" val="1898195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7045" y="251493"/>
            <a:ext cx="5753837" cy="5386090"/>
          </a:xfrm>
          <a:prstGeom prst="rect">
            <a:avLst/>
          </a:prstGeom>
        </p:spPr>
        <p:txBody>
          <a:bodyPr wrap="square">
            <a:spAutoFit/>
          </a:bodyPr>
          <a:lstStyle/>
          <a:p>
            <a:endParaRPr lang="en-GB" sz="2000" dirty="0">
              <a:solidFill>
                <a:srgbClr val="000000"/>
              </a:solidFill>
              <a:latin typeface="Wingdings"/>
            </a:endParaRPr>
          </a:p>
          <a:p>
            <a:r>
              <a:rPr lang="en-GB" dirty="0">
                <a:solidFill>
                  <a:srgbClr val="000000"/>
                </a:solidFill>
                <a:latin typeface="Wingdings"/>
              </a:rPr>
              <a:t> </a:t>
            </a:r>
            <a:r>
              <a:rPr lang="en-GB" dirty="0">
                <a:solidFill>
                  <a:srgbClr val="000000"/>
                </a:solidFill>
                <a:latin typeface="Tahoma"/>
              </a:rPr>
              <a:t>how well leaders and governors promote all forms of </a:t>
            </a:r>
            <a:r>
              <a:rPr lang="en-GB" b="1" dirty="0">
                <a:solidFill>
                  <a:srgbClr val="000000"/>
                </a:solidFill>
                <a:latin typeface="Tahoma"/>
              </a:rPr>
              <a:t>equality</a:t>
            </a:r>
            <a:r>
              <a:rPr lang="en-GB" dirty="0">
                <a:solidFill>
                  <a:srgbClr val="000000"/>
                </a:solidFill>
                <a:latin typeface="Tahoma"/>
              </a:rPr>
              <a:t> and foster greater understanding of and respect for people of all faiths (and those of no faith), races, genders, ages, disability and sexual orientations (and other groups with protected characteristics</a:t>
            </a:r>
            <a:r>
              <a:rPr lang="en-GB" sz="1100" dirty="0">
                <a:solidFill>
                  <a:srgbClr val="000000"/>
                </a:solidFill>
                <a:latin typeface="Tahoma"/>
              </a:rPr>
              <a:t>52</a:t>
            </a:r>
            <a:r>
              <a:rPr lang="en-GB" dirty="0">
                <a:solidFill>
                  <a:srgbClr val="000000"/>
                </a:solidFill>
                <a:latin typeface="Tahoma"/>
              </a:rPr>
              <a:t>), through their words, actions and influence within the school and more widely in the community </a:t>
            </a:r>
          </a:p>
          <a:p>
            <a:r>
              <a:rPr lang="en-GB" dirty="0">
                <a:solidFill>
                  <a:srgbClr val="000000"/>
                </a:solidFill>
                <a:latin typeface="Wingdings"/>
              </a:rPr>
              <a:t> </a:t>
            </a:r>
            <a:r>
              <a:rPr lang="en-GB" dirty="0">
                <a:solidFill>
                  <a:srgbClr val="000000"/>
                </a:solidFill>
                <a:latin typeface="Tahoma"/>
              </a:rPr>
              <a:t>the effectiveness of </a:t>
            </a:r>
            <a:r>
              <a:rPr lang="en-GB" b="1" dirty="0">
                <a:solidFill>
                  <a:srgbClr val="000000"/>
                </a:solidFill>
                <a:latin typeface="Tahoma"/>
              </a:rPr>
              <a:t>safeguarding </a:t>
            </a:r>
          </a:p>
          <a:p>
            <a:r>
              <a:rPr lang="en-GB" dirty="0">
                <a:solidFill>
                  <a:srgbClr val="000000"/>
                </a:solidFill>
                <a:latin typeface="Wingdings"/>
              </a:rPr>
              <a:t> </a:t>
            </a:r>
            <a:r>
              <a:rPr lang="en-GB" dirty="0">
                <a:solidFill>
                  <a:srgbClr val="000000"/>
                </a:solidFill>
                <a:latin typeface="Tahoma"/>
              </a:rPr>
              <a:t>the effectiveness of leaders’ and governors’ work to raise awareness and keep pupils safe from the dangers of abuse, sexual exploitation, </a:t>
            </a:r>
            <a:r>
              <a:rPr lang="en-GB" b="1" dirty="0">
                <a:solidFill>
                  <a:srgbClr val="000000"/>
                </a:solidFill>
                <a:latin typeface="Tahoma"/>
              </a:rPr>
              <a:t>radicalisation </a:t>
            </a:r>
            <a:r>
              <a:rPr lang="en-GB" dirty="0">
                <a:solidFill>
                  <a:srgbClr val="000000"/>
                </a:solidFill>
                <a:latin typeface="Tahoma"/>
              </a:rPr>
              <a:t>and </a:t>
            </a:r>
            <a:r>
              <a:rPr lang="en-GB" b="1" dirty="0">
                <a:solidFill>
                  <a:srgbClr val="000000"/>
                </a:solidFill>
                <a:latin typeface="Tahoma"/>
              </a:rPr>
              <a:t>extremism</a:t>
            </a:r>
            <a:r>
              <a:rPr lang="en-GB" dirty="0">
                <a:solidFill>
                  <a:srgbClr val="000000"/>
                </a:solidFill>
                <a:latin typeface="Tahoma"/>
              </a:rPr>
              <a:t> and what the staff do when they suspect that pupils are vulnerable to these issues. </a:t>
            </a:r>
          </a:p>
          <a:p>
            <a:r>
              <a:rPr lang="en-GB" dirty="0">
                <a:solidFill>
                  <a:srgbClr val="000000"/>
                </a:solidFill>
                <a:latin typeface="Tahoma"/>
              </a:rPr>
              <a:t>142. Where the school has received external support, for example from the local authority, academy proprietor or trust, inspectors will evaluate and report on the quality and the impact of the external support and challenge on improvement in the school. </a:t>
            </a:r>
          </a:p>
        </p:txBody>
      </p:sp>
      <p:pic>
        <p:nvPicPr>
          <p:cNvPr id="4098"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rot="20831305">
            <a:off x="707782" y="2810580"/>
            <a:ext cx="2826043" cy="36917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3"/>
          <p:cNvSpPr>
            <a:spLocks noChangeArrowheads="1"/>
          </p:cNvSpPr>
          <p:nvPr/>
        </p:nvSpPr>
        <p:spPr bwMode="auto">
          <a:xfrm>
            <a:off x="250893" y="251525"/>
            <a:ext cx="4326879" cy="2616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smtClean="0">
                <a:ln>
                  <a:noFill/>
                </a:ln>
                <a:solidFill>
                  <a:srgbClr val="FF0000"/>
                </a:solidFill>
                <a:effectLst/>
                <a:latin typeface="Arial" charset="0"/>
                <a:cs typeface="Arial" charset="0"/>
              </a:rPr>
              <a:t>School inspection handbook</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smtClean="0">
                <a:ln>
                  <a:noFill/>
                </a:ln>
                <a:solidFill>
                  <a:schemeClr val="tx1"/>
                </a:solidFill>
                <a:effectLst/>
                <a:latin typeface="Arial" charset="0"/>
                <a:cs typeface="Arial" charset="0"/>
              </a:rPr>
              <a:t>From:</a:t>
            </a:r>
          </a:p>
          <a:p>
            <a:pPr marL="457200" marR="0" lvl="1"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charset="0"/>
                <a:cs typeface="Arial" charset="0"/>
                <a:hlinkClick r:id="rId4"/>
              </a:rPr>
              <a:t>Ofsted</a:t>
            </a:r>
            <a:endParaRPr kumimoji="0" lang="en-US" altLang="en-US" sz="18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charset="0"/>
                <a:cs typeface="Arial" charset="0"/>
              </a:rPr>
              <a:t>First published:</a:t>
            </a:r>
          </a:p>
          <a:p>
            <a:pPr marL="457200" marR="0" lvl="1"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charset="0"/>
                <a:cs typeface="Arial" charset="0"/>
              </a:rPr>
              <a:t>15 June 2015</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charset="0"/>
                <a:cs typeface="Arial" charset="0"/>
              </a:rPr>
              <a:t>Last updated:</a:t>
            </a:r>
          </a:p>
          <a:p>
            <a:pPr marL="457200" marR="0" lvl="1" indent="0" algn="l" defTabSz="914400" rtl="0" eaLnBrk="0" fontAlgn="base" latinLnBrk="0" hangingPunct="0">
              <a:lnSpc>
                <a:spcPct val="100000"/>
              </a:lnSpc>
              <a:spcBef>
                <a:spcPct val="0"/>
              </a:spcBef>
              <a:spcAft>
                <a:spcPct val="0"/>
              </a:spcAft>
              <a:buClrTx/>
              <a:buSzTx/>
              <a:buFontTx/>
              <a:buNone/>
              <a:tabLst/>
            </a:pPr>
            <a:r>
              <a:rPr lang="en-US" altLang="en-US" dirty="0" smtClean="0">
                <a:latin typeface="Arial" charset="0"/>
                <a:cs typeface="Arial" charset="0"/>
              </a:rPr>
              <a:t>September</a:t>
            </a:r>
            <a:r>
              <a:rPr kumimoji="0" lang="en-US" altLang="en-US" sz="1800" b="0" i="0" u="none" strike="noStrike" cap="none" normalizeH="0" baseline="0" dirty="0" smtClean="0">
                <a:ln>
                  <a:noFill/>
                </a:ln>
                <a:solidFill>
                  <a:schemeClr val="tx1"/>
                </a:solidFill>
                <a:effectLst/>
                <a:latin typeface="Arial" charset="0"/>
                <a:cs typeface="Arial" charset="0"/>
              </a:rPr>
              <a:t> 2016</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18512154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3224823" y="1147952"/>
            <a:ext cx="3008275" cy="3096344"/>
          </a:xfrm>
          <a:prstGeom prst="ellipse">
            <a:avLst/>
          </a:prstGeom>
          <a:ln w="41275"/>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pic>
        <p:nvPicPr>
          <p:cNvPr id="614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44888" y="1940809"/>
            <a:ext cx="1243398" cy="1450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90512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533402"/>
            <a:ext cx="8915400" cy="2967609"/>
          </a:xfrm>
        </p:spPr>
        <p:txBody>
          <a:bodyPr>
            <a:normAutofit/>
          </a:bodyPr>
          <a:lstStyle/>
          <a:p>
            <a:pPr algn="just"/>
            <a:r>
              <a:rPr lang="en-US" sz="2800" i="1" dirty="0" smtClean="0">
                <a:solidFill>
                  <a:srgbClr val="00BF00"/>
                </a:solidFill>
              </a:rPr>
              <a:t>‘</a:t>
            </a:r>
            <a:r>
              <a:rPr lang="en-US" sz="2800" i="1" dirty="0" smtClean="0">
                <a:solidFill>
                  <a:srgbClr val="899C18"/>
                </a:solidFill>
              </a:rPr>
              <a:t>Safeguarding vulnerable people from radicalisation is no different from safeguarding them from other forms of harm</a:t>
            </a:r>
            <a:r>
              <a:rPr lang="en-US" sz="2800" dirty="0" smtClean="0">
                <a:solidFill>
                  <a:srgbClr val="899C18"/>
                </a:solidFill>
              </a:rPr>
              <a:t>’</a:t>
            </a:r>
            <a:endParaRPr lang="en-US" sz="2800" dirty="0">
              <a:solidFill>
                <a:srgbClr val="899C18"/>
              </a:solidFill>
            </a:endParaRPr>
          </a:p>
        </p:txBody>
      </p:sp>
      <p:sp>
        <p:nvSpPr>
          <p:cNvPr id="3" name="Content Placeholder 2"/>
          <p:cNvSpPr>
            <a:spLocks noGrp="1"/>
          </p:cNvSpPr>
          <p:nvPr>
            <p:ph idx="1"/>
          </p:nvPr>
        </p:nvSpPr>
        <p:spPr>
          <a:xfrm>
            <a:off x="428497" y="2929878"/>
            <a:ext cx="8915400" cy="715211"/>
          </a:xfrm>
        </p:spPr>
        <p:txBody>
          <a:bodyPr>
            <a:normAutofit/>
          </a:bodyPr>
          <a:lstStyle/>
          <a:p>
            <a:pPr marL="0" indent="0" algn="r">
              <a:buNone/>
            </a:pPr>
            <a:r>
              <a:rPr lang="en-US" dirty="0" smtClean="0"/>
              <a:t>Home Office; The Prevent Strategy</a:t>
            </a:r>
          </a:p>
          <a:p>
            <a:endParaRPr lang="en-US" dirty="0"/>
          </a:p>
          <a:p>
            <a:endParaRPr lang="en-US" dirty="0" smtClean="0"/>
          </a:p>
          <a:p>
            <a:endParaRPr lang="en-US" dirty="0"/>
          </a:p>
          <a:p>
            <a:endParaRPr lang="en-US" dirty="0" smtClean="0"/>
          </a:p>
          <a:p>
            <a:pPr marL="0" indent="0">
              <a:buNone/>
            </a:pPr>
            <a:endParaRPr lang="en-US" dirty="0"/>
          </a:p>
        </p:txBody>
      </p:sp>
    </p:spTree>
    <p:extLst>
      <p:ext uri="{BB962C8B-B14F-4D97-AF65-F5344CB8AC3E}">
        <p14:creationId xmlns:p14="http://schemas.microsoft.com/office/powerpoint/2010/main" val="41084904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6506" y="2276872"/>
            <a:ext cx="8915400" cy="1143000"/>
          </a:xfrm>
        </p:spPr>
        <p:txBody>
          <a:bodyPr/>
          <a:lstStyle/>
          <a:p>
            <a:pPr marL="349250" lvl="1" algn="l"/>
            <a:r>
              <a:rPr lang="en-GB" sz="4000" b="1" dirty="0" smtClean="0"/>
              <a:t>PREVENT RISK ASSESSMENT</a:t>
            </a:r>
            <a:r>
              <a:rPr lang="en-GB" sz="1400" b="1" dirty="0" smtClean="0"/>
              <a:t/>
            </a:r>
            <a:br>
              <a:rPr lang="en-GB" sz="1400" b="1" dirty="0" smtClean="0"/>
            </a:br>
            <a:r>
              <a:rPr lang="en-GB" sz="3600" dirty="0" smtClean="0"/>
              <a:t>Ayisha Ali</a:t>
            </a:r>
            <a:r>
              <a:rPr lang="en-GB" sz="1400" dirty="0" smtClean="0"/>
              <a:t/>
            </a:r>
            <a:br>
              <a:rPr lang="en-GB" sz="1400" dirty="0" smtClean="0"/>
            </a:br>
            <a:endParaRPr lang="en-GB" sz="3200" dirty="0"/>
          </a:p>
        </p:txBody>
      </p:sp>
    </p:spTree>
    <p:extLst>
      <p:ext uri="{BB962C8B-B14F-4D97-AF65-F5344CB8AC3E}">
        <p14:creationId xmlns:p14="http://schemas.microsoft.com/office/powerpoint/2010/main" val="39788906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848560" y="474804"/>
            <a:ext cx="3942983" cy="28083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7171" name="Picture 3"/>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241032" y="476674"/>
            <a:ext cx="3956141" cy="285036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4" name="TextBox 3"/>
          <p:cNvSpPr txBox="1"/>
          <p:nvPr/>
        </p:nvSpPr>
        <p:spPr>
          <a:xfrm>
            <a:off x="417651" y="3692769"/>
            <a:ext cx="3528392" cy="369332"/>
          </a:xfrm>
          <a:prstGeom prst="rect">
            <a:avLst/>
          </a:prstGeom>
          <a:noFill/>
        </p:spPr>
        <p:txBody>
          <a:bodyPr wrap="square" rtlCol="0">
            <a:spAutoFit/>
          </a:bodyPr>
          <a:lstStyle/>
          <a:p>
            <a:r>
              <a:rPr lang="en-GB" dirty="0" smtClean="0"/>
              <a:t>1-LEADERSHIP </a:t>
            </a:r>
            <a:r>
              <a:rPr lang="en-GB" dirty="0"/>
              <a:t>AND GOVERNANCE</a:t>
            </a:r>
          </a:p>
        </p:txBody>
      </p:sp>
      <p:sp>
        <p:nvSpPr>
          <p:cNvPr id="5" name="TextBox 4"/>
          <p:cNvSpPr txBox="1"/>
          <p:nvPr/>
        </p:nvSpPr>
        <p:spPr>
          <a:xfrm>
            <a:off x="417651" y="4062096"/>
            <a:ext cx="3643575" cy="369332"/>
          </a:xfrm>
          <a:prstGeom prst="rect">
            <a:avLst/>
          </a:prstGeom>
          <a:noFill/>
        </p:spPr>
        <p:txBody>
          <a:bodyPr wrap="square" rtlCol="0">
            <a:spAutoFit/>
          </a:bodyPr>
          <a:lstStyle/>
          <a:p>
            <a:r>
              <a:rPr lang="en-GB" dirty="0" smtClean="0"/>
              <a:t>2-POLICIES </a:t>
            </a:r>
            <a:r>
              <a:rPr lang="en-GB" dirty="0"/>
              <a:t>AND PRACTICE </a:t>
            </a:r>
          </a:p>
        </p:txBody>
      </p:sp>
      <p:sp>
        <p:nvSpPr>
          <p:cNvPr id="7" name="TextBox 6"/>
          <p:cNvSpPr txBox="1"/>
          <p:nvPr/>
        </p:nvSpPr>
        <p:spPr>
          <a:xfrm>
            <a:off x="417669" y="4431428"/>
            <a:ext cx="3239205" cy="369332"/>
          </a:xfrm>
          <a:prstGeom prst="rect">
            <a:avLst/>
          </a:prstGeom>
          <a:noFill/>
        </p:spPr>
        <p:txBody>
          <a:bodyPr wrap="square" rtlCol="0">
            <a:spAutoFit/>
          </a:bodyPr>
          <a:lstStyle/>
          <a:p>
            <a:r>
              <a:rPr lang="en-GB" dirty="0" smtClean="0"/>
              <a:t>3-TRAINING</a:t>
            </a:r>
            <a:endParaRPr lang="en-GB" dirty="0"/>
          </a:p>
        </p:txBody>
      </p:sp>
      <p:sp>
        <p:nvSpPr>
          <p:cNvPr id="8" name="TextBox 7"/>
          <p:cNvSpPr txBox="1"/>
          <p:nvPr/>
        </p:nvSpPr>
        <p:spPr>
          <a:xfrm>
            <a:off x="417651" y="4808803"/>
            <a:ext cx="3528392" cy="369332"/>
          </a:xfrm>
          <a:prstGeom prst="rect">
            <a:avLst/>
          </a:prstGeom>
          <a:noFill/>
        </p:spPr>
        <p:txBody>
          <a:bodyPr wrap="square" rtlCol="0">
            <a:spAutoFit/>
          </a:bodyPr>
          <a:lstStyle/>
          <a:p>
            <a:r>
              <a:rPr lang="en-GB" dirty="0" smtClean="0"/>
              <a:t>4-CURRICULUM</a:t>
            </a:r>
            <a:endParaRPr lang="en-GB" dirty="0"/>
          </a:p>
        </p:txBody>
      </p:sp>
    </p:spTree>
    <p:extLst>
      <p:ext uri="{BB962C8B-B14F-4D97-AF65-F5344CB8AC3E}">
        <p14:creationId xmlns:p14="http://schemas.microsoft.com/office/powerpoint/2010/main" val="2841017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6506" y="2276872"/>
            <a:ext cx="8915400" cy="1143000"/>
          </a:xfrm>
        </p:spPr>
        <p:txBody>
          <a:bodyPr/>
          <a:lstStyle/>
          <a:p>
            <a:pPr marL="349250" lvl="1" algn="l"/>
            <a:r>
              <a:rPr lang="en-GB" sz="4000" b="1" dirty="0" smtClean="0"/>
              <a:t>Screening tool kit</a:t>
            </a:r>
            <a:r>
              <a:rPr lang="en-GB" sz="1400" b="1" dirty="0" smtClean="0"/>
              <a:t/>
            </a:r>
            <a:br>
              <a:rPr lang="en-GB" sz="1400" b="1" dirty="0" smtClean="0"/>
            </a:br>
            <a:r>
              <a:rPr lang="en-GB" sz="3600" dirty="0" smtClean="0"/>
              <a:t>Colvin White</a:t>
            </a:r>
            <a:r>
              <a:rPr lang="en-GB" sz="1400" dirty="0" smtClean="0"/>
              <a:t/>
            </a:r>
            <a:br>
              <a:rPr lang="en-GB" sz="1400" dirty="0" smtClean="0"/>
            </a:br>
            <a:endParaRPr lang="en-GB" sz="3200" dirty="0"/>
          </a:p>
        </p:txBody>
      </p:sp>
    </p:spTree>
    <p:extLst>
      <p:ext uri="{BB962C8B-B14F-4D97-AF65-F5344CB8AC3E}">
        <p14:creationId xmlns:p14="http://schemas.microsoft.com/office/powerpoint/2010/main" val="34411053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0512" y="2204864"/>
            <a:ext cx="8915400" cy="1143000"/>
          </a:xfrm>
        </p:spPr>
        <p:txBody>
          <a:bodyPr/>
          <a:lstStyle/>
          <a:p>
            <a:r>
              <a:rPr lang="en-GB" b="1" dirty="0" smtClean="0"/>
              <a:t>Curriculum Resources</a:t>
            </a:r>
            <a:endParaRPr lang="en-GB" b="1" dirty="0"/>
          </a:p>
        </p:txBody>
      </p:sp>
    </p:spTree>
    <p:extLst>
      <p:ext uri="{BB962C8B-B14F-4D97-AF65-F5344CB8AC3E}">
        <p14:creationId xmlns:p14="http://schemas.microsoft.com/office/powerpoint/2010/main" val="26905348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230" y="140770"/>
            <a:ext cx="9385870" cy="1492132"/>
          </a:xfrm>
        </p:spPr>
        <p:txBody>
          <a:bodyPr/>
          <a:lstStyle/>
          <a:p>
            <a:pPr algn="l"/>
            <a:r>
              <a:rPr lang="en-GB" sz="2400" b="0" dirty="0" smtClean="0">
                <a:solidFill>
                  <a:schemeClr val="tx1">
                    <a:lumMod val="95000"/>
                    <a:lumOff val="5000"/>
                  </a:schemeClr>
                </a:solidFill>
              </a:rPr>
              <a:t>Mapping a dynamic curriculum that addresses safeguarding issues.  </a:t>
            </a:r>
            <a:endParaRPr lang="en-GB" sz="2400" b="0" dirty="0">
              <a:solidFill>
                <a:schemeClr val="tx1">
                  <a:lumMod val="95000"/>
                  <a:lumOff val="5000"/>
                </a:schemeClr>
              </a:solidFill>
            </a:endParaRPr>
          </a:p>
        </p:txBody>
      </p:sp>
      <p:pic>
        <p:nvPicPr>
          <p:cNvPr id="1026"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28221" y="2783993"/>
            <a:ext cx="1932491" cy="1752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428221" y="4659283"/>
            <a:ext cx="1932491" cy="16769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2518607" y="1061056"/>
            <a:ext cx="1498289" cy="24829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7231357" y="3975093"/>
            <a:ext cx="2485912" cy="27973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8166033" y="3141031"/>
            <a:ext cx="1551236" cy="2268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428221" y="1089783"/>
            <a:ext cx="1932491" cy="15339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rotWithShape="1">
          <a:blip r:embed="rId9" cstate="email">
            <a:extLst>
              <a:ext uri="{28A0092B-C50C-407E-A947-70E740481C1C}">
                <a14:useLocalDpi xmlns:a14="http://schemas.microsoft.com/office/drawing/2010/main"/>
              </a:ext>
            </a:extLst>
          </a:blip>
          <a:srcRect/>
          <a:stretch/>
        </p:blipFill>
        <p:spPr bwMode="auto">
          <a:xfrm>
            <a:off x="7473287" y="695729"/>
            <a:ext cx="1938775" cy="24452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p:cNvPicPr>
            <a:picLocks noChangeAspect="1" noChangeArrowheads="1"/>
          </p:cNvPicPr>
          <p:nvPr/>
        </p:nvPicPr>
        <p:blipFill rotWithShape="1">
          <a:blip r:embed="rId10" cstate="email">
            <a:extLst>
              <a:ext uri="{28A0092B-C50C-407E-A947-70E740481C1C}">
                <a14:useLocalDpi xmlns:a14="http://schemas.microsoft.com/office/drawing/2010/main"/>
              </a:ext>
            </a:extLst>
          </a:blip>
          <a:srcRect/>
          <a:stretch/>
        </p:blipFill>
        <p:spPr bwMode="auto">
          <a:xfrm>
            <a:off x="2630114" y="4453843"/>
            <a:ext cx="2046095" cy="20103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rotWithShape="1">
          <a:blip r:embed="rId11" cstate="email">
            <a:extLst>
              <a:ext uri="{28A0092B-C50C-407E-A947-70E740481C1C}">
                <a14:useLocalDpi xmlns:a14="http://schemas.microsoft.com/office/drawing/2010/main"/>
              </a:ext>
            </a:extLst>
          </a:blip>
          <a:srcRect/>
          <a:stretch/>
        </p:blipFill>
        <p:spPr bwMode="auto">
          <a:xfrm>
            <a:off x="2793993" y="2552201"/>
            <a:ext cx="1914123" cy="16942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5"/>
          <p:cNvPicPr>
            <a:picLocks noChangeAspect="1" noChangeArrowheads="1"/>
          </p:cNvPicPr>
          <p:nvPr/>
        </p:nvPicPr>
        <p:blipFill rotWithShape="1">
          <a:blip r:embed="rId12" cstate="email">
            <a:extLst>
              <a:ext uri="{28A0092B-C50C-407E-A947-70E740481C1C}">
                <a14:useLocalDpi xmlns:a14="http://schemas.microsoft.com/office/drawing/2010/main"/>
              </a:ext>
            </a:extLst>
          </a:blip>
          <a:srcRect/>
          <a:stretch/>
        </p:blipFill>
        <p:spPr bwMode="auto">
          <a:xfrm>
            <a:off x="5020618" y="3248300"/>
            <a:ext cx="2048844" cy="32158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p:cNvPicPr>
            <a:picLocks noChangeAspect="1" noChangeArrowheads="1"/>
          </p:cNvPicPr>
          <p:nvPr/>
        </p:nvPicPr>
        <p:blipFill rotWithShape="1">
          <a:blip r:embed="rId13" cstate="email">
            <a:extLst>
              <a:ext uri="{28A0092B-C50C-407E-A947-70E740481C1C}">
                <a14:useLocalDpi xmlns:a14="http://schemas.microsoft.com/office/drawing/2010/main"/>
              </a:ext>
            </a:extLst>
          </a:blip>
          <a:srcRect/>
          <a:stretch/>
        </p:blipFill>
        <p:spPr bwMode="auto">
          <a:xfrm>
            <a:off x="4708115" y="1089783"/>
            <a:ext cx="2497819" cy="1865616"/>
          </a:xfrm>
          <a:prstGeom prst="rect">
            <a:avLst/>
          </a:prstGeom>
          <a:noFill/>
          <a:ln w="349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5100987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 calcmode="lin" valueType="num">
                                      <p:cBhvr additive="base">
                                        <p:cTn id="13" dur="500" fill="hold"/>
                                        <p:tgtEl>
                                          <p:spTgt spid="1026"/>
                                        </p:tgtEl>
                                        <p:attrNameLst>
                                          <p:attrName>ppt_x</p:attrName>
                                        </p:attrNameLst>
                                      </p:cBhvr>
                                      <p:tavLst>
                                        <p:tav tm="0">
                                          <p:val>
                                            <p:strVal val="#ppt_x"/>
                                          </p:val>
                                        </p:tav>
                                        <p:tav tm="100000">
                                          <p:val>
                                            <p:strVal val="#ppt_x"/>
                                          </p:val>
                                        </p:tav>
                                      </p:tavLst>
                                    </p:anim>
                                    <p:anim calcmode="lin" valueType="num">
                                      <p:cBhvr additive="base">
                                        <p:cTn id="14"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27"/>
                                        </p:tgtEl>
                                        <p:attrNameLst>
                                          <p:attrName>style.visibility</p:attrName>
                                        </p:attrNameLst>
                                      </p:cBhvr>
                                      <p:to>
                                        <p:strVal val="visible"/>
                                      </p:to>
                                    </p:set>
                                    <p:anim calcmode="lin" valueType="num">
                                      <p:cBhvr additive="base">
                                        <p:cTn id="19" dur="500" fill="hold"/>
                                        <p:tgtEl>
                                          <p:spTgt spid="1027"/>
                                        </p:tgtEl>
                                        <p:attrNameLst>
                                          <p:attrName>ppt_x</p:attrName>
                                        </p:attrNameLst>
                                      </p:cBhvr>
                                      <p:tavLst>
                                        <p:tav tm="0">
                                          <p:val>
                                            <p:strVal val="#ppt_x"/>
                                          </p:val>
                                        </p:tav>
                                        <p:tav tm="100000">
                                          <p:val>
                                            <p:strVal val="#ppt_x"/>
                                          </p:val>
                                        </p:tav>
                                      </p:tavLst>
                                    </p:anim>
                                    <p:anim calcmode="lin" valueType="num">
                                      <p:cBhvr additive="base">
                                        <p:cTn id="20"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29"/>
                                        </p:tgtEl>
                                        <p:attrNameLst>
                                          <p:attrName>style.visibility</p:attrName>
                                        </p:attrNameLst>
                                      </p:cBhvr>
                                      <p:to>
                                        <p:strVal val="visible"/>
                                      </p:to>
                                    </p:set>
                                    <p:anim calcmode="lin" valueType="num">
                                      <p:cBhvr additive="base">
                                        <p:cTn id="25" dur="500" fill="hold"/>
                                        <p:tgtEl>
                                          <p:spTgt spid="1029"/>
                                        </p:tgtEl>
                                        <p:attrNameLst>
                                          <p:attrName>ppt_x</p:attrName>
                                        </p:attrNameLst>
                                      </p:cBhvr>
                                      <p:tavLst>
                                        <p:tav tm="0">
                                          <p:val>
                                            <p:strVal val="#ppt_x"/>
                                          </p:val>
                                        </p:tav>
                                        <p:tav tm="100000">
                                          <p:val>
                                            <p:strVal val="#ppt_x"/>
                                          </p:val>
                                        </p:tav>
                                      </p:tavLst>
                                    </p:anim>
                                    <p:anim calcmode="lin" valueType="num">
                                      <p:cBhvr additive="base">
                                        <p:cTn id="26" dur="500" fill="hold"/>
                                        <p:tgtEl>
                                          <p:spTgt spid="102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28"/>
                                        </p:tgtEl>
                                        <p:attrNameLst>
                                          <p:attrName>style.visibility</p:attrName>
                                        </p:attrNameLst>
                                      </p:cBhvr>
                                      <p:to>
                                        <p:strVal val="visible"/>
                                      </p:to>
                                    </p:set>
                                    <p:anim calcmode="lin" valueType="num">
                                      <p:cBhvr additive="base">
                                        <p:cTn id="31" dur="500" fill="hold"/>
                                        <p:tgtEl>
                                          <p:spTgt spid="1028"/>
                                        </p:tgtEl>
                                        <p:attrNameLst>
                                          <p:attrName>ppt_x</p:attrName>
                                        </p:attrNameLst>
                                      </p:cBhvr>
                                      <p:tavLst>
                                        <p:tav tm="0">
                                          <p:val>
                                            <p:strVal val="#ppt_x"/>
                                          </p:val>
                                        </p:tav>
                                        <p:tav tm="100000">
                                          <p:val>
                                            <p:strVal val="#ppt_x"/>
                                          </p:val>
                                        </p:tav>
                                      </p:tavLst>
                                    </p:anim>
                                    <p:anim calcmode="lin" valueType="num">
                                      <p:cBhvr additive="base">
                                        <p:cTn id="32"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fill="hold"/>
                                        <p:tgtEl>
                                          <p:spTgt spid="7"/>
                                        </p:tgtEl>
                                        <p:attrNameLst>
                                          <p:attrName>ppt_x</p:attrName>
                                        </p:attrNameLst>
                                      </p:cBhvr>
                                      <p:tavLst>
                                        <p:tav tm="0">
                                          <p:val>
                                            <p:strVal val="#ppt_x"/>
                                          </p:val>
                                        </p:tav>
                                        <p:tav tm="100000">
                                          <p:val>
                                            <p:strVal val="#ppt_x"/>
                                          </p:val>
                                        </p:tav>
                                      </p:tavLst>
                                    </p:anim>
                                    <p:anim calcmode="lin" valueType="num">
                                      <p:cBhvr additive="base">
                                        <p:cTn id="4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additive="base">
                                        <p:cTn id="49" dur="500" fill="hold"/>
                                        <p:tgtEl>
                                          <p:spTgt spid="5"/>
                                        </p:tgtEl>
                                        <p:attrNameLst>
                                          <p:attrName>ppt_x</p:attrName>
                                        </p:attrNameLst>
                                      </p:cBhvr>
                                      <p:tavLst>
                                        <p:tav tm="0">
                                          <p:val>
                                            <p:strVal val="#ppt_x"/>
                                          </p:val>
                                        </p:tav>
                                        <p:tav tm="100000">
                                          <p:val>
                                            <p:strVal val="#ppt_x"/>
                                          </p:val>
                                        </p:tav>
                                      </p:tavLst>
                                    </p:anim>
                                    <p:anim calcmode="lin" valueType="num">
                                      <p:cBhvr additive="base">
                                        <p:cTn id="5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additive="base">
                                        <p:cTn id="55" dur="500" fill="hold"/>
                                        <p:tgtEl>
                                          <p:spTgt spid="11"/>
                                        </p:tgtEl>
                                        <p:attrNameLst>
                                          <p:attrName>ppt_x</p:attrName>
                                        </p:attrNameLst>
                                      </p:cBhvr>
                                      <p:tavLst>
                                        <p:tav tm="0">
                                          <p:val>
                                            <p:strVal val="#ppt_x"/>
                                          </p:val>
                                        </p:tav>
                                        <p:tav tm="100000">
                                          <p:val>
                                            <p:strVal val="#ppt_x"/>
                                          </p:val>
                                        </p:tav>
                                      </p:tavLst>
                                    </p:anim>
                                    <p:anim calcmode="lin" valueType="num">
                                      <p:cBhvr additive="base">
                                        <p:cTn id="5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4"/>
                                        </p:tgtEl>
                                        <p:attrNameLst>
                                          <p:attrName>style.visibility</p:attrName>
                                        </p:attrNameLst>
                                      </p:cBhvr>
                                      <p:to>
                                        <p:strVal val="visible"/>
                                      </p:to>
                                    </p:set>
                                    <p:anim calcmode="lin" valueType="num">
                                      <p:cBhvr additive="base">
                                        <p:cTn id="61" dur="500" fill="hold"/>
                                        <p:tgtEl>
                                          <p:spTgt spid="4"/>
                                        </p:tgtEl>
                                        <p:attrNameLst>
                                          <p:attrName>ppt_x</p:attrName>
                                        </p:attrNameLst>
                                      </p:cBhvr>
                                      <p:tavLst>
                                        <p:tav tm="0">
                                          <p:val>
                                            <p:strVal val="#ppt_x"/>
                                          </p:val>
                                        </p:tav>
                                        <p:tav tm="100000">
                                          <p:val>
                                            <p:strVal val="#ppt_x"/>
                                          </p:val>
                                        </p:tav>
                                      </p:tavLst>
                                    </p:anim>
                                    <p:anim calcmode="lin" valueType="num">
                                      <p:cBhvr additive="base">
                                        <p:cTn id="6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9"/>
                                        </p:tgtEl>
                                        <p:attrNameLst>
                                          <p:attrName>style.visibility</p:attrName>
                                        </p:attrNameLst>
                                      </p:cBhvr>
                                      <p:to>
                                        <p:strVal val="visible"/>
                                      </p:to>
                                    </p:set>
                                    <p:anim calcmode="lin" valueType="num">
                                      <p:cBhvr additive="base">
                                        <p:cTn id="67" dur="500" fill="hold"/>
                                        <p:tgtEl>
                                          <p:spTgt spid="9"/>
                                        </p:tgtEl>
                                        <p:attrNameLst>
                                          <p:attrName>ppt_x</p:attrName>
                                        </p:attrNameLst>
                                      </p:cBhvr>
                                      <p:tavLst>
                                        <p:tav tm="0">
                                          <p:val>
                                            <p:strVal val="#ppt_x"/>
                                          </p:val>
                                        </p:tav>
                                        <p:tav tm="100000">
                                          <p:val>
                                            <p:strVal val="#ppt_x"/>
                                          </p:val>
                                        </p:tav>
                                      </p:tavLst>
                                    </p:anim>
                                    <p:anim calcmode="lin" valueType="num">
                                      <p:cBhvr additive="base">
                                        <p:cTn id="6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75407" y="620688"/>
            <a:ext cx="9155188" cy="526206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a:lstStyle>
          <a:p>
            <a:r>
              <a:rPr lang="en-US" sz="4400" b="1" dirty="0" smtClean="0">
                <a:solidFill>
                  <a:prstClr val="black">
                    <a:lumMod val="95000"/>
                    <a:lumOff val="5000"/>
                  </a:prstClr>
                </a:solidFill>
              </a:rPr>
              <a:t>curriculum group meetings</a:t>
            </a:r>
            <a:r>
              <a:rPr lang="en-US" sz="3200" dirty="0" smtClean="0">
                <a:solidFill>
                  <a:prstClr val="black">
                    <a:lumMod val="95000"/>
                    <a:lumOff val="5000"/>
                  </a:prstClr>
                </a:solidFill>
              </a:rPr>
              <a:t/>
            </a:r>
            <a:br>
              <a:rPr lang="en-US" sz="3200" dirty="0" smtClean="0">
                <a:solidFill>
                  <a:prstClr val="black">
                    <a:lumMod val="95000"/>
                    <a:lumOff val="5000"/>
                  </a:prstClr>
                </a:solidFill>
              </a:rPr>
            </a:br>
            <a:r>
              <a:rPr lang="en-US" sz="3200" dirty="0" smtClean="0">
                <a:solidFill>
                  <a:prstClr val="black">
                    <a:lumMod val="95000"/>
                    <a:lumOff val="5000"/>
                  </a:prstClr>
                </a:solidFill>
              </a:rPr>
              <a:t> </a:t>
            </a:r>
            <a:r>
              <a:rPr lang="en-US" sz="4400" dirty="0" smtClean="0">
                <a:solidFill>
                  <a:prstClr val="black">
                    <a:lumMod val="95000"/>
                    <a:lumOff val="5000"/>
                  </a:prstClr>
                </a:solidFill>
              </a:rPr>
              <a:t/>
            </a:r>
            <a:br>
              <a:rPr lang="en-US" sz="4400" dirty="0" smtClean="0">
                <a:solidFill>
                  <a:prstClr val="black">
                    <a:lumMod val="95000"/>
                    <a:lumOff val="5000"/>
                  </a:prstClr>
                </a:solidFill>
              </a:rPr>
            </a:br>
            <a:r>
              <a:rPr lang="en-US" sz="2000" dirty="0" smtClean="0">
                <a:solidFill>
                  <a:prstClr val="black">
                    <a:lumMod val="95000"/>
                    <a:lumOff val="5000"/>
                  </a:prstClr>
                </a:solidFill>
              </a:rPr>
              <a:t>Once every term</a:t>
            </a:r>
          </a:p>
          <a:p>
            <a:r>
              <a:rPr lang="en-US" sz="2000" dirty="0" smtClean="0">
                <a:solidFill>
                  <a:prstClr val="black">
                    <a:lumMod val="95000"/>
                    <a:lumOff val="5000"/>
                  </a:prstClr>
                </a:solidFill>
              </a:rPr>
              <a:t>Hosted in Birmingham schools</a:t>
            </a:r>
          </a:p>
          <a:p>
            <a:endParaRPr lang="en-US" sz="2000" dirty="0">
              <a:solidFill>
                <a:srgbClr val="1F497D"/>
              </a:solidFill>
            </a:endParaRPr>
          </a:p>
          <a:p>
            <a:pPr marL="342900" indent="-342900">
              <a:buFont typeface="Arial" panose="020B0604020202020204" pitchFamily="34" charset="0"/>
              <a:buChar char="•"/>
            </a:pPr>
            <a:endParaRPr lang="en-US" sz="2000" dirty="0">
              <a:solidFill>
                <a:srgbClr val="1F497D"/>
              </a:solidFill>
            </a:endParaRPr>
          </a:p>
          <a:p>
            <a:pPr marL="342900" indent="-342900">
              <a:buFont typeface="Arial" panose="020B0604020202020204" pitchFamily="34" charset="0"/>
              <a:buChar char="•"/>
            </a:pPr>
            <a:r>
              <a:rPr lang="en-US" sz="2000" dirty="0" smtClean="0">
                <a:solidFill>
                  <a:srgbClr val="FF0000"/>
                </a:solidFill>
              </a:rPr>
              <a:t>Share resources</a:t>
            </a:r>
          </a:p>
          <a:p>
            <a:pPr marL="342900" indent="-342900">
              <a:buFont typeface="Arial" panose="020B0604020202020204" pitchFamily="34" charset="0"/>
              <a:buChar char="•"/>
            </a:pPr>
            <a:r>
              <a:rPr lang="en-US" sz="2000" dirty="0" smtClean="0">
                <a:solidFill>
                  <a:srgbClr val="FF0000"/>
                </a:solidFill>
              </a:rPr>
              <a:t>Share best practice</a:t>
            </a:r>
          </a:p>
          <a:p>
            <a:pPr marL="342900" indent="-342900">
              <a:buFont typeface="Arial" panose="020B0604020202020204" pitchFamily="34" charset="0"/>
              <a:buChar char="•"/>
            </a:pPr>
            <a:r>
              <a:rPr lang="en-US" sz="2000" dirty="0" smtClean="0">
                <a:solidFill>
                  <a:srgbClr val="FF0000"/>
                </a:solidFill>
              </a:rPr>
              <a:t>Address controversial issues</a:t>
            </a:r>
          </a:p>
          <a:p>
            <a:pPr marL="342900" indent="-342900">
              <a:buFont typeface="Arial" panose="020B0604020202020204" pitchFamily="34" charset="0"/>
              <a:buChar char="•"/>
            </a:pPr>
            <a:r>
              <a:rPr lang="en-US" sz="2000" dirty="0" smtClean="0">
                <a:solidFill>
                  <a:srgbClr val="FF0000"/>
                </a:solidFill>
              </a:rPr>
              <a:t>Speed networking and setting up collaborative work opportunities</a:t>
            </a:r>
          </a:p>
          <a:p>
            <a:pPr marL="342900" indent="-342900">
              <a:buFont typeface="Arial" panose="020B0604020202020204" pitchFamily="34" charset="0"/>
              <a:buChar char="•"/>
            </a:pPr>
            <a:r>
              <a:rPr lang="en-US" sz="2000" dirty="0" smtClean="0">
                <a:solidFill>
                  <a:srgbClr val="FF0000"/>
                </a:solidFill>
              </a:rPr>
              <a:t>Rate providers</a:t>
            </a:r>
          </a:p>
          <a:p>
            <a:pPr marL="342900" indent="-342900">
              <a:buFont typeface="Arial" panose="020B0604020202020204" pitchFamily="34" charset="0"/>
              <a:buChar char="•"/>
            </a:pPr>
            <a:r>
              <a:rPr lang="en-US" sz="2000" dirty="0" smtClean="0">
                <a:solidFill>
                  <a:srgbClr val="FF0000"/>
                </a:solidFill>
              </a:rPr>
              <a:t>bespoke universal support-planning and mapping curriculum</a:t>
            </a:r>
          </a:p>
          <a:p>
            <a:pPr marL="342900" indent="-342900">
              <a:buFont typeface="Arial" panose="020B0604020202020204" pitchFamily="34" charset="0"/>
              <a:buChar char="•"/>
            </a:pPr>
            <a:endParaRPr lang="en-US" sz="2000" dirty="0">
              <a:solidFill>
                <a:srgbClr val="FF0000"/>
              </a:solidFill>
            </a:endParaRPr>
          </a:p>
          <a:p>
            <a:endParaRPr lang="en-US" sz="2000" dirty="0" smtClean="0">
              <a:solidFill>
                <a:prstClr val="black"/>
              </a:solidFill>
            </a:endParaRPr>
          </a:p>
          <a:p>
            <a:endParaRPr lang="en-US" sz="2000" dirty="0">
              <a:solidFill>
                <a:srgbClr val="FF0000"/>
              </a:solidFill>
            </a:endParaRPr>
          </a:p>
          <a:p>
            <a:endParaRPr lang="en-US" sz="2000" dirty="0" smtClean="0">
              <a:solidFill>
                <a:srgbClr val="FF0000"/>
              </a:solidFill>
            </a:endParaRPr>
          </a:p>
          <a:p>
            <a:pPr marL="342900" indent="-342900">
              <a:buFont typeface="Arial" panose="020B0604020202020204" pitchFamily="34" charset="0"/>
              <a:buChar char="•"/>
            </a:pPr>
            <a:endParaRPr lang="en-US" sz="2000" dirty="0">
              <a:solidFill>
                <a:srgbClr val="FF0000"/>
              </a:solidFill>
            </a:endParaRPr>
          </a:p>
        </p:txBody>
      </p:sp>
    </p:spTree>
    <p:extLst>
      <p:ext uri="{BB962C8B-B14F-4D97-AF65-F5344CB8AC3E}">
        <p14:creationId xmlns:p14="http://schemas.microsoft.com/office/powerpoint/2010/main" val="18945355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marL="0" indent="0">
              <a:buNone/>
            </a:pPr>
            <a:endParaRPr lang="en-GB" sz="4400" b="1" kern="0" dirty="0" smtClean="0">
              <a:solidFill>
                <a:srgbClr val="000000"/>
              </a:solidFill>
              <a:latin typeface="Arial"/>
              <a:ea typeface="+mj-ea"/>
              <a:cs typeface="+mj-cs"/>
            </a:endParaRPr>
          </a:p>
          <a:p>
            <a:pPr marL="0" indent="0">
              <a:buNone/>
            </a:pPr>
            <a:r>
              <a:rPr lang="en-GB" sz="4400" b="1" kern="0" dirty="0" smtClean="0">
                <a:solidFill>
                  <a:srgbClr val="000000"/>
                </a:solidFill>
                <a:latin typeface="Arial"/>
                <a:ea typeface="+mj-ea"/>
                <a:cs typeface="+mj-cs"/>
              </a:rPr>
              <a:t>Welcome </a:t>
            </a:r>
            <a:r>
              <a:rPr lang="en-GB" sz="4400" b="1" kern="0" dirty="0">
                <a:solidFill>
                  <a:srgbClr val="000000"/>
                </a:solidFill>
                <a:latin typeface="Arial"/>
                <a:ea typeface="+mj-ea"/>
                <a:cs typeface="+mj-cs"/>
              </a:rPr>
              <a:t>and </a:t>
            </a:r>
            <a:r>
              <a:rPr lang="en-GB" sz="4400" b="1" kern="0" dirty="0" smtClean="0">
                <a:solidFill>
                  <a:srgbClr val="000000"/>
                </a:solidFill>
                <a:latin typeface="Arial"/>
                <a:ea typeface="+mj-ea"/>
                <a:cs typeface="+mj-cs"/>
              </a:rPr>
              <a:t>Introductions</a:t>
            </a:r>
          </a:p>
          <a:p>
            <a:pPr marL="0" indent="0">
              <a:buNone/>
            </a:pPr>
            <a:r>
              <a:rPr lang="en-GB" sz="4400" kern="0" dirty="0">
                <a:solidFill>
                  <a:srgbClr val="000000"/>
                </a:solidFill>
                <a:latin typeface="Arial"/>
                <a:ea typeface="+mj-ea"/>
                <a:cs typeface="+mj-cs"/>
              </a:rPr>
              <a:t/>
            </a:r>
            <a:br>
              <a:rPr lang="en-GB" sz="4400" kern="0" dirty="0">
                <a:solidFill>
                  <a:srgbClr val="000000"/>
                </a:solidFill>
                <a:latin typeface="Arial"/>
                <a:ea typeface="+mj-ea"/>
                <a:cs typeface="+mj-cs"/>
              </a:rPr>
            </a:br>
            <a:r>
              <a:rPr lang="en-GB" sz="4000" kern="0" dirty="0" smtClean="0">
                <a:solidFill>
                  <a:srgbClr val="000000"/>
                </a:solidFill>
                <a:latin typeface="Arial"/>
                <a:ea typeface="+mj-ea"/>
                <a:cs typeface="+mj-cs"/>
              </a:rPr>
              <a:t>Ayisha Ali</a:t>
            </a:r>
          </a:p>
          <a:p>
            <a:pPr marL="0" indent="0">
              <a:buNone/>
            </a:pPr>
            <a:r>
              <a:rPr lang="en-GB" sz="2000" kern="0" dirty="0" smtClean="0">
                <a:solidFill>
                  <a:srgbClr val="000000"/>
                </a:solidFill>
                <a:latin typeface="Arial"/>
                <a:ea typeface="+mj-ea"/>
                <a:cs typeface="+mj-cs"/>
              </a:rPr>
              <a:t>Education Resilience Team- Curriculum lead</a:t>
            </a:r>
            <a:endParaRPr lang="en-GB" sz="1400" dirty="0"/>
          </a:p>
        </p:txBody>
      </p:sp>
    </p:spTree>
    <p:extLst>
      <p:ext uri="{BB962C8B-B14F-4D97-AF65-F5344CB8AC3E}">
        <p14:creationId xmlns:p14="http://schemas.microsoft.com/office/powerpoint/2010/main" val="20974238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smtClean="0">
                <a:latin typeface="Arial" panose="020B0604020202020204" pitchFamily="34" charset="0"/>
                <a:cs typeface="Arial" panose="020B0604020202020204" pitchFamily="34" charset="0"/>
              </a:rPr>
              <a:t>Where do I find resources?</a:t>
            </a:r>
            <a:endParaRPr lang="en-GB" sz="3200" b="1" dirty="0">
              <a:latin typeface="Arial" panose="020B0604020202020204" pitchFamily="34" charset="0"/>
              <a:cs typeface="Arial" panose="020B0604020202020204" pitchFamily="34" charset="0"/>
            </a:endParaRPr>
          </a:p>
        </p:txBody>
      </p:sp>
      <p:sp>
        <p:nvSpPr>
          <p:cNvPr id="5" name="Rectangle 4"/>
          <p:cNvSpPr/>
          <p:nvPr/>
        </p:nvSpPr>
        <p:spPr>
          <a:xfrm>
            <a:off x="632520" y="5085216"/>
            <a:ext cx="6508948" cy="646331"/>
          </a:xfrm>
          <a:prstGeom prst="rect">
            <a:avLst/>
          </a:prstGeom>
        </p:spPr>
        <p:txBody>
          <a:bodyPr wrap="square">
            <a:spAutoFit/>
          </a:bodyPr>
          <a:lstStyle/>
          <a:p>
            <a:r>
              <a:rPr lang="en-GB" dirty="0">
                <a:solidFill>
                  <a:prstClr val="black"/>
                </a:solidFill>
                <a:hlinkClick r:id="rId2"/>
              </a:rPr>
              <a:t>https://</a:t>
            </a:r>
            <a:r>
              <a:rPr lang="en-GB" dirty="0" smtClean="0">
                <a:solidFill>
                  <a:prstClr val="black"/>
                </a:solidFill>
                <a:hlinkClick r:id="rId2"/>
              </a:rPr>
              <a:t>www.birmingham.gov.uk/schoolsafeguarding</a:t>
            </a:r>
            <a:endParaRPr lang="en-GB" dirty="0" smtClean="0">
              <a:solidFill>
                <a:prstClr val="black"/>
              </a:solidFill>
            </a:endParaRPr>
          </a:p>
          <a:p>
            <a:endParaRPr lang="en-GB" dirty="0">
              <a:solidFill>
                <a:prstClr val="black"/>
              </a:solidFill>
            </a:endParaRPr>
          </a:p>
        </p:txBody>
      </p:sp>
      <p:pic>
        <p:nvPicPr>
          <p:cNvPr id="8194"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00479" y="941314"/>
            <a:ext cx="4902134" cy="35872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5385048" y="964200"/>
            <a:ext cx="4082706" cy="2608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Straight Arrow Connector 7"/>
          <p:cNvCxnSpPr/>
          <p:nvPr/>
        </p:nvCxnSpPr>
        <p:spPr>
          <a:xfrm flipH="1" flipV="1">
            <a:off x="3008784" y="3789072"/>
            <a:ext cx="720080" cy="838061"/>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10" name="TextBox 9"/>
          <p:cNvSpPr txBox="1"/>
          <p:nvPr/>
        </p:nvSpPr>
        <p:spPr>
          <a:xfrm>
            <a:off x="3740878" y="4627101"/>
            <a:ext cx="1714078" cy="369332"/>
          </a:xfrm>
          <a:prstGeom prst="rect">
            <a:avLst/>
          </a:prstGeom>
          <a:noFill/>
        </p:spPr>
        <p:txBody>
          <a:bodyPr wrap="square" rtlCol="0">
            <a:spAutoFit/>
          </a:bodyPr>
          <a:lstStyle/>
          <a:p>
            <a:r>
              <a:rPr lang="en-GB" dirty="0" smtClean="0">
                <a:solidFill>
                  <a:prstClr val="black"/>
                </a:solidFill>
              </a:rPr>
              <a:t>1-Click here</a:t>
            </a:r>
            <a:endParaRPr lang="en-GB" dirty="0">
              <a:solidFill>
                <a:prstClr val="black"/>
              </a:solidFill>
            </a:endParaRPr>
          </a:p>
        </p:txBody>
      </p:sp>
      <p:cxnSp>
        <p:nvCxnSpPr>
          <p:cNvPr id="13" name="Straight Arrow Connector 12"/>
          <p:cNvCxnSpPr/>
          <p:nvPr/>
        </p:nvCxnSpPr>
        <p:spPr>
          <a:xfrm flipV="1">
            <a:off x="5889111" y="2268641"/>
            <a:ext cx="864096" cy="1939461"/>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16" name="TextBox 15"/>
          <p:cNvSpPr txBox="1"/>
          <p:nvPr/>
        </p:nvSpPr>
        <p:spPr>
          <a:xfrm>
            <a:off x="5896161" y="4257769"/>
            <a:ext cx="1714078" cy="369332"/>
          </a:xfrm>
          <a:prstGeom prst="rect">
            <a:avLst/>
          </a:prstGeom>
          <a:noFill/>
        </p:spPr>
        <p:txBody>
          <a:bodyPr wrap="square" rtlCol="0">
            <a:spAutoFit/>
          </a:bodyPr>
          <a:lstStyle/>
          <a:p>
            <a:r>
              <a:rPr lang="en-GB" dirty="0" smtClean="0">
                <a:solidFill>
                  <a:prstClr val="black"/>
                </a:solidFill>
              </a:rPr>
              <a:t>2-Click here</a:t>
            </a:r>
            <a:endParaRPr lang="en-GB" dirty="0">
              <a:solidFill>
                <a:prstClr val="black"/>
              </a:solidFill>
            </a:endParaRPr>
          </a:p>
        </p:txBody>
      </p:sp>
    </p:spTree>
    <p:extLst>
      <p:ext uri="{BB962C8B-B14F-4D97-AF65-F5344CB8AC3E}">
        <p14:creationId xmlns:p14="http://schemas.microsoft.com/office/powerpoint/2010/main" val="30047472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a:r>
            <a:br>
              <a:rPr lang="en-GB" dirty="0" smtClean="0"/>
            </a:br>
            <a:r>
              <a:rPr lang="en-GB" dirty="0"/>
              <a:t/>
            </a:r>
            <a:br>
              <a:rPr lang="en-GB" dirty="0"/>
            </a:br>
            <a:endParaRPr lang="en-GB" dirty="0"/>
          </a:p>
        </p:txBody>
      </p:sp>
      <p:sp>
        <p:nvSpPr>
          <p:cNvPr id="3" name="Content Placeholder 2"/>
          <p:cNvSpPr>
            <a:spLocks noGrp="1"/>
          </p:cNvSpPr>
          <p:nvPr>
            <p:ph idx="1"/>
          </p:nvPr>
        </p:nvSpPr>
        <p:spPr>
          <a:xfrm>
            <a:off x="488504" y="1124808"/>
            <a:ext cx="8915400" cy="4525963"/>
          </a:xfrm>
        </p:spPr>
        <p:txBody>
          <a:bodyPr/>
          <a:lstStyle/>
          <a:p>
            <a:pPr marL="0" indent="0">
              <a:buNone/>
            </a:pPr>
            <a:endParaRPr lang="en-GB" b="1" dirty="0" smtClean="0"/>
          </a:p>
          <a:p>
            <a:pPr marL="0" indent="0">
              <a:buNone/>
            </a:pPr>
            <a:r>
              <a:rPr lang="en-GB" b="1" dirty="0" smtClean="0"/>
              <a:t>Discussing a terrorist attack with children in the primary phases</a:t>
            </a:r>
          </a:p>
          <a:p>
            <a:pPr marL="0" indent="0">
              <a:buNone/>
            </a:pPr>
            <a:endParaRPr lang="en-GB" dirty="0"/>
          </a:p>
          <a:p>
            <a:pPr marL="0" indent="0">
              <a:buNone/>
            </a:pPr>
            <a:r>
              <a:rPr lang="en-GB" dirty="0" smtClean="0"/>
              <a:t>Ayisha </a:t>
            </a:r>
            <a:r>
              <a:rPr lang="en-GB" dirty="0"/>
              <a:t>Ali</a:t>
            </a:r>
            <a:endParaRPr lang="en-GB" dirty="0" smtClean="0"/>
          </a:p>
          <a:p>
            <a:pPr marL="0" indent="0">
              <a:buNone/>
            </a:pPr>
            <a:endParaRPr lang="en-GB" b="1" dirty="0"/>
          </a:p>
        </p:txBody>
      </p:sp>
    </p:spTree>
    <p:extLst>
      <p:ext uri="{BB962C8B-B14F-4D97-AF65-F5344CB8AC3E}">
        <p14:creationId xmlns:p14="http://schemas.microsoft.com/office/powerpoint/2010/main" val="31666188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sz="3600" dirty="0" smtClean="0"/>
              <a:t>What happens when a child hears about an attack?</a:t>
            </a:r>
            <a:br>
              <a:rPr lang="en-GB" sz="3600" dirty="0" smtClean="0"/>
            </a:br>
            <a:r>
              <a:rPr lang="en-GB" sz="3600" dirty="0"/>
              <a:t/>
            </a:r>
            <a:br>
              <a:rPr lang="en-GB" sz="3600" dirty="0"/>
            </a:br>
            <a:endParaRPr lang="en-GB" sz="3600" dirty="0"/>
          </a:p>
        </p:txBody>
      </p:sp>
      <p:sp>
        <p:nvSpPr>
          <p:cNvPr id="3" name="Content Placeholder 2"/>
          <p:cNvSpPr>
            <a:spLocks noGrp="1"/>
          </p:cNvSpPr>
          <p:nvPr>
            <p:ph idx="1"/>
          </p:nvPr>
        </p:nvSpPr>
        <p:spPr>
          <a:xfrm>
            <a:off x="560512" y="1700808"/>
            <a:ext cx="8915400" cy="4525963"/>
          </a:xfrm>
        </p:spPr>
        <p:txBody>
          <a:bodyPr/>
          <a:lstStyle/>
          <a:p>
            <a:pPr>
              <a:buFont typeface="Wingdings" panose="05000000000000000000" pitchFamily="2" charset="2"/>
              <a:buChar char="§"/>
            </a:pPr>
            <a:r>
              <a:rPr lang="en-GB" sz="2400" dirty="0" smtClean="0"/>
              <a:t>Teaching and learning of  PSHE education should be built into a planned progressive programme</a:t>
            </a:r>
          </a:p>
          <a:p>
            <a:pPr>
              <a:buFont typeface="Wingdings" panose="05000000000000000000" pitchFamily="2" charset="2"/>
              <a:buChar char="§"/>
            </a:pPr>
            <a:r>
              <a:rPr lang="en-GB" sz="2400" dirty="0" smtClean="0"/>
              <a:t>Practical suggestions for ways that you can structure questioning and discussion on further information about such events.</a:t>
            </a:r>
          </a:p>
          <a:p>
            <a:pPr>
              <a:buFont typeface="Wingdings" panose="05000000000000000000" pitchFamily="2" charset="2"/>
              <a:buChar char="§"/>
            </a:pPr>
            <a:r>
              <a:rPr lang="en-GB" sz="2400" dirty="0" smtClean="0"/>
              <a:t>When attack occurs , children will hear about it in many ways, some could be inaccurate, untrue or based on speculation.</a:t>
            </a:r>
          </a:p>
          <a:p>
            <a:pPr>
              <a:buFont typeface="Wingdings" panose="05000000000000000000" pitchFamily="2" charset="2"/>
              <a:buChar char="§"/>
            </a:pPr>
            <a:r>
              <a:rPr lang="en-GB" sz="2400" dirty="0" smtClean="0"/>
              <a:t>Feelings- young people can sometimes feel a sense of personal anxiety, fear and may find it hard to articulate their feelings</a:t>
            </a:r>
          </a:p>
          <a:p>
            <a:pPr marL="0" indent="0">
              <a:buNone/>
            </a:pPr>
            <a:endParaRPr lang="en-GB" sz="2400" dirty="0" smtClean="0"/>
          </a:p>
          <a:p>
            <a:pPr marL="0" indent="0">
              <a:buNone/>
            </a:pPr>
            <a:endParaRPr lang="en-GB" sz="2400" dirty="0" smtClean="0"/>
          </a:p>
          <a:p>
            <a:pPr marL="0" indent="0">
              <a:buNone/>
            </a:pPr>
            <a:endParaRPr lang="en-GB" dirty="0"/>
          </a:p>
        </p:txBody>
      </p:sp>
    </p:spTree>
    <p:extLst>
      <p:ext uri="{BB962C8B-B14F-4D97-AF65-F5344CB8AC3E}">
        <p14:creationId xmlns:p14="http://schemas.microsoft.com/office/powerpoint/2010/main" val="3084894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8504" y="25410"/>
            <a:ext cx="8915400" cy="1143000"/>
          </a:xfrm>
        </p:spPr>
        <p:txBody>
          <a:bodyPr/>
          <a:lstStyle/>
          <a:p>
            <a:pPr algn="l"/>
            <a:r>
              <a:rPr lang="en-GB" b="1" dirty="0" smtClean="0"/>
              <a:t>Practical tips</a:t>
            </a:r>
            <a:endParaRPr lang="en-GB" b="1" dirty="0"/>
          </a:p>
        </p:txBody>
      </p:sp>
      <p:sp>
        <p:nvSpPr>
          <p:cNvPr id="3" name="Content Placeholder 2"/>
          <p:cNvSpPr>
            <a:spLocks noGrp="1"/>
          </p:cNvSpPr>
          <p:nvPr>
            <p:ph idx="1"/>
          </p:nvPr>
        </p:nvSpPr>
        <p:spPr>
          <a:xfrm>
            <a:off x="344488" y="980728"/>
            <a:ext cx="8915400" cy="4525963"/>
          </a:xfrm>
        </p:spPr>
        <p:txBody>
          <a:bodyPr/>
          <a:lstStyle/>
          <a:p>
            <a:pPr marL="0" indent="0">
              <a:buNone/>
            </a:pPr>
            <a:r>
              <a:rPr lang="en-GB" sz="2400" dirty="0" smtClean="0"/>
              <a:t>1-Offer reassurance</a:t>
            </a:r>
          </a:p>
          <a:p>
            <a:pPr marL="0" indent="0">
              <a:buNone/>
            </a:pPr>
            <a:endParaRPr lang="en-GB" sz="2400" dirty="0" smtClean="0"/>
          </a:p>
          <a:p>
            <a:pPr marL="0" indent="0">
              <a:buNone/>
            </a:pPr>
            <a:r>
              <a:rPr lang="en-GB" sz="2400" dirty="0" smtClean="0"/>
              <a:t>2-Encourage questions and answer them honestly</a:t>
            </a:r>
          </a:p>
          <a:p>
            <a:pPr marL="0" indent="0">
              <a:buNone/>
            </a:pPr>
            <a:endParaRPr lang="en-GB" sz="2400" dirty="0" smtClean="0"/>
          </a:p>
          <a:p>
            <a:pPr marL="0" indent="0">
              <a:buNone/>
            </a:pPr>
            <a:r>
              <a:rPr lang="en-GB" sz="2400" dirty="0" smtClean="0"/>
              <a:t>3- Clarify the facts- What exactly happened? What is happening now? 	                      How do we know?</a:t>
            </a:r>
          </a:p>
          <a:p>
            <a:pPr marL="0" indent="0">
              <a:buNone/>
            </a:pPr>
            <a:endParaRPr lang="en-GB" sz="2400" dirty="0" smtClean="0"/>
          </a:p>
          <a:p>
            <a:pPr marL="0" indent="0">
              <a:buNone/>
            </a:pPr>
            <a:r>
              <a:rPr lang="en-GB" sz="2400" dirty="0" smtClean="0"/>
              <a:t>4- Allow children to talk about their feelings</a:t>
            </a:r>
          </a:p>
          <a:p>
            <a:pPr marL="0" indent="0">
              <a:buNone/>
            </a:pPr>
            <a:endParaRPr lang="en-GB" sz="2400" dirty="0" smtClean="0"/>
          </a:p>
          <a:p>
            <a:pPr marL="0" indent="0">
              <a:buNone/>
            </a:pPr>
            <a:r>
              <a:rPr lang="en-GB" sz="2400" dirty="0" smtClean="0"/>
              <a:t>5- Encourage community cohesion</a:t>
            </a:r>
          </a:p>
          <a:p>
            <a:pPr marL="0" indent="0">
              <a:buNone/>
            </a:pPr>
            <a:endParaRPr lang="en-GB" dirty="0"/>
          </a:p>
        </p:txBody>
      </p:sp>
    </p:spTree>
    <p:extLst>
      <p:ext uri="{BB962C8B-B14F-4D97-AF65-F5344CB8AC3E}">
        <p14:creationId xmlns:p14="http://schemas.microsoft.com/office/powerpoint/2010/main" val="19096506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44896" y="274638"/>
            <a:ext cx="5465812" cy="1143000"/>
          </a:xfrm>
        </p:spPr>
        <p:txBody>
          <a:bodyPr/>
          <a:lstStyle/>
          <a:p>
            <a:r>
              <a:rPr lang="en-GB" b="1" dirty="0" smtClean="0">
                <a:solidFill>
                  <a:srgbClr val="FF0000"/>
                </a:solidFill>
              </a:rPr>
              <a:t>RED</a:t>
            </a:r>
            <a:r>
              <a:rPr lang="en-GB" dirty="0" smtClean="0"/>
              <a:t> notice board</a:t>
            </a:r>
            <a:endParaRPr lang="en-GB" dirty="0"/>
          </a:p>
        </p:txBody>
      </p:sp>
      <p:sp>
        <p:nvSpPr>
          <p:cNvPr id="3" name="Content Placeholder 2"/>
          <p:cNvSpPr>
            <a:spLocks noGrp="1"/>
          </p:cNvSpPr>
          <p:nvPr>
            <p:ph idx="1"/>
          </p:nvPr>
        </p:nvSpPr>
        <p:spPr/>
        <p:txBody>
          <a:bodyPr/>
          <a:lstStyle/>
          <a:p>
            <a:endParaRPr lang="en-GB" dirty="0"/>
          </a:p>
        </p:txBody>
      </p:sp>
      <p:pic>
        <p:nvPicPr>
          <p:cNvPr id="6146"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32535" y="332656"/>
            <a:ext cx="2903833" cy="4032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3301726" y="1844824"/>
            <a:ext cx="2978525" cy="4320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616705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6506" y="2276872"/>
            <a:ext cx="8915400" cy="1143000"/>
          </a:xfrm>
        </p:spPr>
        <p:txBody>
          <a:bodyPr/>
          <a:lstStyle/>
          <a:p>
            <a:pPr marL="349250" lvl="1" algn="l"/>
            <a:r>
              <a:rPr lang="en-GB" sz="3200" b="1" dirty="0" err="1" smtClean="0"/>
              <a:t>Parkfield</a:t>
            </a:r>
            <a:r>
              <a:rPr lang="en-GB" sz="3200" b="1" dirty="0" smtClean="0"/>
              <a:t>  Primary School</a:t>
            </a:r>
            <a:br>
              <a:rPr lang="en-GB" sz="3200" b="1" dirty="0" smtClean="0"/>
            </a:br>
            <a:r>
              <a:rPr lang="en-GB" sz="2400" dirty="0" smtClean="0"/>
              <a:t>Andy Moffat</a:t>
            </a:r>
            <a:br>
              <a:rPr lang="en-GB" sz="2400" dirty="0" smtClean="0"/>
            </a:br>
            <a:endParaRPr lang="en-GB" sz="4800" dirty="0"/>
          </a:p>
        </p:txBody>
      </p:sp>
    </p:spTree>
    <p:extLst>
      <p:ext uri="{BB962C8B-B14F-4D97-AF65-F5344CB8AC3E}">
        <p14:creationId xmlns:p14="http://schemas.microsoft.com/office/powerpoint/2010/main" val="26342254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6506" y="2276872"/>
            <a:ext cx="8915400" cy="1143000"/>
          </a:xfrm>
        </p:spPr>
        <p:txBody>
          <a:bodyPr/>
          <a:lstStyle/>
          <a:p>
            <a:pPr marL="349250" lvl="1" algn="l"/>
            <a:r>
              <a:rPr lang="en-GB" sz="3600" b="1" dirty="0" smtClean="0"/>
              <a:t>Selly Oak Trust School</a:t>
            </a:r>
            <a:r>
              <a:rPr lang="en-GB" sz="1400" b="1" dirty="0" smtClean="0"/>
              <a:t/>
            </a:r>
            <a:br>
              <a:rPr lang="en-GB" sz="1400" b="1" dirty="0" smtClean="0"/>
            </a:br>
            <a:r>
              <a:rPr lang="en-GB" sz="2800" dirty="0" smtClean="0"/>
              <a:t>Simon Pearson</a:t>
            </a:r>
            <a:r>
              <a:rPr lang="en-GB" sz="1400" dirty="0" smtClean="0"/>
              <a:t/>
            </a:r>
            <a:br>
              <a:rPr lang="en-GB" sz="1400" dirty="0" smtClean="0"/>
            </a:br>
            <a:endParaRPr lang="en-GB" sz="3200" dirty="0"/>
          </a:p>
        </p:txBody>
      </p:sp>
    </p:spTree>
    <p:extLst>
      <p:ext uri="{BB962C8B-B14F-4D97-AF65-F5344CB8AC3E}">
        <p14:creationId xmlns:p14="http://schemas.microsoft.com/office/powerpoint/2010/main" val="26342254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6506" y="2276872"/>
            <a:ext cx="8915400" cy="2160240"/>
          </a:xfrm>
        </p:spPr>
        <p:txBody>
          <a:bodyPr/>
          <a:lstStyle/>
          <a:p>
            <a:pPr marL="349250" lvl="1" algn="l"/>
            <a:r>
              <a:rPr lang="en-GB" sz="1400" b="1" dirty="0" smtClean="0"/>
              <a:t/>
            </a:r>
            <a:br>
              <a:rPr lang="en-GB" sz="1400" b="1" dirty="0" smtClean="0"/>
            </a:br>
            <a:r>
              <a:rPr lang="en-GB" sz="1400" dirty="0" smtClean="0"/>
              <a:t/>
            </a:r>
            <a:br>
              <a:rPr lang="en-GB" sz="1400" dirty="0" smtClean="0"/>
            </a:br>
            <a:r>
              <a:rPr lang="en-GB" sz="3600" dirty="0" smtClean="0"/>
              <a:t>Jason </a:t>
            </a:r>
            <a:r>
              <a:rPr lang="en-GB" sz="3600" dirty="0" err="1" smtClean="0"/>
              <a:t>Hakin</a:t>
            </a:r>
            <a:r>
              <a:rPr lang="en-GB" sz="2800" dirty="0" smtClean="0"/>
              <a:t/>
            </a:r>
            <a:br>
              <a:rPr lang="en-GB" sz="2800" dirty="0" smtClean="0"/>
            </a:br>
            <a:r>
              <a:rPr lang="en-GB" sz="2800" dirty="0" smtClean="0"/>
              <a:t>Assistant Team Manager (Theme Lead - Children and Young People with Complex Needs)</a:t>
            </a:r>
            <a:br>
              <a:rPr lang="en-GB" sz="2800" dirty="0" smtClean="0"/>
            </a:br>
            <a:endParaRPr lang="en-GB" sz="3200" dirty="0"/>
          </a:p>
        </p:txBody>
      </p:sp>
    </p:spTree>
    <p:extLst>
      <p:ext uri="{BB962C8B-B14F-4D97-AF65-F5344CB8AC3E}">
        <p14:creationId xmlns:p14="http://schemas.microsoft.com/office/powerpoint/2010/main" val="305916304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95300" y="116664"/>
            <a:ext cx="8915400" cy="4525963"/>
          </a:xfrm>
        </p:spPr>
        <p:txBody>
          <a:bodyPr/>
          <a:lstStyle/>
          <a:p>
            <a:pPr marL="0" lvl="0" indent="0" algn="ctr">
              <a:buNone/>
            </a:pPr>
            <a:endParaRPr lang="en-GB" sz="4400" b="1" kern="0" dirty="0" smtClean="0">
              <a:solidFill>
                <a:srgbClr val="000000"/>
              </a:solidFill>
              <a:latin typeface="Arial"/>
            </a:endParaRPr>
          </a:p>
          <a:p>
            <a:pPr marL="0" lvl="0" indent="0" algn="ctr">
              <a:buNone/>
            </a:pPr>
            <a:r>
              <a:rPr lang="en-GB" sz="4400" b="1" kern="0" dirty="0" smtClean="0">
                <a:solidFill>
                  <a:srgbClr val="000000"/>
                </a:solidFill>
                <a:latin typeface="Arial"/>
              </a:rPr>
              <a:t>Questions and Evaluations</a:t>
            </a:r>
            <a:r>
              <a:rPr lang="en-GB" sz="4400" kern="0" dirty="0">
                <a:solidFill>
                  <a:srgbClr val="000000"/>
                </a:solidFill>
                <a:latin typeface="Arial"/>
              </a:rPr>
              <a:t/>
            </a:r>
            <a:br>
              <a:rPr lang="en-GB" sz="4400" kern="0" dirty="0">
                <a:solidFill>
                  <a:srgbClr val="000000"/>
                </a:solidFill>
                <a:latin typeface="Arial"/>
              </a:rPr>
            </a:br>
            <a:endParaRPr lang="en-GB" dirty="0"/>
          </a:p>
        </p:txBody>
      </p:sp>
      <p:pic>
        <p:nvPicPr>
          <p:cNvPr id="6147" name="Picture 3"/>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3296816" y="1844824"/>
            <a:ext cx="2736303" cy="37180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802104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464861" y="3472492"/>
            <a:ext cx="3672408" cy="338554"/>
          </a:xfrm>
          <a:prstGeom prst="rect">
            <a:avLst/>
          </a:prstGeom>
          <a:noFill/>
        </p:spPr>
        <p:txBody>
          <a:bodyPr wrap="square" rtlCol="0">
            <a:spAutoFit/>
          </a:bodyPr>
          <a:lstStyle/>
          <a:p>
            <a:r>
              <a:rPr lang="en-GB" sz="1600" dirty="0" smtClean="0">
                <a:latin typeface="Arial" panose="020B0604020202020204" pitchFamily="34" charset="0"/>
                <a:cs typeface="Arial" panose="020B0604020202020204" pitchFamily="34" charset="0"/>
              </a:rPr>
              <a:t>Prevent Birmingham</a:t>
            </a:r>
          </a:p>
        </p:txBody>
      </p:sp>
      <p:sp>
        <p:nvSpPr>
          <p:cNvPr id="13" name="TextBox 12"/>
          <p:cNvSpPr txBox="1"/>
          <p:nvPr/>
        </p:nvSpPr>
        <p:spPr>
          <a:xfrm>
            <a:off x="395541" y="476675"/>
            <a:ext cx="2304257" cy="2308324"/>
          </a:xfrm>
          <a:prstGeom prst="rect">
            <a:avLst/>
          </a:prstGeom>
          <a:noFill/>
        </p:spPr>
        <p:txBody>
          <a:bodyPr wrap="square" rtlCol="0">
            <a:spAutoFit/>
          </a:bodyPr>
          <a:lstStyle/>
          <a:p>
            <a:r>
              <a:rPr lang="en-US" altLang="en-US" i="1" dirty="0"/>
              <a:t>‘Safeguarding vulnerable people from radicalisation is no different from safeguarding them from other forms of harm</a:t>
            </a:r>
            <a:r>
              <a:rPr lang="en-US" altLang="en-US" dirty="0" smtClean="0"/>
              <a:t>’</a:t>
            </a:r>
          </a:p>
          <a:p>
            <a:r>
              <a:rPr lang="en-US" b="1" dirty="0" smtClean="0"/>
              <a:t>The Prevent Strategy</a:t>
            </a:r>
            <a:endParaRPr lang="en-GB" b="1" dirty="0"/>
          </a:p>
        </p:txBody>
      </p:sp>
    </p:spTree>
    <p:extLst>
      <p:ext uri="{BB962C8B-B14F-4D97-AF65-F5344CB8AC3E}">
        <p14:creationId xmlns:p14="http://schemas.microsoft.com/office/powerpoint/2010/main" val="24316291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sz="3600" b="1" dirty="0" smtClean="0">
                <a:latin typeface="Arial" panose="020B0604020202020204" pitchFamily="34" charset="0"/>
                <a:cs typeface="Arial" panose="020B0604020202020204" pitchFamily="34" charset="0"/>
              </a:rPr>
              <a:t>Workshop Order</a:t>
            </a:r>
            <a:endParaRPr lang="en-GB" sz="36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marL="0" indent="0">
              <a:buNone/>
            </a:pPr>
            <a:r>
              <a:rPr lang="en-GB" sz="2400" b="1" dirty="0" smtClean="0"/>
              <a:t>Workshop 1</a:t>
            </a:r>
            <a:r>
              <a:rPr lang="en-GB" sz="2400" dirty="0" smtClean="0"/>
              <a:t>: WRAP updates  (AA)</a:t>
            </a:r>
          </a:p>
          <a:p>
            <a:pPr marL="0" indent="0">
              <a:buNone/>
            </a:pPr>
            <a:endParaRPr lang="en-GB" sz="2400" dirty="0" smtClean="0"/>
          </a:p>
          <a:p>
            <a:pPr marL="0" indent="0">
              <a:buNone/>
            </a:pPr>
            <a:r>
              <a:rPr lang="en-GB" sz="2400" b="1" dirty="0" smtClean="0"/>
              <a:t>Workshop 2</a:t>
            </a:r>
            <a:r>
              <a:rPr lang="en-GB" sz="2400" dirty="0" smtClean="0"/>
              <a:t>: Prevent risk assessment (AA)</a:t>
            </a:r>
          </a:p>
          <a:p>
            <a:pPr marL="0" indent="0">
              <a:buNone/>
            </a:pPr>
            <a:endParaRPr lang="en-GB" sz="2400" dirty="0" smtClean="0"/>
          </a:p>
          <a:p>
            <a:pPr marL="0" indent="0">
              <a:buNone/>
            </a:pPr>
            <a:r>
              <a:rPr lang="en-GB" sz="2400" b="1" dirty="0" smtClean="0"/>
              <a:t>Workshop 3</a:t>
            </a:r>
            <a:r>
              <a:rPr lang="en-GB" sz="2400" dirty="0" smtClean="0"/>
              <a:t>: Making a referral- Screening toolkit (CW)</a:t>
            </a:r>
          </a:p>
          <a:p>
            <a:pPr marL="0" indent="0">
              <a:buNone/>
            </a:pPr>
            <a:endParaRPr lang="en-GB" sz="2400" dirty="0" smtClean="0"/>
          </a:p>
          <a:p>
            <a:pPr marL="0" indent="0">
              <a:buNone/>
            </a:pPr>
            <a:r>
              <a:rPr lang="en-GB" sz="2400" b="1" dirty="0" smtClean="0"/>
              <a:t>Workshop 4</a:t>
            </a:r>
            <a:r>
              <a:rPr lang="en-GB" sz="2400" dirty="0" smtClean="0"/>
              <a:t>: Curriculum resources- How do I teach about the dangers 	           of extremism and radicalisation in school? (AA)</a:t>
            </a:r>
          </a:p>
          <a:p>
            <a:pPr marL="0" indent="0">
              <a:buNone/>
            </a:pPr>
            <a:endParaRPr lang="en-GB" dirty="0"/>
          </a:p>
        </p:txBody>
      </p:sp>
    </p:spTree>
    <p:extLst>
      <p:ext uri="{BB962C8B-B14F-4D97-AF65-F5344CB8AC3E}">
        <p14:creationId xmlns:p14="http://schemas.microsoft.com/office/powerpoint/2010/main" val="38004549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472" y="548744"/>
            <a:ext cx="8915400" cy="4525963"/>
          </a:xfrm>
        </p:spPr>
        <p:txBody>
          <a:bodyPr/>
          <a:lstStyle/>
          <a:p>
            <a:pPr marL="0" lvl="0" indent="0">
              <a:buNone/>
            </a:pPr>
            <a:r>
              <a:rPr lang="en-GB" sz="4400" b="1" kern="0" dirty="0" smtClean="0">
                <a:solidFill>
                  <a:srgbClr val="000000"/>
                </a:solidFill>
                <a:latin typeface="Arial"/>
              </a:rPr>
              <a:t>WRAP updates</a:t>
            </a:r>
            <a:r>
              <a:rPr lang="en-GB" sz="4400" kern="0" dirty="0">
                <a:solidFill>
                  <a:srgbClr val="000000"/>
                </a:solidFill>
                <a:latin typeface="Arial"/>
              </a:rPr>
              <a:t/>
            </a:r>
            <a:br>
              <a:rPr lang="en-GB" sz="4400" kern="0" dirty="0">
                <a:solidFill>
                  <a:srgbClr val="000000"/>
                </a:solidFill>
                <a:latin typeface="Arial"/>
              </a:rPr>
            </a:br>
            <a:endParaRPr lang="en-GB" sz="4400" kern="0" dirty="0" smtClean="0">
              <a:solidFill>
                <a:srgbClr val="000000"/>
              </a:solidFill>
              <a:latin typeface="Arial"/>
            </a:endParaRPr>
          </a:p>
          <a:p>
            <a:pPr marL="0" lvl="0" indent="0">
              <a:buNone/>
            </a:pPr>
            <a:r>
              <a:rPr lang="en-GB" sz="2800" kern="0" dirty="0" smtClean="0">
                <a:solidFill>
                  <a:srgbClr val="000000"/>
                </a:solidFill>
                <a:latin typeface="Arial"/>
              </a:rPr>
              <a:t>Recent attacks</a:t>
            </a:r>
          </a:p>
          <a:p>
            <a:pPr marL="0" lvl="0" indent="0">
              <a:buNone/>
            </a:pPr>
            <a:endParaRPr lang="en-GB" sz="2800" kern="0" dirty="0" smtClean="0">
              <a:solidFill>
                <a:srgbClr val="000000"/>
              </a:solidFill>
              <a:latin typeface="Arial"/>
            </a:endParaRPr>
          </a:p>
          <a:p>
            <a:pPr marL="0" lvl="0" indent="0">
              <a:buNone/>
            </a:pPr>
            <a:r>
              <a:rPr lang="en-GB" sz="2800" kern="0" dirty="0" smtClean="0">
                <a:solidFill>
                  <a:srgbClr val="000000"/>
                </a:solidFill>
                <a:latin typeface="Arial"/>
              </a:rPr>
              <a:t>Social media- propaganda</a:t>
            </a:r>
          </a:p>
          <a:p>
            <a:pPr marL="0" lvl="0" indent="0">
              <a:buNone/>
            </a:pPr>
            <a:endParaRPr lang="en-GB" sz="2800" kern="0" dirty="0" smtClean="0">
              <a:solidFill>
                <a:srgbClr val="000000"/>
              </a:solidFill>
              <a:latin typeface="Arial"/>
            </a:endParaRPr>
          </a:p>
          <a:p>
            <a:pPr marL="0" lvl="0" indent="0">
              <a:buNone/>
            </a:pPr>
            <a:r>
              <a:rPr lang="en-GB" sz="2800" kern="0" dirty="0" smtClean="0">
                <a:solidFill>
                  <a:srgbClr val="000000"/>
                </a:solidFill>
                <a:latin typeface="Arial"/>
              </a:rPr>
              <a:t>Lone actors</a:t>
            </a:r>
          </a:p>
          <a:p>
            <a:pPr marL="0" lvl="0" indent="0">
              <a:buNone/>
            </a:pPr>
            <a:endParaRPr lang="en-GB" sz="2800" kern="0" dirty="0" smtClean="0">
              <a:solidFill>
                <a:srgbClr val="000000"/>
              </a:solidFill>
              <a:latin typeface="Arial"/>
            </a:endParaRPr>
          </a:p>
          <a:p>
            <a:pPr marL="0" lvl="0" indent="0">
              <a:buNone/>
            </a:pPr>
            <a:endParaRPr lang="en-GB" dirty="0">
              <a:solidFill>
                <a:prstClr val="black"/>
              </a:solidFill>
            </a:endParaRPr>
          </a:p>
          <a:p>
            <a:endParaRPr lang="en-GB" dirty="0"/>
          </a:p>
        </p:txBody>
      </p:sp>
    </p:spTree>
    <p:extLst>
      <p:ext uri="{BB962C8B-B14F-4D97-AF65-F5344CB8AC3E}">
        <p14:creationId xmlns:p14="http://schemas.microsoft.com/office/powerpoint/2010/main" val="2845358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circle(in)">
                                      <p:cBhvr>
                                        <p:cTn id="7" dur="20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circle(in)">
                                      <p:cBhvr>
                                        <p:cTn id="12" dur="2000"/>
                                        <p:tgtEl>
                                          <p:spTgt spid="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animEffect transition="in" filter="circle(in)">
                                      <p:cBhvr>
                                        <p:cTn id="17" dur="20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17303" y="260648"/>
            <a:ext cx="5616624" cy="461665"/>
          </a:xfrm>
          <a:prstGeom prst="rect">
            <a:avLst/>
          </a:prstGeom>
          <a:noFill/>
        </p:spPr>
        <p:txBody>
          <a:bodyPr wrap="square" rtlCol="0">
            <a:spAutoFit/>
          </a:bodyPr>
          <a:lstStyle/>
          <a:p>
            <a:r>
              <a:rPr lang="en-GB" sz="2400" b="1" dirty="0" smtClean="0">
                <a:solidFill>
                  <a:prstClr val="black"/>
                </a:solidFill>
                <a:latin typeface="Arial" panose="020B0604020202020204" pitchFamily="34" charset="0"/>
                <a:cs typeface="Arial" panose="020B0604020202020204" pitchFamily="34" charset="0"/>
              </a:rPr>
              <a:t>Prevent in Birmingham</a:t>
            </a:r>
          </a:p>
        </p:txBody>
      </p:sp>
      <p:sp>
        <p:nvSpPr>
          <p:cNvPr id="5" name="Rectangle 3"/>
          <p:cNvSpPr txBox="1">
            <a:spLocks noChangeArrowheads="1"/>
          </p:cNvSpPr>
          <p:nvPr/>
        </p:nvSpPr>
        <p:spPr bwMode="auto">
          <a:xfrm>
            <a:off x="546403" y="908784"/>
            <a:ext cx="8229600" cy="3745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lnSpc>
                <a:spcPct val="90000"/>
              </a:lnSpc>
              <a:buNone/>
              <a:defRPr/>
            </a:pPr>
            <a:r>
              <a:rPr lang="en-GB" altLang="en-US" sz="1800" kern="0" dirty="0" smtClean="0">
                <a:solidFill>
                  <a:srgbClr val="000000"/>
                </a:solidFill>
                <a:latin typeface="Arial"/>
              </a:rPr>
              <a:t>Largest Local Authority in UK serving over 1 Million Citizens</a:t>
            </a:r>
          </a:p>
          <a:p>
            <a:pPr marL="0" indent="0" eaLnBrk="1" hangingPunct="1">
              <a:lnSpc>
                <a:spcPct val="90000"/>
              </a:lnSpc>
              <a:buNone/>
              <a:defRPr/>
            </a:pPr>
            <a:endParaRPr lang="en-GB" altLang="en-US" sz="1800" kern="0" dirty="0" smtClean="0">
              <a:solidFill>
                <a:srgbClr val="000000"/>
              </a:solidFill>
              <a:latin typeface="Arial"/>
            </a:endParaRPr>
          </a:p>
          <a:p>
            <a:pPr marL="933450" lvl="1" indent="-533400" eaLnBrk="1" hangingPunct="1">
              <a:lnSpc>
                <a:spcPct val="80000"/>
              </a:lnSpc>
              <a:buFont typeface="Arial" panose="020B0604020202020204" pitchFamily="34" charset="0"/>
              <a:buChar char="•"/>
              <a:defRPr/>
            </a:pPr>
            <a:r>
              <a:rPr lang="en-GB" altLang="en-US" sz="1600" kern="0" dirty="0" smtClean="0">
                <a:latin typeface="Arial"/>
              </a:rPr>
              <a:t>Youthful City – almost 50% of population under the age of 30</a:t>
            </a:r>
          </a:p>
          <a:p>
            <a:pPr marL="933450" lvl="1" indent="-533400" eaLnBrk="1" hangingPunct="1">
              <a:lnSpc>
                <a:spcPct val="80000"/>
              </a:lnSpc>
              <a:buFont typeface="Arial" panose="020B0604020202020204" pitchFamily="34" charset="0"/>
              <a:buChar char="•"/>
              <a:defRPr/>
            </a:pPr>
            <a:r>
              <a:rPr lang="en-GB" altLang="en-US" sz="1600" kern="0" dirty="0">
                <a:latin typeface="Arial"/>
              </a:rPr>
              <a:t>Birmingham is the most culturally mixed city in the UK, with </a:t>
            </a:r>
            <a:r>
              <a:rPr lang="en-GB" altLang="en-US" sz="1600" kern="0" dirty="0" smtClean="0">
                <a:latin typeface="Arial"/>
              </a:rPr>
              <a:t>42% </a:t>
            </a:r>
            <a:r>
              <a:rPr lang="en-GB" altLang="en-US" sz="1600" kern="0" dirty="0">
                <a:latin typeface="Arial"/>
              </a:rPr>
              <a:t>per cent non-white according to </a:t>
            </a:r>
            <a:r>
              <a:rPr lang="en-GB" altLang="en-US" sz="1600" kern="0" dirty="0" smtClean="0">
                <a:latin typeface="Arial"/>
              </a:rPr>
              <a:t>2011 figures</a:t>
            </a:r>
            <a:endParaRPr lang="en-GB" altLang="en-US" sz="1600" kern="0" dirty="0">
              <a:latin typeface="Arial"/>
            </a:endParaRPr>
          </a:p>
          <a:p>
            <a:pPr marL="933450" lvl="1" indent="-533400" eaLnBrk="1" hangingPunct="1">
              <a:lnSpc>
                <a:spcPct val="80000"/>
              </a:lnSpc>
              <a:buFont typeface="Arial" panose="020B0604020202020204" pitchFamily="34" charset="0"/>
              <a:buChar char="•"/>
              <a:defRPr/>
            </a:pPr>
            <a:r>
              <a:rPr lang="en-GB" altLang="en-US" sz="1600" kern="0" dirty="0">
                <a:latin typeface="Arial"/>
              </a:rPr>
              <a:t>Outside London, Birmingham has the UK’s largest </a:t>
            </a:r>
            <a:r>
              <a:rPr lang="en-GB" altLang="en-US" sz="1600" kern="0" dirty="0" smtClean="0">
                <a:latin typeface="Arial"/>
              </a:rPr>
              <a:t>Muslim (22%), </a:t>
            </a:r>
            <a:r>
              <a:rPr lang="en-GB" altLang="en-US" sz="1600" kern="0" dirty="0">
                <a:latin typeface="Arial"/>
              </a:rPr>
              <a:t>Sikh </a:t>
            </a:r>
            <a:r>
              <a:rPr lang="en-GB" altLang="en-US" sz="1600" kern="0" dirty="0" smtClean="0">
                <a:latin typeface="Arial"/>
              </a:rPr>
              <a:t>(3%) and </a:t>
            </a:r>
            <a:r>
              <a:rPr lang="en-GB" altLang="en-US" sz="1600" kern="0" dirty="0">
                <a:latin typeface="Arial"/>
              </a:rPr>
              <a:t>Buddhist </a:t>
            </a:r>
            <a:r>
              <a:rPr lang="en-GB" altLang="en-US" sz="1600" kern="0" dirty="0" smtClean="0">
                <a:latin typeface="Arial"/>
              </a:rPr>
              <a:t> (0.45%) communities</a:t>
            </a:r>
            <a:r>
              <a:rPr lang="en-GB" altLang="en-US" sz="1600" kern="0" dirty="0">
                <a:latin typeface="Arial"/>
              </a:rPr>
              <a:t>, the second largest Hindu community </a:t>
            </a:r>
            <a:r>
              <a:rPr lang="en-GB" altLang="en-US" sz="1600" kern="0" dirty="0" smtClean="0">
                <a:latin typeface="Arial"/>
              </a:rPr>
              <a:t>(2.08%) and </a:t>
            </a:r>
            <a:r>
              <a:rPr lang="en-GB" altLang="en-US" sz="1600" kern="0" dirty="0">
                <a:latin typeface="Arial"/>
              </a:rPr>
              <a:t>the seventh largest Jewish </a:t>
            </a:r>
            <a:r>
              <a:rPr lang="en-GB" altLang="en-US" sz="1600" kern="0" dirty="0" smtClean="0">
                <a:latin typeface="Arial"/>
              </a:rPr>
              <a:t>community (0.21%).</a:t>
            </a:r>
          </a:p>
          <a:p>
            <a:pPr marL="933450" lvl="1" indent="-533400" eaLnBrk="1" hangingPunct="1">
              <a:lnSpc>
                <a:spcPct val="80000"/>
              </a:lnSpc>
              <a:buFont typeface="Arial" panose="020B0604020202020204" pitchFamily="34" charset="0"/>
              <a:buChar char="•"/>
              <a:defRPr/>
            </a:pPr>
            <a:endParaRPr lang="en-GB" altLang="en-US" sz="1600" kern="0" dirty="0">
              <a:latin typeface="Arial"/>
            </a:endParaRPr>
          </a:p>
          <a:p>
            <a:pPr marL="0" indent="0" eaLnBrk="1" hangingPunct="1">
              <a:lnSpc>
                <a:spcPct val="90000"/>
              </a:lnSpc>
              <a:buNone/>
              <a:defRPr/>
            </a:pPr>
            <a:r>
              <a:rPr lang="en-GB" altLang="en-US" sz="1800" kern="0" dirty="0" smtClean="0">
                <a:latin typeface="Arial"/>
              </a:rPr>
              <a:t>Challenges</a:t>
            </a:r>
          </a:p>
          <a:p>
            <a:pPr marL="0" indent="0" eaLnBrk="1" hangingPunct="1">
              <a:lnSpc>
                <a:spcPct val="90000"/>
              </a:lnSpc>
              <a:buNone/>
              <a:defRPr/>
            </a:pPr>
            <a:endParaRPr lang="en-GB" altLang="en-US" sz="1800" kern="0" dirty="0" smtClean="0">
              <a:latin typeface="Arial"/>
            </a:endParaRPr>
          </a:p>
          <a:p>
            <a:pPr marL="933450" lvl="1" indent="-533400" eaLnBrk="1" hangingPunct="1">
              <a:lnSpc>
                <a:spcPct val="80000"/>
              </a:lnSpc>
              <a:buFont typeface="Arial" charset="0"/>
              <a:buChar char="•"/>
              <a:defRPr/>
            </a:pPr>
            <a:r>
              <a:rPr lang="en-GB" altLang="en-US" sz="1600" b="1" dirty="0" smtClean="0"/>
              <a:t>Deprived</a:t>
            </a:r>
            <a:r>
              <a:rPr lang="en-GB" altLang="en-US" sz="1600" dirty="0" smtClean="0"/>
              <a:t> – 40% of Birmingham’s population live in areas in the 10% most deprived in England</a:t>
            </a:r>
          </a:p>
          <a:p>
            <a:pPr marL="933450" lvl="1" indent="-533400" eaLnBrk="1" hangingPunct="1">
              <a:lnSpc>
                <a:spcPct val="80000"/>
              </a:lnSpc>
              <a:buFont typeface="Arial" charset="0"/>
              <a:buChar char="•"/>
              <a:defRPr/>
            </a:pPr>
            <a:r>
              <a:rPr lang="en-GB" altLang="en-US" sz="1600" dirty="0" smtClean="0"/>
              <a:t>Around a third of children are classified as living in poverty</a:t>
            </a:r>
            <a:r>
              <a:rPr lang="en-GB" altLang="en-US" sz="1600" b="1" dirty="0" smtClean="0"/>
              <a:t> Skills Mismatch</a:t>
            </a:r>
            <a:r>
              <a:rPr lang="en-GB" altLang="en-US" sz="1600" dirty="0" smtClean="0"/>
              <a:t> – low proportion of highly skilled residents</a:t>
            </a:r>
          </a:p>
          <a:p>
            <a:pPr marL="933450" lvl="1" indent="-533400" eaLnBrk="1" hangingPunct="1">
              <a:lnSpc>
                <a:spcPct val="80000"/>
              </a:lnSpc>
              <a:buFont typeface="Arial" charset="0"/>
              <a:buChar char="•"/>
              <a:defRPr/>
            </a:pPr>
            <a:r>
              <a:rPr lang="en-GB" altLang="en-US" sz="1600" b="1" dirty="0" smtClean="0"/>
              <a:t>Unemployment rate</a:t>
            </a:r>
            <a:r>
              <a:rPr lang="en-GB" altLang="en-US" sz="1600" dirty="0" smtClean="0"/>
              <a:t> significantly above national average</a:t>
            </a:r>
          </a:p>
          <a:p>
            <a:pPr marL="933450" lvl="1" indent="-533400" eaLnBrk="1" hangingPunct="1">
              <a:lnSpc>
                <a:spcPct val="80000"/>
              </a:lnSpc>
              <a:buFont typeface="Arial" charset="0"/>
              <a:buChar char="•"/>
              <a:defRPr/>
            </a:pPr>
            <a:r>
              <a:rPr lang="en-GB" altLang="en-US" sz="1600" dirty="0" smtClean="0"/>
              <a:t>High youth unemployment</a:t>
            </a:r>
          </a:p>
          <a:p>
            <a:pPr marL="933450" lvl="1" indent="-533400" eaLnBrk="1" hangingPunct="1">
              <a:lnSpc>
                <a:spcPct val="80000"/>
              </a:lnSpc>
              <a:buFont typeface="Arial" charset="0"/>
              <a:buChar char="•"/>
              <a:defRPr/>
            </a:pPr>
            <a:r>
              <a:rPr lang="en-GB" altLang="en-US" sz="1600" dirty="0" smtClean="0"/>
              <a:t>Significant health inequalities  </a:t>
            </a:r>
          </a:p>
          <a:p>
            <a:pPr lvl="1" eaLnBrk="1" hangingPunct="1">
              <a:lnSpc>
                <a:spcPct val="90000"/>
              </a:lnSpc>
              <a:defRPr/>
            </a:pPr>
            <a:endParaRPr lang="en-GB" altLang="en-US" sz="1200" kern="0" dirty="0" smtClean="0">
              <a:solidFill>
                <a:srgbClr val="000000"/>
              </a:solidFill>
              <a:latin typeface="Arial"/>
            </a:endParaRPr>
          </a:p>
          <a:p>
            <a:pPr eaLnBrk="1" hangingPunct="1">
              <a:lnSpc>
                <a:spcPct val="90000"/>
              </a:lnSpc>
              <a:defRPr/>
            </a:pPr>
            <a:endParaRPr lang="en-GB" altLang="en-US" sz="2000" kern="0" dirty="0" smtClean="0">
              <a:solidFill>
                <a:srgbClr val="000000"/>
              </a:solidFill>
              <a:latin typeface="Arial"/>
            </a:endParaRPr>
          </a:p>
        </p:txBody>
      </p:sp>
    </p:spTree>
    <p:extLst>
      <p:ext uri="{BB962C8B-B14F-4D97-AF65-F5344CB8AC3E}">
        <p14:creationId xmlns:p14="http://schemas.microsoft.com/office/powerpoint/2010/main" val="1652579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par>
                          <p:cTn id="8" fill="hold">
                            <p:stCondLst>
                              <p:cond delay="1500"/>
                            </p:stCondLst>
                            <p:childTnLst>
                              <p:par>
                                <p:cTn id="9" presetID="10" presetClass="entr" presetSubtype="0" fill="hold" grpId="0" nodeType="afterEffect">
                                  <p:stCondLst>
                                    <p:cond delay="1000"/>
                                  </p:stCondLst>
                                  <p:childTnLst>
                                    <p:set>
                                      <p:cBhvr>
                                        <p:cTn id="10" dur="1" fill="hold">
                                          <p:stCondLst>
                                            <p:cond delay="0"/>
                                          </p:stCondLst>
                                        </p:cTn>
                                        <p:tgtEl>
                                          <p:spTgt spid="5">
                                            <p:txEl>
                                              <p:pRg st="2" end="2"/>
                                            </p:txEl>
                                          </p:spTgt>
                                        </p:tgtEl>
                                        <p:attrNameLst>
                                          <p:attrName>style.visibility</p:attrName>
                                        </p:attrNameLst>
                                      </p:cBhvr>
                                      <p:to>
                                        <p:strVal val="visible"/>
                                      </p:to>
                                    </p:set>
                                    <p:animEffect transition="in" filter="fade">
                                      <p:cBhvr>
                                        <p:cTn id="11" dur="500"/>
                                        <p:tgtEl>
                                          <p:spTgt spid="5">
                                            <p:txEl>
                                              <p:pRg st="2" end="2"/>
                                            </p:txEl>
                                          </p:spTgt>
                                        </p:tgtEl>
                                      </p:cBhvr>
                                    </p:animEffect>
                                  </p:childTnLst>
                                </p:cTn>
                              </p:par>
                            </p:childTnLst>
                          </p:cTn>
                        </p:par>
                        <p:par>
                          <p:cTn id="12" fill="hold">
                            <p:stCondLst>
                              <p:cond delay="3000"/>
                            </p:stCondLst>
                            <p:childTnLst>
                              <p:par>
                                <p:cTn id="13" presetID="10" presetClass="entr" presetSubtype="0" fill="hold" grpId="0" nodeType="afterEffect">
                                  <p:stCondLst>
                                    <p:cond delay="1000"/>
                                  </p:stCondLst>
                                  <p:childTnLst>
                                    <p:set>
                                      <p:cBhvr>
                                        <p:cTn id="14" dur="1" fill="hold">
                                          <p:stCondLst>
                                            <p:cond delay="0"/>
                                          </p:stCondLst>
                                        </p:cTn>
                                        <p:tgtEl>
                                          <p:spTgt spid="5">
                                            <p:txEl>
                                              <p:pRg st="3" end="3"/>
                                            </p:txEl>
                                          </p:spTgt>
                                        </p:tgtEl>
                                        <p:attrNameLst>
                                          <p:attrName>style.visibility</p:attrName>
                                        </p:attrNameLst>
                                      </p:cBhvr>
                                      <p:to>
                                        <p:strVal val="visible"/>
                                      </p:to>
                                    </p:set>
                                    <p:animEffect transition="in" filter="fade">
                                      <p:cBhvr>
                                        <p:cTn id="15" dur="500"/>
                                        <p:tgtEl>
                                          <p:spTgt spid="5">
                                            <p:txEl>
                                              <p:pRg st="3" end="3"/>
                                            </p:txEl>
                                          </p:spTgt>
                                        </p:tgtEl>
                                      </p:cBhvr>
                                    </p:animEffect>
                                  </p:childTnLst>
                                </p:cTn>
                              </p:par>
                            </p:childTnLst>
                          </p:cTn>
                        </p:par>
                        <p:par>
                          <p:cTn id="16" fill="hold">
                            <p:stCondLst>
                              <p:cond delay="4500"/>
                            </p:stCondLst>
                            <p:childTnLst>
                              <p:par>
                                <p:cTn id="17" presetID="10" presetClass="entr" presetSubtype="0" fill="hold" grpId="0" nodeType="afterEffect">
                                  <p:stCondLst>
                                    <p:cond delay="100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fade">
                                      <p:cBhvr>
                                        <p:cTn id="19" dur="500"/>
                                        <p:tgtEl>
                                          <p:spTgt spid="5">
                                            <p:txEl>
                                              <p:pRg st="4" end="4"/>
                                            </p:txEl>
                                          </p:spTgt>
                                        </p:tgtEl>
                                      </p:cBhvr>
                                    </p:animEffect>
                                  </p:childTnLst>
                                </p:cTn>
                              </p:par>
                            </p:childTnLst>
                          </p:cTn>
                        </p:par>
                        <p:par>
                          <p:cTn id="20" fill="hold">
                            <p:stCondLst>
                              <p:cond delay="6000"/>
                            </p:stCondLst>
                            <p:childTnLst>
                              <p:par>
                                <p:cTn id="21" presetID="10" presetClass="entr" presetSubtype="0" fill="hold" grpId="0" nodeType="afterEffect">
                                  <p:stCondLst>
                                    <p:cond delay="1000"/>
                                  </p:stCondLst>
                                  <p:childTnLst>
                                    <p:set>
                                      <p:cBhvr>
                                        <p:cTn id="22" dur="1" fill="hold">
                                          <p:stCondLst>
                                            <p:cond delay="0"/>
                                          </p:stCondLst>
                                        </p:cTn>
                                        <p:tgtEl>
                                          <p:spTgt spid="5">
                                            <p:txEl>
                                              <p:pRg st="6" end="6"/>
                                            </p:txEl>
                                          </p:spTgt>
                                        </p:tgtEl>
                                        <p:attrNameLst>
                                          <p:attrName>style.visibility</p:attrName>
                                        </p:attrNameLst>
                                      </p:cBhvr>
                                      <p:to>
                                        <p:strVal val="visible"/>
                                      </p:to>
                                    </p:set>
                                    <p:animEffect transition="in" filter="fade">
                                      <p:cBhvr>
                                        <p:cTn id="23" dur="500"/>
                                        <p:tgtEl>
                                          <p:spTgt spid="5">
                                            <p:txEl>
                                              <p:pRg st="6" end="6"/>
                                            </p:txEl>
                                          </p:spTgt>
                                        </p:tgtEl>
                                      </p:cBhvr>
                                    </p:animEffect>
                                  </p:childTnLst>
                                </p:cTn>
                              </p:par>
                            </p:childTnLst>
                          </p:cTn>
                        </p:par>
                        <p:par>
                          <p:cTn id="24" fill="hold">
                            <p:stCondLst>
                              <p:cond delay="7500"/>
                            </p:stCondLst>
                            <p:childTnLst>
                              <p:par>
                                <p:cTn id="25" presetID="10" presetClass="entr" presetSubtype="0" fill="hold" grpId="0" nodeType="afterEffect">
                                  <p:stCondLst>
                                    <p:cond delay="1000"/>
                                  </p:stCondLst>
                                  <p:childTnLst>
                                    <p:set>
                                      <p:cBhvr>
                                        <p:cTn id="26" dur="1" fill="hold">
                                          <p:stCondLst>
                                            <p:cond delay="0"/>
                                          </p:stCondLst>
                                        </p:cTn>
                                        <p:tgtEl>
                                          <p:spTgt spid="5">
                                            <p:txEl>
                                              <p:pRg st="8" end="8"/>
                                            </p:txEl>
                                          </p:spTgt>
                                        </p:tgtEl>
                                        <p:attrNameLst>
                                          <p:attrName>style.visibility</p:attrName>
                                        </p:attrNameLst>
                                      </p:cBhvr>
                                      <p:to>
                                        <p:strVal val="visible"/>
                                      </p:to>
                                    </p:set>
                                    <p:animEffect transition="in" filter="fade">
                                      <p:cBhvr>
                                        <p:cTn id="27" dur="500"/>
                                        <p:tgtEl>
                                          <p:spTgt spid="5">
                                            <p:txEl>
                                              <p:pRg st="8" end="8"/>
                                            </p:txEl>
                                          </p:spTgt>
                                        </p:tgtEl>
                                      </p:cBhvr>
                                    </p:animEffect>
                                  </p:childTnLst>
                                </p:cTn>
                              </p:par>
                            </p:childTnLst>
                          </p:cTn>
                        </p:par>
                        <p:par>
                          <p:cTn id="28" fill="hold">
                            <p:stCondLst>
                              <p:cond delay="9000"/>
                            </p:stCondLst>
                            <p:childTnLst>
                              <p:par>
                                <p:cTn id="29" presetID="10" presetClass="entr" presetSubtype="0" fill="hold" grpId="0" nodeType="afterEffect">
                                  <p:stCondLst>
                                    <p:cond delay="1000"/>
                                  </p:stCondLst>
                                  <p:childTnLst>
                                    <p:set>
                                      <p:cBhvr>
                                        <p:cTn id="30" dur="1" fill="hold">
                                          <p:stCondLst>
                                            <p:cond delay="0"/>
                                          </p:stCondLst>
                                        </p:cTn>
                                        <p:tgtEl>
                                          <p:spTgt spid="5">
                                            <p:txEl>
                                              <p:pRg st="9" end="9"/>
                                            </p:txEl>
                                          </p:spTgt>
                                        </p:tgtEl>
                                        <p:attrNameLst>
                                          <p:attrName>style.visibility</p:attrName>
                                        </p:attrNameLst>
                                      </p:cBhvr>
                                      <p:to>
                                        <p:strVal val="visible"/>
                                      </p:to>
                                    </p:set>
                                    <p:animEffect transition="in" filter="fade">
                                      <p:cBhvr>
                                        <p:cTn id="31" dur="500"/>
                                        <p:tgtEl>
                                          <p:spTgt spid="5">
                                            <p:txEl>
                                              <p:pRg st="9" end="9"/>
                                            </p:txEl>
                                          </p:spTgt>
                                        </p:tgtEl>
                                      </p:cBhvr>
                                    </p:animEffect>
                                  </p:childTnLst>
                                </p:cTn>
                              </p:par>
                            </p:childTnLst>
                          </p:cTn>
                        </p:par>
                        <p:par>
                          <p:cTn id="32" fill="hold">
                            <p:stCondLst>
                              <p:cond delay="10500"/>
                            </p:stCondLst>
                            <p:childTnLst>
                              <p:par>
                                <p:cTn id="33" presetID="10" presetClass="entr" presetSubtype="0" fill="hold" grpId="0" nodeType="afterEffect">
                                  <p:stCondLst>
                                    <p:cond delay="1000"/>
                                  </p:stCondLst>
                                  <p:childTnLst>
                                    <p:set>
                                      <p:cBhvr>
                                        <p:cTn id="34" dur="1" fill="hold">
                                          <p:stCondLst>
                                            <p:cond delay="0"/>
                                          </p:stCondLst>
                                        </p:cTn>
                                        <p:tgtEl>
                                          <p:spTgt spid="5">
                                            <p:txEl>
                                              <p:pRg st="10" end="10"/>
                                            </p:txEl>
                                          </p:spTgt>
                                        </p:tgtEl>
                                        <p:attrNameLst>
                                          <p:attrName>style.visibility</p:attrName>
                                        </p:attrNameLst>
                                      </p:cBhvr>
                                      <p:to>
                                        <p:strVal val="visible"/>
                                      </p:to>
                                    </p:set>
                                    <p:animEffect transition="in" filter="fade">
                                      <p:cBhvr>
                                        <p:cTn id="35" dur="500"/>
                                        <p:tgtEl>
                                          <p:spTgt spid="5">
                                            <p:txEl>
                                              <p:pRg st="10" end="10"/>
                                            </p:txEl>
                                          </p:spTgt>
                                        </p:tgtEl>
                                      </p:cBhvr>
                                    </p:animEffect>
                                  </p:childTnLst>
                                </p:cTn>
                              </p:par>
                            </p:childTnLst>
                          </p:cTn>
                        </p:par>
                        <p:par>
                          <p:cTn id="36" fill="hold">
                            <p:stCondLst>
                              <p:cond delay="12000"/>
                            </p:stCondLst>
                            <p:childTnLst>
                              <p:par>
                                <p:cTn id="37" presetID="10" presetClass="entr" presetSubtype="0" fill="hold" grpId="0" nodeType="afterEffect">
                                  <p:stCondLst>
                                    <p:cond delay="1000"/>
                                  </p:stCondLst>
                                  <p:childTnLst>
                                    <p:set>
                                      <p:cBhvr>
                                        <p:cTn id="38" dur="1" fill="hold">
                                          <p:stCondLst>
                                            <p:cond delay="0"/>
                                          </p:stCondLst>
                                        </p:cTn>
                                        <p:tgtEl>
                                          <p:spTgt spid="5">
                                            <p:txEl>
                                              <p:pRg st="11" end="11"/>
                                            </p:txEl>
                                          </p:spTgt>
                                        </p:tgtEl>
                                        <p:attrNameLst>
                                          <p:attrName>style.visibility</p:attrName>
                                        </p:attrNameLst>
                                      </p:cBhvr>
                                      <p:to>
                                        <p:strVal val="visible"/>
                                      </p:to>
                                    </p:set>
                                    <p:animEffect transition="in" filter="fade">
                                      <p:cBhvr>
                                        <p:cTn id="39" dur="500"/>
                                        <p:tgtEl>
                                          <p:spTgt spid="5">
                                            <p:txEl>
                                              <p:pRg st="11" end="11"/>
                                            </p:txEl>
                                          </p:spTgt>
                                        </p:tgtEl>
                                      </p:cBhvr>
                                    </p:animEffect>
                                  </p:childTnLst>
                                </p:cTn>
                              </p:par>
                            </p:childTnLst>
                          </p:cTn>
                        </p:par>
                        <p:par>
                          <p:cTn id="40" fill="hold">
                            <p:stCondLst>
                              <p:cond delay="13500"/>
                            </p:stCondLst>
                            <p:childTnLst>
                              <p:par>
                                <p:cTn id="41" presetID="10" presetClass="entr" presetSubtype="0" fill="hold" grpId="0" nodeType="afterEffect">
                                  <p:stCondLst>
                                    <p:cond delay="1000"/>
                                  </p:stCondLst>
                                  <p:childTnLst>
                                    <p:set>
                                      <p:cBhvr>
                                        <p:cTn id="42" dur="1" fill="hold">
                                          <p:stCondLst>
                                            <p:cond delay="0"/>
                                          </p:stCondLst>
                                        </p:cTn>
                                        <p:tgtEl>
                                          <p:spTgt spid="5">
                                            <p:txEl>
                                              <p:pRg st="12" end="12"/>
                                            </p:txEl>
                                          </p:spTgt>
                                        </p:tgtEl>
                                        <p:attrNameLst>
                                          <p:attrName>style.visibility</p:attrName>
                                        </p:attrNameLst>
                                      </p:cBhvr>
                                      <p:to>
                                        <p:strVal val="visible"/>
                                      </p:to>
                                    </p:set>
                                    <p:animEffect transition="in" filter="fade">
                                      <p:cBhvr>
                                        <p:cTn id="43" dur="500"/>
                                        <p:tgtEl>
                                          <p:spTgt spid="5">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smtClean="0"/>
              <a:t>What do you think is the current threat level?</a:t>
            </a:r>
            <a:endParaRPr lang="en-GB" sz="3600" b="1" dirty="0"/>
          </a:p>
        </p:txBody>
      </p:sp>
      <p:sp>
        <p:nvSpPr>
          <p:cNvPr id="3" name="Content Placeholder 2"/>
          <p:cNvSpPr>
            <a:spLocks noGrp="1"/>
          </p:cNvSpPr>
          <p:nvPr>
            <p:ph idx="1"/>
          </p:nvPr>
        </p:nvSpPr>
        <p:spPr>
          <a:xfrm>
            <a:off x="557995" y="1658077"/>
            <a:ext cx="9172454" cy="4456977"/>
          </a:xfrm>
        </p:spPr>
        <p:txBody>
          <a:bodyPr>
            <a:normAutofit/>
          </a:bodyPr>
          <a:lstStyle/>
          <a:p>
            <a:r>
              <a:rPr lang="en-GB" sz="2400" b="1" dirty="0" smtClean="0"/>
              <a:t>CRITICAL</a:t>
            </a:r>
            <a:r>
              <a:rPr lang="en-GB" sz="2400" dirty="0" smtClean="0"/>
              <a:t>  means an attack is expected imminently</a:t>
            </a:r>
          </a:p>
          <a:p>
            <a:r>
              <a:rPr lang="en-GB" sz="2400" b="1" dirty="0" smtClean="0"/>
              <a:t>SEVERE  </a:t>
            </a:r>
            <a:r>
              <a:rPr lang="en-GB" sz="2400" dirty="0" smtClean="0"/>
              <a:t>means a terrorist attack is highly likely</a:t>
            </a:r>
          </a:p>
          <a:p>
            <a:r>
              <a:rPr lang="en-GB" sz="2400" b="1" dirty="0" smtClean="0"/>
              <a:t>SUBSTANTIAL   </a:t>
            </a:r>
            <a:r>
              <a:rPr lang="en-GB" sz="2400" dirty="0" smtClean="0"/>
              <a:t>means it is strong possibility</a:t>
            </a:r>
          </a:p>
          <a:p>
            <a:r>
              <a:rPr lang="en-GB" sz="2400" b="1" dirty="0" smtClean="0"/>
              <a:t>MODERATE  </a:t>
            </a:r>
            <a:r>
              <a:rPr lang="en-GB" sz="2400" dirty="0" smtClean="0"/>
              <a:t>means an attack is possible, but unlikely</a:t>
            </a:r>
          </a:p>
          <a:p>
            <a:r>
              <a:rPr lang="en-GB" sz="2400" b="1" dirty="0" smtClean="0"/>
              <a:t>LOW  </a:t>
            </a:r>
            <a:r>
              <a:rPr lang="en-GB" sz="2400" dirty="0" smtClean="0"/>
              <a:t>means an attack is unlikely</a:t>
            </a:r>
          </a:p>
          <a:p>
            <a:pPr marL="0" indent="0">
              <a:buNone/>
            </a:pPr>
            <a:r>
              <a:rPr lang="en-GB" sz="2800" u="sng" dirty="0" smtClean="0"/>
              <a:t>Current threat level for international terrorism for UK is assessed at </a:t>
            </a:r>
            <a:r>
              <a:rPr lang="en-GB" sz="2800" u="sng" dirty="0" smtClean="0">
                <a:solidFill>
                  <a:srgbClr val="FF0000"/>
                </a:solidFill>
              </a:rPr>
              <a:t>SEVERE (as of  15</a:t>
            </a:r>
            <a:r>
              <a:rPr lang="en-GB" sz="2800" u="sng" baseline="30000" dirty="0" smtClean="0">
                <a:solidFill>
                  <a:srgbClr val="FF0000"/>
                </a:solidFill>
              </a:rPr>
              <a:t>th</a:t>
            </a:r>
            <a:r>
              <a:rPr lang="en-GB" sz="2800" u="sng" dirty="0" smtClean="0">
                <a:solidFill>
                  <a:srgbClr val="FF0000"/>
                </a:solidFill>
              </a:rPr>
              <a:t>  June  2017)</a:t>
            </a:r>
          </a:p>
          <a:p>
            <a:pPr marL="0" indent="0">
              <a:buNone/>
            </a:pPr>
            <a:endParaRPr lang="en-GB" sz="2800" u="sng" dirty="0" smtClean="0">
              <a:solidFill>
                <a:srgbClr val="FF0000"/>
              </a:solidFill>
            </a:endParaRPr>
          </a:p>
          <a:p>
            <a:pPr marL="0" indent="0">
              <a:buNone/>
            </a:pPr>
            <a:r>
              <a:rPr lang="en-GB" sz="1800" dirty="0"/>
              <a:t>To report an imminent threat call 999 or ring the Anti-Terrorist Hotline on 0800 789 321</a:t>
            </a:r>
          </a:p>
          <a:p>
            <a:pPr marL="0" indent="0">
              <a:buNone/>
            </a:pPr>
            <a:r>
              <a:rPr lang="en-GB" sz="1800" dirty="0"/>
              <a:t> </a:t>
            </a:r>
            <a:endParaRPr lang="en-GB" sz="1800" dirty="0" smtClean="0"/>
          </a:p>
        </p:txBody>
      </p:sp>
      <p:sp>
        <p:nvSpPr>
          <p:cNvPr id="4" name="Rectangle 3"/>
          <p:cNvSpPr/>
          <p:nvPr/>
        </p:nvSpPr>
        <p:spPr>
          <a:xfrm>
            <a:off x="0" y="5719311"/>
            <a:ext cx="9906000" cy="1200329"/>
          </a:xfrm>
          <a:prstGeom prst="rect">
            <a:avLst/>
          </a:prstGeom>
          <a:solidFill>
            <a:schemeClr val="accent2">
              <a:lumMod val="20000"/>
              <a:lumOff val="80000"/>
            </a:schemeClr>
          </a:solidFill>
        </p:spPr>
        <p:txBody>
          <a:bodyPr wrap="square">
            <a:spAutoFit/>
          </a:bodyPr>
          <a:lstStyle/>
          <a:p>
            <a:pPr algn="ctr" fontAlgn="base">
              <a:spcBef>
                <a:spcPct val="0"/>
              </a:spcBef>
              <a:spcAft>
                <a:spcPct val="0"/>
              </a:spcAft>
            </a:pPr>
            <a:r>
              <a:rPr lang="en-US" b="1" dirty="0">
                <a:solidFill>
                  <a:prstClr val="black"/>
                </a:solidFill>
                <a:ea typeface="ＭＳ Ｐゴシック" charset="0"/>
              </a:rPr>
              <a:t>Where Does the Threat Come From?</a:t>
            </a:r>
          </a:p>
          <a:p>
            <a:pPr fontAlgn="base">
              <a:spcBef>
                <a:spcPct val="0"/>
              </a:spcBef>
              <a:spcAft>
                <a:spcPct val="0"/>
              </a:spcAft>
            </a:pPr>
            <a:r>
              <a:rPr lang="en-US" dirty="0">
                <a:solidFill>
                  <a:prstClr val="black"/>
                </a:solidFill>
                <a:ea typeface="ＭＳ Ｐゴシック" charset="0"/>
              </a:rPr>
              <a:t>International Terrorism - DAESH</a:t>
            </a:r>
          </a:p>
          <a:p>
            <a:pPr fontAlgn="base">
              <a:spcBef>
                <a:spcPct val="0"/>
              </a:spcBef>
              <a:spcAft>
                <a:spcPct val="0"/>
              </a:spcAft>
            </a:pPr>
            <a:r>
              <a:rPr lang="en-US" dirty="0">
                <a:solidFill>
                  <a:prstClr val="black"/>
                </a:solidFill>
                <a:ea typeface="ＭＳ Ｐゴシック" charset="0"/>
              </a:rPr>
              <a:t>Domestic Extremism – Far Right Groups  such as English Defence League</a:t>
            </a:r>
          </a:p>
          <a:p>
            <a:pPr fontAlgn="base">
              <a:spcBef>
                <a:spcPct val="0"/>
              </a:spcBef>
              <a:spcAft>
                <a:spcPct val="0"/>
              </a:spcAft>
            </a:pPr>
            <a:r>
              <a:rPr lang="en-US" dirty="0">
                <a:solidFill>
                  <a:prstClr val="black"/>
                </a:solidFill>
                <a:ea typeface="ＭＳ Ｐゴシック" charset="0"/>
              </a:rPr>
              <a:t>Northern Ireland related Terrorism - IRA</a:t>
            </a:r>
          </a:p>
        </p:txBody>
      </p:sp>
    </p:spTree>
    <p:extLst>
      <p:ext uri="{BB962C8B-B14F-4D97-AF65-F5344CB8AC3E}">
        <p14:creationId xmlns:p14="http://schemas.microsoft.com/office/powerpoint/2010/main" val="32213420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1000"/>
                                        <p:tgtEl>
                                          <p:spTgt spid="3">
                                            <p:txEl>
                                              <p:pRg st="1" end="1"/>
                                            </p:txEl>
                                          </p:spTgt>
                                        </p:tgtEl>
                                      </p:cBhvr>
                                    </p:animEffect>
                                    <p:anim calcmode="lin" valueType="num">
                                      <p:cBhvr>
                                        <p:cTn id="1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000"/>
                                        <p:tgtEl>
                                          <p:spTgt spid="3">
                                            <p:txEl>
                                              <p:pRg st="2" end="2"/>
                                            </p:txEl>
                                          </p:spTgt>
                                        </p:tgtEl>
                                      </p:cBhvr>
                                    </p:animEffect>
                                    <p:anim calcmode="lin" valueType="num">
                                      <p:cBhvr>
                                        <p:cTn id="2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 calcmode="lin" valueType="num">
                                      <p:cBhvr>
                                        <p:cTn id="40"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1"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2" dur="500"/>
                                        <p:tgtEl>
                                          <p:spTgt spid="3">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 calcmode="lin" valueType="num">
                                      <p:cBhvr>
                                        <p:cTn id="47"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48"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49" dur="500"/>
                                        <p:tgtEl>
                                          <p:spTgt spid="3">
                                            <p:txEl>
                                              <p:pRg st="8" end="8"/>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nodeType="clickEffect">
                                  <p:stCondLst>
                                    <p:cond delay="0"/>
                                  </p:stCondLst>
                                  <p:childTnLst>
                                    <p:set>
                                      <p:cBhvr>
                                        <p:cTn id="53" dur="1" fill="hold">
                                          <p:stCondLst>
                                            <p:cond delay="0"/>
                                          </p:stCondLst>
                                        </p:cTn>
                                        <p:tgtEl>
                                          <p:spTgt spid="3">
                                            <p:txEl>
                                              <p:pRg st="7" end="7"/>
                                            </p:txEl>
                                          </p:spTgt>
                                        </p:tgtEl>
                                        <p:attrNameLst>
                                          <p:attrName>style.visibility</p:attrName>
                                        </p:attrNameLst>
                                      </p:cBhvr>
                                      <p:to>
                                        <p:strVal val="visible"/>
                                      </p:to>
                                    </p:set>
                                    <p:anim calcmode="lin" valueType="num">
                                      <p:cBhvr>
                                        <p:cTn id="54"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5"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56" dur="500"/>
                                        <p:tgtEl>
                                          <p:spTgt spid="3">
                                            <p:txEl>
                                              <p:pRg st="7" end="7"/>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4"/>
                                        </p:tgtEl>
                                        <p:attrNameLst>
                                          <p:attrName>style.visibility</p:attrName>
                                        </p:attrNameLst>
                                      </p:cBhvr>
                                      <p:to>
                                        <p:strVal val="visible"/>
                                      </p:to>
                                    </p:set>
                                    <p:anim calcmode="lin" valueType="num">
                                      <p:cBhvr additive="base">
                                        <p:cTn id="61" dur="500" fill="hold"/>
                                        <p:tgtEl>
                                          <p:spTgt spid="4"/>
                                        </p:tgtEl>
                                        <p:attrNameLst>
                                          <p:attrName>ppt_x</p:attrName>
                                        </p:attrNameLst>
                                      </p:cBhvr>
                                      <p:tavLst>
                                        <p:tav tm="0">
                                          <p:val>
                                            <p:strVal val="#ppt_x"/>
                                          </p:val>
                                        </p:tav>
                                        <p:tav tm="100000">
                                          <p:val>
                                            <p:strVal val="#ppt_x"/>
                                          </p:val>
                                        </p:tav>
                                      </p:tavLst>
                                    </p:anim>
                                    <p:anim calcmode="lin" valueType="num">
                                      <p:cBhvr additive="base">
                                        <p:cTn id="6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8084" y="5195804"/>
            <a:ext cx="8915400" cy="1143000"/>
          </a:xfrm>
        </p:spPr>
        <p:txBody>
          <a:bodyPr/>
          <a:lstStyle/>
          <a:p>
            <a:r>
              <a:rPr lang="en-GB" sz="3200" dirty="0" smtClean="0"/>
              <a:t>Lone actors</a:t>
            </a:r>
            <a:endParaRPr lang="en-GB" sz="3200" dirty="0"/>
          </a:p>
        </p:txBody>
      </p:sp>
      <p:pic>
        <p:nvPicPr>
          <p:cNvPr id="6146"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28464" y="1294994"/>
            <a:ext cx="2808312" cy="3548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3296816" y="1275001"/>
            <a:ext cx="2808312" cy="35656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6321152" y="1295021"/>
            <a:ext cx="2952328" cy="35488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Left Brace 3"/>
          <p:cNvSpPr/>
          <p:nvPr/>
        </p:nvSpPr>
        <p:spPr>
          <a:xfrm rot="16200000">
            <a:off x="3023671" y="4127964"/>
            <a:ext cx="438277" cy="190821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3058250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146"/>
                                        </p:tgtEl>
                                        <p:attrNameLst>
                                          <p:attrName>style.visibility</p:attrName>
                                        </p:attrNameLst>
                                      </p:cBhvr>
                                      <p:to>
                                        <p:strVal val="visible"/>
                                      </p:to>
                                    </p:set>
                                    <p:anim calcmode="lin" valueType="num">
                                      <p:cBhvr additive="base">
                                        <p:cTn id="19" dur="500" fill="hold"/>
                                        <p:tgtEl>
                                          <p:spTgt spid="6146"/>
                                        </p:tgtEl>
                                        <p:attrNameLst>
                                          <p:attrName>ppt_x</p:attrName>
                                        </p:attrNameLst>
                                      </p:cBhvr>
                                      <p:tavLst>
                                        <p:tav tm="0">
                                          <p:val>
                                            <p:strVal val="#ppt_x"/>
                                          </p:val>
                                        </p:tav>
                                        <p:tav tm="100000">
                                          <p:val>
                                            <p:strVal val="#ppt_x"/>
                                          </p:val>
                                        </p:tav>
                                      </p:tavLst>
                                    </p:anim>
                                    <p:anim calcmode="lin" valueType="num">
                                      <p:cBhvr additive="base">
                                        <p:cTn id="20" dur="500" fill="hold"/>
                                        <p:tgtEl>
                                          <p:spTgt spid="614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147"/>
                                        </p:tgtEl>
                                        <p:attrNameLst>
                                          <p:attrName>style.visibility</p:attrName>
                                        </p:attrNameLst>
                                      </p:cBhvr>
                                      <p:to>
                                        <p:strVal val="visible"/>
                                      </p:to>
                                    </p:set>
                                    <p:anim calcmode="lin" valueType="num">
                                      <p:cBhvr additive="base">
                                        <p:cTn id="25" dur="500" fill="hold"/>
                                        <p:tgtEl>
                                          <p:spTgt spid="6147"/>
                                        </p:tgtEl>
                                        <p:attrNameLst>
                                          <p:attrName>ppt_x</p:attrName>
                                        </p:attrNameLst>
                                      </p:cBhvr>
                                      <p:tavLst>
                                        <p:tav tm="0">
                                          <p:val>
                                            <p:strVal val="#ppt_x"/>
                                          </p:val>
                                        </p:tav>
                                        <p:tav tm="100000">
                                          <p:val>
                                            <p:strVal val="#ppt_x"/>
                                          </p:val>
                                        </p:tav>
                                      </p:tavLst>
                                    </p:anim>
                                    <p:anim calcmode="lin" valueType="num">
                                      <p:cBhvr additive="base">
                                        <p:cTn id="26" dur="500" fill="hold"/>
                                        <p:tgtEl>
                                          <p:spTgt spid="614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148"/>
                                        </p:tgtEl>
                                        <p:attrNameLst>
                                          <p:attrName>style.visibility</p:attrName>
                                        </p:attrNameLst>
                                      </p:cBhvr>
                                      <p:to>
                                        <p:strVal val="visible"/>
                                      </p:to>
                                    </p:set>
                                    <p:anim calcmode="lin" valueType="num">
                                      <p:cBhvr additive="base">
                                        <p:cTn id="31" dur="500" fill="hold"/>
                                        <p:tgtEl>
                                          <p:spTgt spid="6148"/>
                                        </p:tgtEl>
                                        <p:attrNameLst>
                                          <p:attrName>ppt_x</p:attrName>
                                        </p:attrNameLst>
                                      </p:cBhvr>
                                      <p:tavLst>
                                        <p:tav tm="0">
                                          <p:val>
                                            <p:strVal val="#ppt_x"/>
                                          </p:val>
                                        </p:tav>
                                        <p:tav tm="100000">
                                          <p:val>
                                            <p:strVal val="#ppt_x"/>
                                          </p:val>
                                        </p:tav>
                                      </p:tavLst>
                                    </p:anim>
                                    <p:anim calcmode="lin" valueType="num">
                                      <p:cBhvr additive="base">
                                        <p:cTn id="32" dur="500" fill="hold"/>
                                        <p:tgtEl>
                                          <p:spTgt spid="61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bwMode="auto">
          <a:xfrm>
            <a:off x="35260" y="-1"/>
            <a:ext cx="9870740" cy="6716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68609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730169" y="5"/>
            <a:ext cx="2618015" cy="2031325"/>
          </a:xfrm>
          <a:prstGeom prst="rect">
            <a:avLst/>
          </a:prstGeom>
          <a:noFill/>
        </p:spPr>
        <p:txBody>
          <a:bodyPr wrap="square" rtlCol="0">
            <a:spAutoFit/>
          </a:bodyPr>
          <a:lstStyle/>
          <a:p>
            <a:endParaRPr lang="en-GB" dirty="0" smtClean="0"/>
          </a:p>
          <a:p>
            <a:endParaRPr lang="en-GB" dirty="0"/>
          </a:p>
          <a:p>
            <a:endParaRPr lang="en-GB" dirty="0" smtClean="0"/>
          </a:p>
          <a:p>
            <a:endParaRPr lang="en-GB" dirty="0"/>
          </a:p>
          <a:p>
            <a:endParaRPr lang="en-GB" dirty="0" smtClean="0"/>
          </a:p>
          <a:p>
            <a:endParaRPr lang="en-GB" dirty="0"/>
          </a:p>
          <a:p>
            <a:endParaRPr lang="en-GB" dirty="0"/>
          </a:p>
        </p:txBody>
      </p:sp>
      <p:pic>
        <p:nvPicPr>
          <p:cNvPr id="3074" name="Picture 2" descr="H:\PREVENT\images for presentations\M Saleem  Pavlo Lapshyn.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9945" y="646330"/>
            <a:ext cx="2837656" cy="155870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59948" y="-1"/>
            <a:ext cx="3152378" cy="738664"/>
          </a:xfrm>
          <a:prstGeom prst="rect">
            <a:avLst/>
          </a:prstGeom>
          <a:noFill/>
        </p:spPr>
        <p:txBody>
          <a:bodyPr wrap="square" rtlCol="0">
            <a:spAutoFit/>
          </a:bodyPr>
          <a:lstStyle/>
          <a:p>
            <a:r>
              <a:rPr lang="en-GB" sz="1400" b="1" dirty="0" smtClean="0"/>
              <a:t>Mohammed Saleem murdered by </a:t>
            </a:r>
          </a:p>
          <a:p>
            <a:r>
              <a:rPr lang="en-GB" sz="1400" b="1" dirty="0" smtClean="0"/>
              <a:t>Pavlo Lapshyn (Ukrainian Neo Nazi Terrorist  April 2013)</a:t>
            </a:r>
            <a:endParaRPr lang="en-GB" sz="1400" b="1" dirty="0"/>
          </a:p>
        </p:txBody>
      </p:sp>
      <p:pic>
        <p:nvPicPr>
          <p:cNvPr id="3075" name="Picture 3" descr="H:\PREVENT\images for presentations\Jihadi John.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29593" y="2764634"/>
            <a:ext cx="3013075" cy="175736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59976" y="2350056"/>
            <a:ext cx="3643255" cy="338554"/>
          </a:xfrm>
          <a:prstGeom prst="rect">
            <a:avLst/>
          </a:prstGeom>
          <a:noFill/>
        </p:spPr>
        <p:txBody>
          <a:bodyPr wrap="square" rtlCol="0">
            <a:spAutoFit/>
          </a:bodyPr>
          <a:lstStyle/>
          <a:p>
            <a:r>
              <a:rPr lang="en-GB" sz="1600" b="1" dirty="0" smtClean="0"/>
              <a:t>ISIS  (Jihadi John)</a:t>
            </a:r>
            <a:endParaRPr lang="en-GB" sz="1600" b="1" dirty="0"/>
          </a:p>
        </p:txBody>
      </p:sp>
      <p:pic>
        <p:nvPicPr>
          <p:cNvPr id="3076" name="Picture 4" descr="H:\PREVENT\images for presentations\kanzul-iman-central-jamia-mosque-tipton.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418785" y="738728"/>
            <a:ext cx="3000468" cy="156071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3489872" y="0"/>
            <a:ext cx="2858294" cy="738664"/>
          </a:xfrm>
          <a:prstGeom prst="rect">
            <a:avLst/>
          </a:prstGeom>
          <a:noFill/>
        </p:spPr>
        <p:txBody>
          <a:bodyPr wrap="square" rtlCol="0">
            <a:spAutoFit/>
          </a:bodyPr>
          <a:lstStyle/>
          <a:p>
            <a:r>
              <a:rPr lang="en-GB" sz="1400" b="1" dirty="0" smtClean="0"/>
              <a:t>Pavlo Lapshyn planted nail bombs in several West Midlands Mosques 2013</a:t>
            </a:r>
            <a:endParaRPr lang="en-GB" sz="1400" b="1" dirty="0"/>
          </a:p>
        </p:txBody>
      </p:sp>
      <p:pic>
        <p:nvPicPr>
          <p:cNvPr id="3078" name="Picture 6" descr="H:\PREVENT\images for presentations\paris bombing.jp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208955" y="4832153"/>
            <a:ext cx="2837656" cy="188595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59953" y="4524440"/>
            <a:ext cx="2935683" cy="307777"/>
          </a:xfrm>
          <a:prstGeom prst="rect">
            <a:avLst/>
          </a:prstGeom>
          <a:noFill/>
        </p:spPr>
        <p:txBody>
          <a:bodyPr wrap="square" rtlCol="0">
            <a:spAutoFit/>
          </a:bodyPr>
          <a:lstStyle/>
          <a:p>
            <a:r>
              <a:rPr lang="en-GB" sz="1400" b="1" dirty="0" smtClean="0"/>
              <a:t>Paris Bombings by ISIS - Nov 2016</a:t>
            </a:r>
            <a:endParaRPr lang="en-GB" sz="1400" b="1" dirty="0"/>
          </a:p>
        </p:txBody>
      </p:sp>
      <p:pic>
        <p:nvPicPr>
          <p:cNvPr id="3079" name="Picture 7" descr="H:\PREVENT\images for presentations\Tunisia.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484663" y="2952452"/>
            <a:ext cx="2817019" cy="157192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3730147" y="2389256"/>
            <a:ext cx="2951163" cy="523220"/>
          </a:xfrm>
          <a:prstGeom prst="rect">
            <a:avLst/>
          </a:prstGeom>
          <a:noFill/>
        </p:spPr>
        <p:txBody>
          <a:bodyPr wrap="square" rtlCol="0">
            <a:spAutoFit/>
          </a:bodyPr>
          <a:lstStyle/>
          <a:p>
            <a:r>
              <a:rPr lang="en-GB" sz="1400" b="1" dirty="0" smtClean="0"/>
              <a:t>Tunisia Beach massarce  - by ISIS Seifeddine Rezgui – June 2015</a:t>
            </a:r>
            <a:endParaRPr lang="en-GB" sz="1400" b="1" dirty="0"/>
          </a:p>
        </p:txBody>
      </p:sp>
      <p:pic>
        <p:nvPicPr>
          <p:cNvPr id="3080" name="Picture 8" descr="H:\PREVENT\images for presentations\Jo Cox.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7052900" y="738728"/>
            <a:ext cx="2053431" cy="1560715"/>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6681310" y="76944"/>
            <a:ext cx="3049271" cy="738664"/>
          </a:xfrm>
          <a:prstGeom prst="rect">
            <a:avLst/>
          </a:prstGeom>
          <a:noFill/>
        </p:spPr>
        <p:txBody>
          <a:bodyPr wrap="square" rtlCol="0">
            <a:spAutoFit/>
          </a:bodyPr>
          <a:lstStyle/>
          <a:p>
            <a:r>
              <a:rPr lang="en-GB" sz="1400" b="1" dirty="0" smtClean="0"/>
              <a:t>MP Jo Cox, murdered by </a:t>
            </a:r>
          </a:p>
          <a:p>
            <a:r>
              <a:rPr lang="en-GB" sz="1400" b="1" dirty="0" smtClean="0"/>
              <a:t>Thomas Mair, Far Right supporter  June 2016</a:t>
            </a:r>
            <a:endParaRPr lang="en-GB" sz="1400" b="1" dirty="0"/>
          </a:p>
        </p:txBody>
      </p:sp>
      <p:pic>
        <p:nvPicPr>
          <p:cNvPr id="3081" name="Picture 9" descr="H:\PREVENT\images for presentations\911.jpg"/>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6547282" y="2952460"/>
            <a:ext cx="2997597" cy="1780207"/>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6681310" y="2429231"/>
            <a:ext cx="2626121" cy="523220"/>
          </a:xfrm>
          <a:prstGeom prst="rect">
            <a:avLst/>
          </a:prstGeom>
          <a:noFill/>
        </p:spPr>
        <p:txBody>
          <a:bodyPr wrap="square" rtlCol="0">
            <a:spAutoFit/>
          </a:bodyPr>
          <a:lstStyle/>
          <a:p>
            <a:r>
              <a:rPr lang="en-GB" sz="1400" b="1" dirty="0" smtClean="0"/>
              <a:t>Al Qaeda attack 11/9/2001 on Twin Towers New York</a:t>
            </a:r>
            <a:endParaRPr lang="en-GB" sz="1400" b="1" dirty="0"/>
          </a:p>
        </p:txBody>
      </p:sp>
      <p:pic>
        <p:nvPicPr>
          <p:cNvPr id="3082" name="Picture 10" descr="H:\PREVENT\images for presentations\7th July bombing.jpg"/>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3242670" y="5046569"/>
            <a:ext cx="2983431" cy="162434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3418815" y="4570543"/>
            <a:ext cx="2368153" cy="523220"/>
          </a:xfrm>
          <a:prstGeom prst="rect">
            <a:avLst/>
          </a:prstGeom>
          <a:noFill/>
        </p:spPr>
        <p:txBody>
          <a:bodyPr wrap="square" rtlCol="0">
            <a:spAutoFit/>
          </a:bodyPr>
          <a:lstStyle/>
          <a:p>
            <a:r>
              <a:rPr lang="en-GB" sz="1400" b="1" dirty="0" smtClean="0"/>
              <a:t>London Bombing 7/7/2005</a:t>
            </a:r>
          </a:p>
          <a:p>
            <a:r>
              <a:rPr lang="en-GB" sz="1400" b="1" dirty="0" smtClean="0"/>
              <a:t>Islamic Extremists</a:t>
            </a:r>
            <a:endParaRPr lang="en-GB" sz="1400" b="1" dirty="0"/>
          </a:p>
        </p:txBody>
      </p:sp>
      <p:sp>
        <p:nvSpPr>
          <p:cNvPr id="15" name="TextBox 14"/>
          <p:cNvSpPr txBox="1"/>
          <p:nvPr/>
        </p:nvSpPr>
        <p:spPr>
          <a:xfrm>
            <a:off x="6841331" y="4832218"/>
            <a:ext cx="2466100" cy="307777"/>
          </a:xfrm>
          <a:prstGeom prst="rect">
            <a:avLst/>
          </a:prstGeom>
          <a:noFill/>
        </p:spPr>
        <p:txBody>
          <a:bodyPr wrap="square" rtlCol="0">
            <a:spAutoFit/>
          </a:bodyPr>
          <a:lstStyle/>
          <a:p>
            <a:r>
              <a:rPr lang="en-GB" sz="1400" b="1" dirty="0" smtClean="0"/>
              <a:t>Irish Republic Army IRA </a:t>
            </a:r>
            <a:endParaRPr lang="en-GB" sz="1400" b="1" dirty="0"/>
          </a:p>
        </p:txBody>
      </p:sp>
      <p:sp>
        <p:nvSpPr>
          <p:cNvPr id="16" name="AutoShape 14" descr="Image result for rotunda bombing"/>
          <p:cNvSpPr>
            <a:spLocks noChangeAspect="1" noChangeArrowheads="1"/>
          </p:cNvSpPr>
          <p:nvPr/>
        </p:nvSpPr>
        <p:spPr bwMode="auto">
          <a:xfrm>
            <a:off x="168540" y="-144463"/>
            <a:ext cx="3302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7" name="AutoShape 16" descr="Image result for rotunda bombing"/>
          <p:cNvSpPr>
            <a:spLocks noChangeAspect="1" noChangeArrowheads="1"/>
          </p:cNvSpPr>
          <p:nvPr/>
        </p:nvSpPr>
        <p:spPr bwMode="auto">
          <a:xfrm>
            <a:off x="333640" y="8002"/>
            <a:ext cx="3302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3090" name="Picture 18" descr="H:\PREVENT\images for presentations\IRA.jpg"/>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6529108" y="5179491"/>
            <a:ext cx="2930525" cy="1491483"/>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566813" y="2519333"/>
            <a:ext cx="2023912" cy="707438"/>
          </a:xfrm>
          <a:prstGeom prst="roundRect">
            <a:avLst/>
          </a:prstGeom>
          <a:solidFill>
            <a:srgbClr val="FFFF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latin typeface="Comic Sans MS" panose="030F0702030302020204" pitchFamily="66" charset="0"/>
              </a:rPr>
              <a:t>LOCAL</a:t>
            </a:r>
            <a:endParaRPr lang="en-GB" b="1" dirty="0">
              <a:solidFill>
                <a:schemeClr val="tx1"/>
              </a:solidFill>
              <a:latin typeface="Comic Sans MS" panose="030F0702030302020204" pitchFamily="66" charset="0"/>
            </a:endParaRPr>
          </a:p>
        </p:txBody>
      </p:sp>
      <p:sp>
        <p:nvSpPr>
          <p:cNvPr id="24" name="Rounded Rectangle 23"/>
          <p:cNvSpPr/>
          <p:nvPr/>
        </p:nvSpPr>
        <p:spPr>
          <a:xfrm>
            <a:off x="3907059" y="2492051"/>
            <a:ext cx="2023912" cy="707438"/>
          </a:xfrm>
          <a:prstGeom prst="roundRect">
            <a:avLst/>
          </a:prstGeom>
          <a:solidFill>
            <a:srgbClr val="FFFF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latin typeface="Comic Sans MS" panose="030F0702030302020204" pitchFamily="66" charset="0"/>
              </a:rPr>
              <a:t>NATIONAL</a:t>
            </a:r>
            <a:endParaRPr lang="en-GB" b="1" dirty="0">
              <a:solidFill>
                <a:schemeClr val="tx1"/>
              </a:solidFill>
              <a:latin typeface="Comic Sans MS" panose="030F0702030302020204" pitchFamily="66" charset="0"/>
            </a:endParaRPr>
          </a:p>
        </p:txBody>
      </p:sp>
      <p:sp>
        <p:nvSpPr>
          <p:cNvPr id="25" name="Rounded Rectangle 24"/>
          <p:cNvSpPr/>
          <p:nvPr/>
        </p:nvSpPr>
        <p:spPr>
          <a:xfrm>
            <a:off x="7193990" y="2519333"/>
            <a:ext cx="2023912" cy="707438"/>
          </a:xfrm>
          <a:prstGeom prst="roundRect">
            <a:avLst/>
          </a:prstGeom>
          <a:solidFill>
            <a:srgbClr val="FFFF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latin typeface="Comic Sans MS" panose="030F0702030302020204" pitchFamily="66" charset="0"/>
              </a:rPr>
              <a:t>GLOBAL</a:t>
            </a:r>
            <a:endParaRPr lang="en-GB" b="1"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3288810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500" fill="hold"/>
                                        <p:tgtEl>
                                          <p:spTgt spid="24"/>
                                        </p:tgtEl>
                                        <p:attrNameLst>
                                          <p:attrName>ppt_x</p:attrName>
                                        </p:attrNameLst>
                                      </p:cBhvr>
                                      <p:tavLst>
                                        <p:tav tm="0">
                                          <p:val>
                                            <p:strVal val="#ppt_x"/>
                                          </p:val>
                                        </p:tav>
                                        <p:tav tm="100000">
                                          <p:val>
                                            <p:strVal val="#ppt_x"/>
                                          </p:val>
                                        </p:tav>
                                      </p:tavLst>
                                    </p:anim>
                                    <p:anim calcmode="lin" valueType="num">
                                      <p:cBhvr additive="base">
                                        <p:cTn id="1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500" fill="hold"/>
                                        <p:tgtEl>
                                          <p:spTgt spid="25"/>
                                        </p:tgtEl>
                                        <p:attrNameLst>
                                          <p:attrName>ppt_x</p:attrName>
                                        </p:attrNameLst>
                                      </p:cBhvr>
                                      <p:tavLst>
                                        <p:tav tm="0">
                                          <p:val>
                                            <p:strVal val="#ppt_x"/>
                                          </p:val>
                                        </p:tav>
                                        <p:tav tm="100000">
                                          <p:val>
                                            <p:strVal val="#ppt_x"/>
                                          </p:val>
                                        </p:tav>
                                      </p:tavLst>
                                    </p:anim>
                                    <p:anim calcmode="lin" valueType="num">
                                      <p:cBhvr additive="base">
                                        <p:cTn id="20"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4" grpId="0" animBg="1"/>
      <p:bldP spid="2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8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7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1258</TotalTime>
  <Words>943</Words>
  <Application>Microsoft Office PowerPoint</Application>
  <PresentationFormat>A4 Paper (210x297 mm)</PresentationFormat>
  <Paragraphs>177</Paragraphs>
  <Slides>29</Slides>
  <Notes>11</Notes>
  <HiddenSlides>0</HiddenSlides>
  <MMClips>0</MMClips>
  <ScaleCrop>false</ScaleCrop>
  <HeadingPairs>
    <vt:vector size="4" baseType="variant">
      <vt:variant>
        <vt:lpstr>Theme</vt:lpstr>
      </vt:variant>
      <vt:variant>
        <vt:i4>12</vt:i4>
      </vt:variant>
      <vt:variant>
        <vt:lpstr>Slide Titles</vt:lpstr>
      </vt:variant>
      <vt:variant>
        <vt:i4>29</vt:i4>
      </vt:variant>
    </vt:vector>
  </HeadingPairs>
  <TitlesOfParts>
    <vt:vector size="41" baseType="lpstr">
      <vt:lpstr>Office Theme</vt:lpstr>
      <vt:lpstr>1_Custom Design</vt:lpstr>
      <vt:lpstr>2_Custom Design</vt:lpstr>
      <vt:lpstr>Custom Design</vt:lpstr>
      <vt:lpstr>3_Custom Design</vt:lpstr>
      <vt:lpstr>4_Custom Design</vt:lpstr>
      <vt:lpstr>5_Custom Design</vt:lpstr>
      <vt:lpstr>6_Custom Design</vt:lpstr>
      <vt:lpstr>7_Custom Design</vt:lpstr>
      <vt:lpstr>8_Custom Design</vt:lpstr>
      <vt:lpstr>3_Office Theme</vt:lpstr>
      <vt:lpstr>4_Office Theme</vt:lpstr>
      <vt:lpstr>PowerPoint Presentation</vt:lpstr>
      <vt:lpstr>PowerPoint Presentation</vt:lpstr>
      <vt:lpstr>Workshop Order</vt:lpstr>
      <vt:lpstr>PowerPoint Presentation</vt:lpstr>
      <vt:lpstr>PowerPoint Presentation</vt:lpstr>
      <vt:lpstr>What do you think is the current threat level?</vt:lpstr>
      <vt:lpstr>Lone actors</vt:lpstr>
      <vt:lpstr>PowerPoint Presentation</vt:lpstr>
      <vt:lpstr>PowerPoint Presentation</vt:lpstr>
      <vt:lpstr>PowerPoint Presentation</vt:lpstr>
      <vt:lpstr>PowerPoint Presentation</vt:lpstr>
      <vt:lpstr>PowerPoint Presentation</vt:lpstr>
      <vt:lpstr>‘Safeguarding vulnerable people from radicalisation is no different from safeguarding them from other forms of harm’</vt:lpstr>
      <vt:lpstr>PREVENT RISK ASSESSMENT Ayisha Ali </vt:lpstr>
      <vt:lpstr>PowerPoint Presentation</vt:lpstr>
      <vt:lpstr>Screening tool kit Colvin White </vt:lpstr>
      <vt:lpstr>Curriculum Resources</vt:lpstr>
      <vt:lpstr>Mapping a dynamic curriculum that addresses safeguarding issues.  </vt:lpstr>
      <vt:lpstr>PowerPoint Presentation</vt:lpstr>
      <vt:lpstr>Where do I find resources?</vt:lpstr>
      <vt:lpstr>  </vt:lpstr>
      <vt:lpstr>What happens when a child hears about an attack?  </vt:lpstr>
      <vt:lpstr>Practical tips</vt:lpstr>
      <vt:lpstr>RED notice board</vt:lpstr>
      <vt:lpstr>Parkfield  Primary School Andy Moffat </vt:lpstr>
      <vt:lpstr>Selly Oak Trust School Simon Pearson </vt:lpstr>
      <vt:lpstr>  Jason Hakin Assistant Team Manager (Theme Lead - Children and Young People with Complex Needs) </vt:lpstr>
      <vt:lpstr>PowerPoint Presentation</vt:lpstr>
      <vt:lpstr>PowerPoint Presentation</vt:lpstr>
    </vt:vector>
  </TitlesOfParts>
  <Company>Service Birmingham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Ayisha Ali</dc:creator>
  <cp:lastModifiedBy>Service Birmingham</cp:lastModifiedBy>
  <cp:revision>104</cp:revision>
  <cp:lastPrinted>2017-06-13T12:46:01Z</cp:lastPrinted>
  <dcterms:created xsi:type="dcterms:W3CDTF">2016-08-04T10:09:22Z</dcterms:created>
  <dcterms:modified xsi:type="dcterms:W3CDTF">2017-09-08T13:01:12Z</dcterms:modified>
</cp:coreProperties>
</file>