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xml" ContentType="application/vnd.openxmlformats-officedocument.presentationml.slideLayout+xml"/>
  <Override PartName="/ppt/theme/theme2.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50" r:id="rId2"/>
    <p:sldMasterId id="2147483653" r:id="rId3"/>
    <p:sldMasterId id="2147483677" r:id="rId4"/>
  </p:sldMasterIdLst>
  <p:notesMasterIdLst>
    <p:notesMasterId r:id="rId28"/>
  </p:notesMasterIdLst>
  <p:handoutMasterIdLst>
    <p:handoutMasterId r:id="rId29"/>
  </p:handoutMasterIdLst>
  <p:sldIdLst>
    <p:sldId id="256" r:id="rId5"/>
    <p:sldId id="282" r:id="rId6"/>
    <p:sldId id="283" r:id="rId7"/>
    <p:sldId id="284" r:id="rId8"/>
    <p:sldId id="285" r:id="rId9"/>
    <p:sldId id="286" r:id="rId10"/>
    <p:sldId id="287" r:id="rId11"/>
    <p:sldId id="289" r:id="rId12"/>
    <p:sldId id="275" r:id="rId13"/>
    <p:sldId id="276" r:id="rId14"/>
    <p:sldId id="260" r:id="rId15"/>
    <p:sldId id="280" r:id="rId16"/>
    <p:sldId id="268" r:id="rId17"/>
    <p:sldId id="269" r:id="rId18"/>
    <p:sldId id="271" r:id="rId19"/>
    <p:sldId id="270" r:id="rId20"/>
    <p:sldId id="273" r:id="rId21"/>
    <p:sldId id="272" r:id="rId22"/>
    <p:sldId id="278" r:id="rId23"/>
    <p:sldId id="267" r:id="rId24"/>
    <p:sldId id="279" r:id="rId25"/>
    <p:sldId id="274" r:id="rId26"/>
    <p:sldId id="277" r:id="rId27"/>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529A"/>
    <a:srgbClr val="DF2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359" autoAdjust="0"/>
  </p:normalViewPr>
  <p:slideViewPr>
    <p:cSldViewPr>
      <p:cViewPr>
        <p:scale>
          <a:sx n="60" d="100"/>
          <a:sy n="60" d="100"/>
        </p:scale>
        <p:origin x="-2364"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15" d="100"/>
          <a:sy n="115" d="100"/>
        </p:scale>
        <p:origin x="-2094" y="-102"/>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AC9EF-CC19-4F0A-99D3-C2B95AB36F0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1591C048-2FF6-4E32-9176-6E13AA04DF65}">
      <dgm:prSet phldrT="[Text]"/>
      <dgm:spPr>
        <a:xfrm>
          <a:off x="260250" y="168533"/>
          <a:ext cx="5184602" cy="336938"/>
        </a:xfrm>
        <a:solidFill>
          <a:srgbClr val="C0504D"/>
        </a:solidFill>
        <a:ln w="25400" cap="flat" cmpd="sng" algn="ctr">
          <a:solidFill>
            <a:sysClr val="window" lastClr="FFFFFF"/>
          </a:solidFill>
          <a:prstDash val="solid"/>
        </a:ln>
        <a:effectLst/>
      </dgm:spPr>
      <dgm:t>
        <a:bodyPr/>
        <a:lstStyle/>
        <a:p>
          <a:r>
            <a:rPr lang="en-GB" b="1">
              <a:solidFill>
                <a:sysClr val="window" lastClr="FFFFFF"/>
              </a:solidFill>
              <a:latin typeface="Calibri"/>
              <a:ea typeface="+mn-ea"/>
              <a:cs typeface="+mn-cs"/>
            </a:rPr>
            <a:t>Teaching and Learning</a:t>
          </a:r>
        </a:p>
      </dgm:t>
    </dgm:pt>
    <dgm:pt modelId="{162C6FDD-7144-4F4F-A081-D33391CE6BA1}" type="parTrans" cxnId="{D9E3CD33-FF35-4828-B674-1F703F8172C1}">
      <dgm:prSet/>
      <dgm:spPr/>
      <dgm:t>
        <a:bodyPr/>
        <a:lstStyle/>
        <a:p>
          <a:endParaRPr lang="en-GB"/>
        </a:p>
      </dgm:t>
    </dgm:pt>
    <dgm:pt modelId="{C5FCDDC8-CDA5-4C68-B74F-D47B6A903412}" type="sibTrans" cxnId="{D9E3CD33-FF35-4828-B674-1F703F8172C1}">
      <dgm:prSet/>
      <dgm:spPr>
        <a:xfrm>
          <a:off x="-3679865" y="-555868"/>
          <a:ext cx="4437318" cy="4312137"/>
        </a:xfrm>
        <a:noFill/>
        <a:ln w="25400" cap="flat" cmpd="sng" algn="ctr">
          <a:solidFill>
            <a:srgbClr val="C1529A"/>
          </a:solidFill>
          <a:prstDash val="solid"/>
        </a:ln>
        <a:effectLst/>
      </dgm:spPr>
      <dgm:t>
        <a:bodyPr/>
        <a:lstStyle/>
        <a:p>
          <a:endParaRPr lang="en-GB"/>
        </a:p>
      </dgm:t>
    </dgm:pt>
    <dgm:pt modelId="{AAF20E34-2490-4A14-975C-4024227D7B3D}">
      <dgm:prSet phldrT="[Text]"/>
      <dgm:spPr>
        <a:xfrm>
          <a:off x="664141" y="1684242"/>
          <a:ext cx="4780711" cy="336938"/>
        </a:xfrm>
        <a:solidFill>
          <a:srgbClr val="4F81BD"/>
        </a:solidFill>
        <a:ln w="25400" cap="flat" cmpd="sng" algn="ctr">
          <a:solidFill>
            <a:sysClr val="window" lastClr="FFFFFF"/>
          </a:solidFill>
          <a:prstDash val="solid"/>
        </a:ln>
        <a:effectLst/>
      </dgm:spPr>
      <dgm:t>
        <a:bodyPr/>
        <a:lstStyle/>
        <a:p>
          <a:r>
            <a:rPr lang="en-GB" b="1">
              <a:solidFill>
                <a:sysClr val="window" lastClr="FFFFFF"/>
              </a:solidFill>
              <a:latin typeface="Calibri"/>
              <a:ea typeface="+mn-ea"/>
              <a:cs typeface="+mn-cs"/>
            </a:rPr>
            <a:t>EYFS</a:t>
          </a:r>
        </a:p>
      </dgm:t>
    </dgm:pt>
    <dgm:pt modelId="{BABF46AF-0200-4EC9-8267-BA9062E4EF5F}" type="parTrans" cxnId="{8E0AE2A6-C2E4-4C85-AEE1-31F4A833E67C}">
      <dgm:prSet/>
      <dgm:spPr/>
      <dgm:t>
        <a:bodyPr/>
        <a:lstStyle/>
        <a:p>
          <a:endParaRPr lang="en-GB"/>
        </a:p>
      </dgm:t>
    </dgm:pt>
    <dgm:pt modelId="{902FDEDE-ADA0-4614-AFEA-92197CE68E2F}" type="sibTrans" cxnId="{8E0AE2A6-C2E4-4C85-AEE1-31F4A833E67C}">
      <dgm:prSet/>
      <dgm:spPr/>
      <dgm:t>
        <a:bodyPr/>
        <a:lstStyle/>
        <a:p>
          <a:endParaRPr lang="en-GB"/>
        </a:p>
      </dgm:t>
    </dgm:pt>
    <dgm:pt modelId="{5D10725D-3203-4857-A561-07B970F87C55}">
      <dgm:prSet phldrT="[Text]"/>
      <dgm:spPr>
        <a:xfrm>
          <a:off x="260250" y="2694928"/>
          <a:ext cx="5184602" cy="336938"/>
        </a:xfrm>
        <a:solidFill>
          <a:srgbClr val="0000DA"/>
        </a:solidFill>
        <a:ln w="25400" cap="flat" cmpd="sng" algn="ctr">
          <a:solidFill>
            <a:sysClr val="window" lastClr="FFFFFF"/>
          </a:solidFill>
          <a:prstDash val="solid"/>
        </a:ln>
        <a:effectLst/>
      </dgm:spPr>
      <dgm:t>
        <a:bodyPr/>
        <a:lstStyle/>
        <a:p>
          <a:r>
            <a:rPr lang="en-GB" b="1">
              <a:solidFill>
                <a:sysClr val="window" lastClr="FFFFFF"/>
              </a:solidFill>
              <a:latin typeface="Calibri"/>
              <a:ea typeface="+mn-ea"/>
              <a:cs typeface="+mn-cs"/>
            </a:rPr>
            <a:t>Leadership and Management</a:t>
          </a:r>
        </a:p>
      </dgm:t>
    </dgm:pt>
    <dgm:pt modelId="{8B6AC3D6-B41B-498A-B26D-DB5A9F86229B}" type="parTrans" cxnId="{A9E383DE-6ED3-4897-918F-73A389162251}">
      <dgm:prSet/>
      <dgm:spPr/>
      <dgm:t>
        <a:bodyPr/>
        <a:lstStyle/>
        <a:p>
          <a:endParaRPr lang="en-GB"/>
        </a:p>
      </dgm:t>
    </dgm:pt>
    <dgm:pt modelId="{70F6472E-1613-45A2-AB6F-06300F9F71D9}" type="sibTrans" cxnId="{A9E383DE-6ED3-4897-918F-73A389162251}">
      <dgm:prSet/>
      <dgm:spPr/>
      <dgm:t>
        <a:bodyPr/>
        <a:lstStyle/>
        <a:p>
          <a:endParaRPr lang="en-GB"/>
        </a:p>
      </dgm:t>
    </dgm:pt>
    <dgm:pt modelId="{77E9EA4D-5EA1-4596-99A0-EBB1C0CA738F}">
      <dgm:prSet/>
      <dgm:spPr>
        <a:xfrm>
          <a:off x="537405" y="673876"/>
          <a:ext cx="4907447" cy="336938"/>
        </a:xfrm>
        <a:solidFill>
          <a:srgbClr val="9BBB59"/>
        </a:solidFill>
        <a:ln w="25400" cap="flat" cmpd="sng" algn="ctr">
          <a:solidFill>
            <a:sysClr val="window" lastClr="FFFFFF"/>
          </a:solidFill>
          <a:prstDash val="solid"/>
        </a:ln>
        <a:effectLst/>
      </dgm:spPr>
      <dgm:t>
        <a:bodyPr/>
        <a:lstStyle/>
        <a:p>
          <a:r>
            <a:rPr lang="en-GB" b="1">
              <a:solidFill>
                <a:sysClr val="window" lastClr="FFFFFF"/>
              </a:solidFill>
              <a:latin typeface="Calibri"/>
              <a:ea typeface="+mn-ea"/>
              <a:cs typeface="+mn-cs"/>
            </a:rPr>
            <a:t>Assessment</a:t>
          </a:r>
        </a:p>
      </dgm:t>
    </dgm:pt>
    <dgm:pt modelId="{C31BF233-578B-457F-8C0B-EA0FC7C21A2F}" type="parTrans" cxnId="{67C1D72C-FDF1-4857-B9D7-62314302D654}">
      <dgm:prSet/>
      <dgm:spPr/>
      <dgm:t>
        <a:bodyPr/>
        <a:lstStyle/>
        <a:p>
          <a:endParaRPr lang="en-GB"/>
        </a:p>
      </dgm:t>
    </dgm:pt>
    <dgm:pt modelId="{F1D903F1-3338-4140-83F4-E67A6DDDC31F}" type="sibTrans" cxnId="{67C1D72C-FDF1-4857-B9D7-62314302D654}">
      <dgm:prSet/>
      <dgm:spPr/>
      <dgm:t>
        <a:bodyPr/>
        <a:lstStyle/>
        <a:p>
          <a:endParaRPr lang="en-GB"/>
        </a:p>
      </dgm:t>
    </dgm:pt>
    <dgm:pt modelId="{9352A6D6-1E08-48A8-931B-6B21A763FC78}">
      <dgm:prSet/>
      <dgm:spPr>
        <a:xfrm>
          <a:off x="664141" y="1179219"/>
          <a:ext cx="4780711" cy="336938"/>
        </a:xfrm>
        <a:solidFill>
          <a:srgbClr val="8064A2"/>
        </a:solidFill>
        <a:ln w="25400" cap="flat" cmpd="sng" algn="ctr">
          <a:solidFill>
            <a:sysClr val="window" lastClr="FFFFFF"/>
          </a:solidFill>
          <a:prstDash val="solid"/>
        </a:ln>
        <a:effectLst/>
      </dgm:spPr>
      <dgm:t>
        <a:bodyPr/>
        <a:lstStyle/>
        <a:p>
          <a:r>
            <a:rPr lang="en-GB" b="1">
              <a:solidFill>
                <a:sysClr val="window" lastClr="FFFFFF"/>
              </a:solidFill>
              <a:latin typeface="Calibri"/>
              <a:ea typeface="+mn-ea"/>
              <a:cs typeface="+mn-cs"/>
            </a:rPr>
            <a:t>Safeguarding, emotional health and wellbeing</a:t>
          </a:r>
        </a:p>
      </dgm:t>
    </dgm:pt>
    <dgm:pt modelId="{4192D789-EA00-48D5-8419-1FBFDCB22E9A}" type="parTrans" cxnId="{7C068323-71FB-4409-92A8-825511196FB1}">
      <dgm:prSet/>
      <dgm:spPr/>
      <dgm:t>
        <a:bodyPr/>
        <a:lstStyle/>
        <a:p>
          <a:endParaRPr lang="en-GB"/>
        </a:p>
      </dgm:t>
    </dgm:pt>
    <dgm:pt modelId="{6008BE48-85C8-4C89-BE39-97EC9BB195AF}" type="sibTrans" cxnId="{7C068323-71FB-4409-92A8-825511196FB1}">
      <dgm:prSet/>
      <dgm:spPr/>
      <dgm:t>
        <a:bodyPr/>
        <a:lstStyle/>
        <a:p>
          <a:endParaRPr lang="en-GB"/>
        </a:p>
      </dgm:t>
    </dgm:pt>
    <dgm:pt modelId="{6D3BA644-506D-4437-A55C-DDDCF9983B48}">
      <dgm:prSet/>
      <dgm:spPr>
        <a:xfrm>
          <a:off x="537405" y="2189585"/>
          <a:ext cx="4907447" cy="336938"/>
        </a:xfrm>
        <a:solidFill>
          <a:srgbClr val="F79646"/>
        </a:solidFill>
        <a:ln w="25400" cap="flat" cmpd="sng" algn="ctr">
          <a:solidFill>
            <a:sysClr val="window" lastClr="FFFFFF"/>
          </a:solidFill>
          <a:prstDash val="solid"/>
        </a:ln>
        <a:effectLst/>
      </dgm:spPr>
      <dgm:t>
        <a:bodyPr/>
        <a:lstStyle/>
        <a:p>
          <a:r>
            <a:rPr lang="en-GB" b="1" dirty="0">
              <a:solidFill>
                <a:sysClr val="window" lastClr="FFFFFF"/>
              </a:solidFill>
              <a:latin typeface="Calibri"/>
              <a:ea typeface="+mn-ea"/>
              <a:cs typeface="+mn-cs"/>
            </a:rPr>
            <a:t>NQT  </a:t>
          </a:r>
          <a:r>
            <a:rPr lang="en-GB" b="1" dirty="0" smtClean="0">
              <a:solidFill>
                <a:sysClr val="window" lastClr="FFFFFF"/>
              </a:solidFill>
              <a:latin typeface="Calibri"/>
              <a:ea typeface="+mn-ea"/>
              <a:cs typeface="+mn-cs"/>
            </a:rPr>
            <a:t>Support </a:t>
          </a:r>
          <a:r>
            <a:rPr lang="en-GB" b="1" dirty="0">
              <a:solidFill>
                <a:sysClr val="window" lastClr="FFFFFF"/>
              </a:solidFill>
              <a:latin typeface="Calibri"/>
              <a:ea typeface="+mn-ea"/>
              <a:cs typeface="+mn-cs"/>
            </a:rPr>
            <a:t>- Early career development</a:t>
          </a:r>
          <a:endParaRPr lang="en-GB" dirty="0">
            <a:solidFill>
              <a:sysClr val="window" lastClr="FFFFFF"/>
            </a:solidFill>
            <a:latin typeface="Calibri"/>
            <a:ea typeface="+mn-ea"/>
            <a:cs typeface="+mn-cs"/>
          </a:endParaRPr>
        </a:p>
      </dgm:t>
    </dgm:pt>
    <dgm:pt modelId="{4DE8D4F4-A39F-4EF4-BF36-E10FFB2E6469}" type="parTrans" cxnId="{47DCCD98-795F-4B7A-BF01-3DED7BCCCE8B}">
      <dgm:prSet/>
      <dgm:spPr/>
      <dgm:t>
        <a:bodyPr/>
        <a:lstStyle/>
        <a:p>
          <a:endParaRPr lang="en-GB"/>
        </a:p>
      </dgm:t>
    </dgm:pt>
    <dgm:pt modelId="{570030D3-76A6-4559-B238-BF941DB91585}" type="sibTrans" cxnId="{47DCCD98-795F-4B7A-BF01-3DED7BCCCE8B}">
      <dgm:prSet/>
      <dgm:spPr/>
      <dgm:t>
        <a:bodyPr/>
        <a:lstStyle/>
        <a:p>
          <a:endParaRPr lang="en-GB"/>
        </a:p>
      </dgm:t>
    </dgm:pt>
    <dgm:pt modelId="{99E72B98-E9A5-47C2-BD9B-8E9DA500E793}" type="pres">
      <dgm:prSet presAssocID="{B55AC9EF-CC19-4F0A-99D3-C2B95AB36F0B}" presName="Name0" presStyleCnt="0">
        <dgm:presLayoutVars>
          <dgm:chMax val="7"/>
          <dgm:chPref val="7"/>
          <dgm:dir/>
        </dgm:presLayoutVars>
      </dgm:prSet>
      <dgm:spPr/>
      <dgm:t>
        <a:bodyPr/>
        <a:lstStyle/>
        <a:p>
          <a:endParaRPr lang="en-GB"/>
        </a:p>
      </dgm:t>
    </dgm:pt>
    <dgm:pt modelId="{8320499D-C814-49A2-9DF4-AAACC030C240}" type="pres">
      <dgm:prSet presAssocID="{B55AC9EF-CC19-4F0A-99D3-C2B95AB36F0B}" presName="Name1" presStyleCnt="0"/>
      <dgm:spPr/>
    </dgm:pt>
    <dgm:pt modelId="{9F15D721-1954-473F-B894-DFF81F4C7587}" type="pres">
      <dgm:prSet presAssocID="{B55AC9EF-CC19-4F0A-99D3-C2B95AB36F0B}" presName="cycle" presStyleCnt="0"/>
      <dgm:spPr/>
    </dgm:pt>
    <dgm:pt modelId="{37A3AC17-39D4-42BC-9DAE-F578610FEAB1}" type="pres">
      <dgm:prSet presAssocID="{B55AC9EF-CC19-4F0A-99D3-C2B95AB36F0B}" presName="srcNode" presStyleLbl="node1" presStyleIdx="0" presStyleCnt="6"/>
      <dgm:spPr/>
    </dgm:pt>
    <dgm:pt modelId="{6E9B7CF8-A847-4C1C-BE6A-495EEA0EF31F}" type="pres">
      <dgm:prSet presAssocID="{B55AC9EF-CC19-4F0A-99D3-C2B95AB36F0B}" presName="conn" presStyleLbl="parChTrans1D2" presStyleIdx="0" presStyleCnt="1" custScaleX="102903"/>
      <dgm:spPr>
        <a:prstGeom prst="blockArc">
          <a:avLst>
            <a:gd name="adj1" fmla="val 18900000"/>
            <a:gd name="adj2" fmla="val 2700000"/>
            <a:gd name="adj3" fmla="val 501"/>
          </a:avLst>
        </a:prstGeom>
      </dgm:spPr>
      <dgm:t>
        <a:bodyPr/>
        <a:lstStyle/>
        <a:p>
          <a:endParaRPr lang="en-GB"/>
        </a:p>
      </dgm:t>
    </dgm:pt>
    <dgm:pt modelId="{AC52F68A-8E88-4328-8A8B-C5A7FA5B25F9}" type="pres">
      <dgm:prSet presAssocID="{B55AC9EF-CC19-4F0A-99D3-C2B95AB36F0B}" presName="extraNode" presStyleLbl="node1" presStyleIdx="0" presStyleCnt="6"/>
      <dgm:spPr/>
    </dgm:pt>
    <dgm:pt modelId="{770803E9-D5CD-47E1-B257-ECD74312A946}" type="pres">
      <dgm:prSet presAssocID="{B55AC9EF-CC19-4F0A-99D3-C2B95AB36F0B}" presName="dstNode" presStyleLbl="node1" presStyleIdx="0" presStyleCnt="6"/>
      <dgm:spPr/>
    </dgm:pt>
    <dgm:pt modelId="{34FD82E6-52FB-4D6B-83F7-7E336BB115BF}" type="pres">
      <dgm:prSet presAssocID="{1591C048-2FF6-4E32-9176-6E13AA04DF65}" presName="text_1" presStyleLbl="node1" presStyleIdx="0" presStyleCnt="6">
        <dgm:presLayoutVars>
          <dgm:bulletEnabled val="1"/>
        </dgm:presLayoutVars>
      </dgm:prSet>
      <dgm:spPr>
        <a:prstGeom prst="rect">
          <a:avLst/>
        </a:prstGeom>
      </dgm:spPr>
      <dgm:t>
        <a:bodyPr/>
        <a:lstStyle/>
        <a:p>
          <a:endParaRPr lang="en-GB"/>
        </a:p>
      </dgm:t>
    </dgm:pt>
    <dgm:pt modelId="{533E118E-51EA-43DC-AEB3-A65078136F7D}" type="pres">
      <dgm:prSet presAssocID="{1591C048-2FF6-4E32-9176-6E13AA04DF65}" presName="accent_1" presStyleCnt="0"/>
      <dgm:spPr/>
    </dgm:pt>
    <dgm:pt modelId="{2EF89EFC-A486-45AD-86B5-23691303B2BC}" type="pres">
      <dgm:prSet presAssocID="{1591C048-2FF6-4E32-9176-6E13AA04DF65}" presName="accentRepeatNode" presStyleLbl="solidFgAcc1" presStyleIdx="0" presStyleCnt="6"/>
      <dgm:spPr>
        <a:xfrm>
          <a:off x="49664" y="126415"/>
          <a:ext cx="421172" cy="421172"/>
        </a:xfrm>
        <a:prstGeom prst="ellipse">
          <a:avLst/>
        </a:prstGeom>
        <a:solidFill>
          <a:sysClr val="window" lastClr="FFFFFF">
            <a:hueOff val="0"/>
            <a:satOff val="0"/>
            <a:lumOff val="0"/>
            <a:alphaOff val="0"/>
          </a:sysClr>
        </a:solidFill>
        <a:ln w="25400" cap="flat" cmpd="sng" algn="ctr">
          <a:solidFill>
            <a:srgbClr val="C0504D"/>
          </a:solidFill>
          <a:prstDash val="solid"/>
        </a:ln>
        <a:effectLst/>
      </dgm:spPr>
      <dgm:t>
        <a:bodyPr/>
        <a:lstStyle/>
        <a:p>
          <a:endParaRPr lang="en-GB"/>
        </a:p>
      </dgm:t>
    </dgm:pt>
    <dgm:pt modelId="{7472C951-5D97-4B7C-A2C7-7484AC69FB35}" type="pres">
      <dgm:prSet presAssocID="{77E9EA4D-5EA1-4596-99A0-EBB1C0CA738F}" presName="text_2" presStyleLbl="node1" presStyleIdx="1" presStyleCnt="6">
        <dgm:presLayoutVars>
          <dgm:bulletEnabled val="1"/>
        </dgm:presLayoutVars>
      </dgm:prSet>
      <dgm:spPr>
        <a:prstGeom prst="rect">
          <a:avLst/>
        </a:prstGeom>
      </dgm:spPr>
      <dgm:t>
        <a:bodyPr/>
        <a:lstStyle/>
        <a:p>
          <a:endParaRPr lang="en-GB"/>
        </a:p>
      </dgm:t>
    </dgm:pt>
    <dgm:pt modelId="{98ADB354-3187-4F1C-B646-475C4AB8FD44}" type="pres">
      <dgm:prSet presAssocID="{77E9EA4D-5EA1-4596-99A0-EBB1C0CA738F}" presName="accent_2" presStyleCnt="0"/>
      <dgm:spPr/>
    </dgm:pt>
    <dgm:pt modelId="{DA5E5562-6A72-45E4-AF26-9D19EC9BAE1B}" type="pres">
      <dgm:prSet presAssocID="{77E9EA4D-5EA1-4596-99A0-EBB1C0CA738F}" presName="accentRepeatNode" presStyleLbl="solidFgAcc1" presStyleIdx="1" presStyleCnt="6"/>
      <dgm:spPr>
        <a:xfrm>
          <a:off x="326819" y="631758"/>
          <a:ext cx="421172" cy="421172"/>
        </a:xfrm>
        <a:prstGeom prst="ellipse">
          <a:avLst/>
        </a:prstGeom>
        <a:solidFill>
          <a:sysClr val="window" lastClr="FFFFFF">
            <a:hueOff val="0"/>
            <a:satOff val="0"/>
            <a:lumOff val="0"/>
            <a:alphaOff val="0"/>
          </a:sysClr>
        </a:solidFill>
        <a:ln w="25400" cap="flat" cmpd="sng" algn="ctr">
          <a:solidFill>
            <a:srgbClr val="9BBB59"/>
          </a:solidFill>
          <a:prstDash val="solid"/>
        </a:ln>
        <a:effectLst/>
      </dgm:spPr>
      <dgm:t>
        <a:bodyPr/>
        <a:lstStyle/>
        <a:p>
          <a:endParaRPr lang="en-GB"/>
        </a:p>
      </dgm:t>
    </dgm:pt>
    <dgm:pt modelId="{768D6BF6-901E-4778-A195-EEA3C9F7B97F}" type="pres">
      <dgm:prSet presAssocID="{9352A6D6-1E08-48A8-931B-6B21A763FC78}" presName="text_3" presStyleLbl="node1" presStyleIdx="2" presStyleCnt="6">
        <dgm:presLayoutVars>
          <dgm:bulletEnabled val="1"/>
        </dgm:presLayoutVars>
      </dgm:prSet>
      <dgm:spPr>
        <a:prstGeom prst="rect">
          <a:avLst/>
        </a:prstGeom>
      </dgm:spPr>
      <dgm:t>
        <a:bodyPr/>
        <a:lstStyle/>
        <a:p>
          <a:endParaRPr lang="en-GB"/>
        </a:p>
      </dgm:t>
    </dgm:pt>
    <dgm:pt modelId="{A828BED9-A6E1-4A41-BDAA-A07434B00068}" type="pres">
      <dgm:prSet presAssocID="{9352A6D6-1E08-48A8-931B-6B21A763FC78}" presName="accent_3" presStyleCnt="0"/>
      <dgm:spPr/>
    </dgm:pt>
    <dgm:pt modelId="{A6B49DF8-6C01-4822-9663-FDEA3D16A855}" type="pres">
      <dgm:prSet presAssocID="{9352A6D6-1E08-48A8-931B-6B21A763FC78}" presName="accentRepeatNode" presStyleLbl="solidFgAcc1" presStyleIdx="2" presStyleCnt="6"/>
      <dgm:spPr>
        <a:xfrm>
          <a:off x="453554" y="1137102"/>
          <a:ext cx="421172" cy="421172"/>
        </a:xfrm>
        <a:prstGeom prst="ellipse">
          <a:avLst/>
        </a:prstGeom>
        <a:solidFill>
          <a:sysClr val="window" lastClr="FFFFFF">
            <a:hueOff val="0"/>
            <a:satOff val="0"/>
            <a:lumOff val="0"/>
            <a:alphaOff val="0"/>
          </a:sysClr>
        </a:solidFill>
        <a:ln w="25400" cap="flat" cmpd="sng" algn="ctr">
          <a:solidFill>
            <a:srgbClr val="8064A2"/>
          </a:solidFill>
          <a:prstDash val="solid"/>
        </a:ln>
        <a:effectLst/>
      </dgm:spPr>
      <dgm:t>
        <a:bodyPr/>
        <a:lstStyle/>
        <a:p>
          <a:endParaRPr lang="en-GB"/>
        </a:p>
      </dgm:t>
    </dgm:pt>
    <dgm:pt modelId="{C668F4BE-834C-42E2-AF10-C80470BFA031}" type="pres">
      <dgm:prSet presAssocID="{AAF20E34-2490-4A14-975C-4024227D7B3D}" presName="text_4" presStyleLbl="node1" presStyleIdx="3" presStyleCnt="6">
        <dgm:presLayoutVars>
          <dgm:bulletEnabled val="1"/>
        </dgm:presLayoutVars>
      </dgm:prSet>
      <dgm:spPr>
        <a:prstGeom prst="rect">
          <a:avLst/>
        </a:prstGeom>
      </dgm:spPr>
      <dgm:t>
        <a:bodyPr/>
        <a:lstStyle/>
        <a:p>
          <a:endParaRPr lang="en-GB"/>
        </a:p>
      </dgm:t>
    </dgm:pt>
    <dgm:pt modelId="{F3E6F566-5A0D-4C35-B151-A3302F9E879C}" type="pres">
      <dgm:prSet presAssocID="{AAF20E34-2490-4A14-975C-4024227D7B3D}" presName="accent_4" presStyleCnt="0"/>
      <dgm:spPr/>
    </dgm:pt>
    <dgm:pt modelId="{D8F7E690-97AC-44E0-8883-FED47580C3E8}" type="pres">
      <dgm:prSet presAssocID="{AAF20E34-2490-4A14-975C-4024227D7B3D}" presName="accentRepeatNode" presStyleLbl="solidFgAcc1" presStyleIdx="3" presStyleCnt="6"/>
      <dgm:spPr>
        <a:xfrm>
          <a:off x="453554" y="1642125"/>
          <a:ext cx="421172" cy="421172"/>
        </a:xfrm>
        <a:prstGeom prst="ellipse">
          <a:avLst/>
        </a:prstGeom>
        <a:solidFill>
          <a:sysClr val="window" lastClr="FFFFFF">
            <a:hueOff val="0"/>
            <a:satOff val="0"/>
            <a:lumOff val="0"/>
            <a:alphaOff val="0"/>
          </a:sysClr>
        </a:solidFill>
        <a:ln w="25400" cap="flat" cmpd="sng" algn="ctr">
          <a:solidFill>
            <a:srgbClr val="4F81BD"/>
          </a:solidFill>
          <a:prstDash val="solid"/>
        </a:ln>
        <a:effectLst/>
      </dgm:spPr>
      <dgm:t>
        <a:bodyPr/>
        <a:lstStyle/>
        <a:p>
          <a:endParaRPr lang="en-GB"/>
        </a:p>
      </dgm:t>
    </dgm:pt>
    <dgm:pt modelId="{C1770F13-CBDE-448B-820B-DA2BDD6D5EA3}" type="pres">
      <dgm:prSet presAssocID="{6D3BA644-506D-4437-A55C-DDDCF9983B48}" presName="text_5" presStyleLbl="node1" presStyleIdx="4" presStyleCnt="6">
        <dgm:presLayoutVars>
          <dgm:bulletEnabled val="1"/>
        </dgm:presLayoutVars>
      </dgm:prSet>
      <dgm:spPr>
        <a:prstGeom prst="rect">
          <a:avLst/>
        </a:prstGeom>
      </dgm:spPr>
      <dgm:t>
        <a:bodyPr/>
        <a:lstStyle/>
        <a:p>
          <a:endParaRPr lang="en-GB"/>
        </a:p>
      </dgm:t>
    </dgm:pt>
    <dgm:pt modelId="{A958C42D-726E-40E0-A1BE-0749073B8E30}" type="pres">
      <dgm:prSet presAssocID="{6D3BA644-506D-4437-A55C-DDDCF9983B48}" presName="accent_5" presStyleCnt="0"/>
      <dgm:spPr/>
    </dgm:pt>
    <dgm:pt modelId="{C04F8C5E-1DDF-4A55-98E6-8F9D37B224BA}" type="pres">
      <dgm:prSet presAssocID="{6D3BA644-506D-4437-A55C-DDDCF9983B48}" presName="accentRepeatNode" presStyleLbl="solidFgAcc1" presStyleIdx="4" presStyleCnt="6"/>
      <dgm:spPr>
        <a:xfrm>
          <a:off x="326819" y="2147468"/>
          <a:ext cx="421172" cy="421172"/>
        </a:xfrm>
        <a:prstGeom prst="ellipse">
          <a:avLst/>
        </a:prstGeom>
        <a:solidFill>
          <a:sysClr val="window" lastClr="FFFFFF">
            <a:hueOff val="0"/>
            <a:satOff val="0"/>
            <a:lumOff val="0"/>
            <a:alphaOff val="0"/>
          </a:sysClr>
        </a:solidFill>
        <a:ln w="25400" cap="flat" cmpd="sng" algn="ctr">
          <a:solidFill>
            <a:srgbClr val="F79646"/>
          </a:solidFill>
          <a:prstDash val="solid"/>
        </a:ln>
        <a:effectLst/>
      </dgm:spPr>
      <dgm:t>
        <a:bodyPr/>
        <a:lstStyle/>
        <a:p>
          <a:endParaRPr lang="en-GB"/>
        </a:p>
      </dgm:t>
    </dgm:pt>
    <dgm:pt modelId="{C18A5DD7-F674-458C-9830-E5660251E8E3}" type="pres">
      <dgm:prSet presAssocID="{5D10725D-3203-4857-A561-07B970F87C55}" presName="text_6" presStyleLbl="node1" presStyleIdx="5" presStyleCnt="6">
        <dgm:presLayoutVars>
          <dgm:bulletEnabled val="1"/>
        </dgm:presLayoutVars>
      </dgm:prSet>
      <dgm:spPr>
        <a:prstGeom prst="rect">
          <a:avLst/>
        </a:prstGeom>
      </dgm:spPr>
      <dgm:t>
        <a:bodyPr/>
        <a:lstStyle/>
        <a:p>
          <a:endParaRPr lang="en-GB"/>
        </a:p>
      </dgm:t>
    </dgm:pt>
    <dgm:pt modelId="{0C95CC30-FAEE-4D1C-B7BE-A4B0F3EE4BD2}" type="pres">
      <dgm:prSet presAssocID="{5D10725D-3203-4857-A561-07B970F87C55}" presName="accent_6" presStyleCnt="0"/>
      <dgm:spPr/>
    </dgm:pt>
    <dgm:pt modelId="{830D577A-0CBE-4AAA-9870-9C163B4D77CC}" type="pres">
      <dgm:prSet presAssocID="{5D10725D-3203-4857-A561-07B970F87C55}" presName="accentRepeatNode" presStyleLbl="solidFgAcc1" presStyleIdx="5" presStyleCnt="6"/>
      <dgm:spPr>
        <a:xfrm>
          <a:off x="49664" y="2652811"/>
          <a:ext cx="421172" cy="421172"/>
        </a:xfrm>
        <a:prstGeom prst="ellipse">
          <a:avLst/>
        </a:prstGeom>
        <a:solidFill>
          <a:sysClr val="window" lastClr="FFFFFF">
            <a:hueOff val="0"/>
            <a:satOff val="0"/>
            <a:lumOff val="0"/>
            <a:alphaOff val="0"/>
          </a:sysClr>
        </a:solidFill>
        <a:ln w="25400" cap="flat" cmpd="sng" algn="ctr">
          <a:solidFill>
            <a:srgbClr val="0000DA"/>
          </a:solidFill>
          <a:prstDash val="solid"/>
        </a:ln>
        <a:effectLst/>
      </dgm:spPr>
      <dgm:t>
        <a:bodyPr/>
        <a:lstStyle/>
        <a:p>
          <a:endParaRPr lang="en-GB"/>
        </a:p>
      </dgm:t>
    </dgm:pt>
  </dgm:ptLst>
  <dgm:cxnLst>
    <dgm:cxn modelId="{A75D2303-C9DF-4C9E-9B2D-D14D543BE62C}" type="presOf" srcId="{77E9EA4D-5EA1-4596-99A0-EBB1C0CA738F}" destId="{7472C951-5D97-4B7C-A2C7-7484AC69FB35}" srcOrd="0" destOrd="0" presId="urn:microsoft.com/office/officeart/2008/layout/VerticalCurvedList"/>
    <dgm:cxn modelId="{2A616AF9-67E9-4426-B1A2-51DF357294CA}" type="presOf" srcId="{AAF20E34-2490-4A14-975C-4024227D7B3D}" destId="{C668F4BE-834C-42E2-AF10-C80470BFA031}" srcOrd="0" destOrd="0" presId="urn:microsoft.com/office/officeart/2008/layout/VerticalCurvedList"/>
    <dgm:cxn modelId="{664841BF-753E-4591-A7BA-BDB2C989FAB6}" type="presOf" srcId="{6D3BA644-506D-4437-A55C-DDDCF9983B48}" destId="{C1770F13-CBDE-448B-820B-DA2BDD6D5EA3}" srcOrd="0" destOrd="0" presId="urn:microsoft.com/office/officeart/2008/layout/VerticalCurvedList"/>
    <dgm:cxn modelId="{3097CD9A-9C9B-4750-A731-85C18975A8D1}" type="presOf" srcId="{B55AC9EF-CC19-4F0A-99D3-C2B95AB36F0B}" destId="{99E72B98-E9A5-47C2-BD9B-8E9DA500E793}" srcOrd="0" destOrd="0" presId="urn:microsoft.com/office/officeart/2008/layout/VerticalCurvedList"/>
    <dgm:cxn modelId="{7C068323-71FB-4409-92A8-825511196FB1}" srcId="{B55AC9EF-CC19-4F0A-99D3-C2B95AB36F0B}" destId="{9352A6D6-1E08-48A8-931B-6B21A763FC78}" srcOrd="2" destOrd="0" parTransId="{4192D789-EA00-48D5-8419-1FBFDCB22E9A}" sibTransId="{6008BE48-85C8-4C89-BE39-97EC9BB195AF}"/>
    <dgm:cxn modelId="{47DCCD98-795F-4B7A-BF01-3DED7BCCCE8B}" srcId="{B55AC9EF-CC19-4F0A-99D3-C2B95AB36F0B}" destId="{6D3BA644-506D-4437-A55C-DDDCF9983B48}" srcOrd="4" destOrd="0" parTransId="{4DE8D4F4-A39F-4EF4-BF36-E10FFB2E6469}" sibTransId="{570030D3-76A6-4559-B238-BF941DB91585}"/>
    <dgm:cxn modelId="{8652867B-D06C-415F-8AB1-BE918FD34263}" type="presOf" srcId="{5D10725D-3203-4857-A561-07B970F87C55}" destId="{C18A5DD7-F674-458C-9830-E5660251E8E3}" srcOrd="0" destOrd="0" presId="urn:microsoft.com/office/officeart/2008/layout/VerticalCurvedList"/>
    <dgm:cxn modelId="{D9E3CD33-FF35-4828-B674-1F703F8172C1}" srcId="{B55AC9EF-CC19-4F0A-99D3-C2B95AB36F0B}" destId="{1591C048-2FF6-4E32-9176-6E13AA04DF65}" srcOrd="0" destOrd="0" parTransId="{162C6FDD-7144-4F4F-A081-D33391CE6BA1}" sibTransId="{C5FCDDC8-CDA5-4C68-B74F-D47B6A903412}"/>
    <dgm:cxn modelId="{4CDB2C0C-5B0C-4BFE-9019-87493B6775C6}" type="presOf" srcId="{C5FCDDC8-CDA5-4C68-B74F-D47B6A903412}" destId="{6E9B7CF8-A847-4C1C-BE6A-495EEA0EF31F}" srcOrd="0" destOrd="0" presId="urn:microsoft.com/office/officeart/2008/layout/VerticalCurvedList"/>
    <dgm:cxn modelId="{A9E383DE-6ED3-4897-918F-73A389162251}" srcId="{B55AC9EF-CC19-4F0A-99D3-C2B95AB36F0B}" destId="{5D10725D-3203-4857-A561-07B970F87C55}" srcOrd="5" destOrd="0" parTransId="{8B6AC3D6-B41B-498A-B26D-DB5A9F86229B}" sibTransId="{70F6472E-1613-45A2-AB6F-06300F9F71D9}"/>
    <dgm:cxn modelId="{97D3749D-6526-4759-9685-77612E480086}" type="presOf" srcId="{1591C048-2FF6-4E32-9176-6E13AA04DF65}" destId="{34FD82E6-52FB-4D6B-83F7-7E336BB115BF}" srcOrd="0" destOrd="0" presId="urn:microsoft.com/office/officeart/2008/layout/VerticalCurvedList"/>
    <dgm:cxn modelId="{67DC65B4-AB9F-4688-8C78-0EE3454031E7}" type="presOf" srcId="{9352A6D6-1E08-48A8-931B-6B21A763FC78}" destId="{768D6BF6-901E-4778-A195-EEA3C9F7B97F}" srcOrd="0" destOrd="0" presId="urn:microsoft.com/office/officeart/2008/layout/VerticalCurvedList"/>
    <dgm:cxn modelId="{67C1D72C-FDF1-4857-B9D7-62314302D654}" srcId="{B55AC9EF-CC19-4F0A-99D3-C2B95AB36F0B}" destId="{77E9EA4D-5EA1-4596-99A0-EBB1C0CA738F}" srcOrd="1" destOrd="0" parTransId="{C31BF233-578B-457F-8C0B-EA0FC7C21A2F}" sibTransId="{F1D903F1-3338-4140-83F4-E67A6DDDC31F}"/>
    <dgm:cxn modelId="{8E0AE2A6-C2E4-4C85-AEE1-31F4A833E67C}" srcId="{B55AC9EF-CC19-4F0A-99D3-C2B95AB36F0B}" destId="{AAF20E34-2490-4A14-975C-4024227D7B3D}" srcOrd="3" destOrd="0" parTransId="{BABF46AF-0200-4EC9-8267-BA9062E4EF5F}" sibTransId="{902FDEDE-ADA0-4614-AFEA-92197CE68E2F}"/>
    <dgm:cxn modelId="{77A6FD43-82C1-4919-9251-86C53672B9C6}" type="presParOf" srcId="{99E72B98-E9A5-47C2-BD9B-8E9DA500E793}" destId="{8320499D-C814-49A2-9DF4-AAACC030C240}" srcOrd="0" destOrd="0" presId="urn:microsoft.com/office/officeart/2008/layout/VerticalCurvedList"/>
    <dgm:cxn modelId="{E8631230-443C-4024-9B1C-9BE74FE9D287}" type="presParOf" srcId="{8320499D-C814-49A2-9DF4-AAACC030C240}" destId="{9F15D721-1954-473F-B894-DFF81F4C7587}" srcOrd="0" destOrd="0" presId="urn:microsoft.com/office/officeart/2008/layout/VerticalCurvedList"/>
    <dgm:cxn modelId="{181B5365-4395-4DAA-9784-44DD7FD2FCED}" type="presParOf" srcId="{9F15D721-1954-473F-B894-DFF81F4C7587}" destId="{37A3AC17-39D4-42BC-9DAE-F578610FEAB1}" srcOrd="0" destOrd="0" presId="urn:microsoft.com/office/officeart/2008/layout/VerticalCurvedList"/>
    <dgm:cxn modelId="{A4C63394-67B9-4EED-B434-6DBB25563662}" type="presParOf" srcId="{9F15D721-1954-473F-B894-DFF81F4C7587}" destId="{6E9B7CF8-A847-4C1C-BE6A-495EEA0EF31F}" srcOrd="1" destOrd="0" presId="urn:microsoft.com/office/officeart/2008/layout/VerticalCurvedList"/>
    <dgm:cxn modelId="{63106BEB-83A1-49AA-A61E-5CFB94B53A04}" type="presParOf" srcId="{9F15D721-1954-473F-B894-DFF81F4C7587}" destId="{AC52F68A-8E88-4328-8A8B-C5A7FA5B25F9}" srcOrd="2" destOrd="0" presId="urn:microsoft.com/office/officeart/2008/layout/VerticalCurvedList"/>
    <dgm:cxn modelId="{6B4078F9-3534-4AC8-BFAA-89CAD65138C7}" type="presParOf" srcId="{9F15D721-1954-473F-B894-DFF81F4C7587}" destId="{770803E9-D5CD-47E1-B257-ECD74312A946}" srcOrd="3" destOrd="0" presId="urn:microsoft.com/office/officeart/2008/layout/VerticalCurvedList"/>
    <dgm:cxn modelId="{D0CE2831-4EE7-436B-BA8C-468D9221D821}" type="presParOf" srcId="{8320499D-C814-49A2-9DF4-AAACC030C240}" destId="{34FD82E6-52FB-4D6B-83F7-7E336BB115BF}" srcOrd="1" destOrd="0" presId="urn:microsoft.com/office/officeart/2008/layout/VerticalCurvedList"/>
    <dgm:cxn modelId="{AA611414-BF43-490E-96F0-1C85E7732B08}" type="presParOf" srcId="{8320499D-C814-49A2-9DF4-AAACC030C240}" destId="{533E118E-51EA-43DC-AEB3-A65078136F7D}" srcOrd="2" destOrd="0" presId="urn:microsoft.com/office/officeart/2008/layout/VerticalCurvedList"/>
    <dgm:cxn modelId="{6AD20700-4152-4793-AB8F-8B11C1DD1381}" type="presParOf" srcId="{533E118E-51EA-43DC-AEB3-A65078136F7D}" destId="{2EF89EFC-A486-45AD-86B5-23691303B2BC}" srcOrd="0" destOrd="0" presId="urn:microsoft.com/office/officeart/2008/layout/VerticalCurvedList"/>
    <dgm:cxn modelId="{BC53639E-0078-4AC4-A6DD-A06BDDE00C0C}" type="presParOf" srcId="{8320499D-C814-49A2-9DF4-AAACC030C240}" destId="{7472C951-5D97-4B7C-A2C7-7484AC69FB35}" srcOrd="3" destOrd="0" presId="urn:microsoft.com/office/officeart/2008/layout/VerticalCurvedList"/>
    <dgm:cxn modelId="{F025CDC3-68D4-426D-BF19-D6FD43191129}" type="presParOf" srcId="{8320499D-C814-49A2-9DF4-AAACC030C240}" destId="{98ADB354-3187-4F1C-B646-475C4AB8FD44}" srcOrd="4" destOrd="0" presId="urn:microsoft.com/office/officeart/2008/layout/VerticalCurvedList"/>
    <dgm:cxn modelId="{89ADD305-B624-4008-A000-1CA25816B3AA}" type="presParOf" srcId="{98ADB354-3187-4F1C-B646-475C4AB8FD44}" destId="{DA5E5562-6A72-45E4-AF26-9D19EC9BAE1B}" srcOrd="0" destOrd="0" presId="urn:microsoft.com/office/officeart/2008/layout/VerticalCurvedList"/>
    <dgm:cxn modelId="{0E7C8C15-F0B4-465E-BB3C-3F8846AB21DD}" type="presParOf" srcId="{8320499D-C814-49A2-9DF4-AAACC030C240}" destId="{768D6BF6-901E-4778-A195-EEA3C9F7B97F}" srcOrd="5" destOrd="0" presId="urn:microsoft.com/office/officeart/2008/layout/VerticalCurvedList"/>
    <dgm:cxn modelId="{0E8B4CE8-0051-44B1-907F-A2D1EF99B853}" type="presParOf" srcId="{8320499D-C814-49A2-9DF4-AAACC030C240}" destId="{A828BED9-A6E1-4A41-BDAA-A07434B00068}" srcOrd="6" destOrd="0" presId="urn:microsoft.com/office/officeart/2008/layout/VerticalCurvedList"/>
    <dgm:cxn modelId="{9C2E4BA2-23D4-4A51-B06C-EF0DDE40E204}" type="presParOf" srcId="{A828BED9-A6E1-4A41-BDAA-A07434B00068}" destId="{A6B49DF8-6C01-4822-9663-FDEA3D16A855}" srcOrd="0" destOrd="0" presId="urn:microsoft.com/office/officeart/2008/layout/VerticalCurvedList"/>
    <dgm:cxn modelId="{80611E32-807C-490F-9146-689FBBB94C8F}" type="presParOf" srcId="{8320499D-C814-49A2-9DF4-AAACC030C240}" destId="{C668F4BE-834C-42E2-AF10-C80470BFA031}" srcOrd="7" destOrd="0" presId="urn:microsoft.com/office/officeart/2008/layout/VerticalCurvedList"/>
    <dgm:cxn modelId="{9046DED8-8BBC-434C-8E74-C2EF3361D6D1}" type="presParOf" srcId="{8320499D-C814-49A2-9DF4-AAACC030C240}" destId="{F3E6F566-5A0D-4C35-B151-A3302F9E879C}" srcOrd="8" destOrd="0" presId="urn:microsoft.com/office/officeart/2008/layout/VerticalCurvedList"/>
    <dgm:cxn modelId="{22403765-BFF0-49CD-82DF-53BF5C78EB5B}" type="presParOf" srcId="{F3E6F566-5A0D-4C35-B151-A3302F9E879C}" destId="{D8F7E690-97AC-44E0-8883-FED47580C3E8}" srcOrd="0" destOrd="0" presId="urn:microsoft.com/office/officeart/2008/layout/VerticalCurvedList"/>
    <dgm:cxn modelId="{5E0D14F8-3BA6-420B-B61D-B7724D2D7F7E}" type="presParOf" srcId="{8320499D-C814-49A2-9DF4-AAACC030C240}" destId="{C1770F13-CBDE-448B-820B-DA2BDD6D5EA3}" srcOrd="9" destOrd="0" presId="urn:microsoft.com/office/officeart/2008/layout/VerticalCurvedList"/>
    <dgm:cxn modelId="{6DD4E690-9689-4D32-A72F-065C7126C766}" type="presParOf" srcId="{8320499D-C814-49A2-9DF4-AAACC030C240}" destId="{A958C42D-726E-40E0-A1BE-0749073B8E30}" srcOrd="10" destOrd="0" presId="urn:microsoft.com/office/officeart/2008/layout/VerticalCurvedList"/>
    <dgm:cxn modelId="{A06F6F24-A8D8-4BCB-8A47-DC35305CEC5E}" type="presParOf" srcId="{A958C42D-726E-40E0-A1BE-0749073B8E30}" destId="{C04F8C5E-1DDF-4A55-98E6-8F9D37B224BA}" srcOrd="0" destOrd="0" presId="urn:microsoft.com/office/officeart/2008/layout/VerticalCurvedList"/>
    <dgm:cxn modelId="{56F8F5B6-83F7-43FC-879C-9C3E7D6875FB}" type="presParOf" srcId="{8320499D-C814-49A2-9DF4-AAACC030C240}" destId="{C18A5DD7-F674-458C-9830-E5660251E8E3}" srcOrd="11" destOrd="0" presId="urn:microsoft.com/office/officeart/2008/layout/VerticalCurvedList"/>
    <dgm:cxn modelId="{19B9C863-3B95-411B-8D76-EEE403762905}" type="presParOf" srcId="{8320499D-C814-49A2-9DF4-AAACC030C240}" destId="{0C95CC30-FAEE-4D1C-B7BE-A4B0F3EE4BD2}" srcOrd="12" destOrd="0" presId="urn:microsoft.com/office/officeart/2008/layout/VerticalCurvedList"/>
    <dgm:cxn modelId="{D6921D6F-E83F-44EC-A025-C5160384886E}" type="presParOf" srcId="{0C95CC30-FAEE-4D1C-B7BE-A4B0F3EE4BD2}" destId="{830D577A-0CBE-4AAA-9870-9C163B4D77CC}" srcOrd="0" destOrd="0" presId="urn:microsoft.com/office/officeart/2008/layout/VerticalCurvedLis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7FB3C6-A3AE-4800-8D90-F5A42082500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B223175-D628-4E97-8901-2D30543AF22B}">
      <dgm:prSet phldrT="[Text]" custT="1"/>
      <dgm:spPr>
        <a:xfrm>
          <a:off x="326199" y="219684"/>
          <a:ext cx="5800344" cy="439597"/>
        </a:xfrm>
        <a:noFill/>
        <a:ln w="76200" cap="flat" cmpd="sng" algn="ctr">
          <a:solidFill>
            <a:srgbClr val="C00000"/>
          </a:solidFill>
          <a:prstDash val="solid"/>
        </a:ln>
        <a:effectLst/>
      </dgm:spPr>
      <dgm:t>
        <a:bodyPr/>
        <a:lstStyle/>
        <a:p>
          <a:pPr algn="ctr"/>
          <a:r>
            <a:rPr lang="en-GB" sz="1600" b="1" dirty="0">
              <a:solidFill>
                <a:schemeClr val="tx1"/>
              </a:solidFill>
              <a:latin typeface="Calibri"/>
              <a:ea typeface="+mn-ea"/>
              <a:cs typeface="+mn-cs"/>
            </a:rPr>
            <a:t>Learning and Assessment</a:t>
          </a:r>
        </a:p>
      </dgm:t>
    </dgm:pt>
    <dgm:pt modelId="{3CFDA61B-FD2C-4369-90E9-F4CF1A8F6A5F}" type="parTrans" cxnId="{EA888E58-6526-4F1E-B298-1C91D55CDF19}">
      <dgm:prSet/>
      <dgm:spPr/>
      <dgm:t>
        <a:bodyPr/>
        <a:lstStyle/>
        <a:p>
          <a:endParaRPr lang="en-GB">
            <a:solidFill>
              <a:srgbClr val="FF0000"/>
            </a:solidFill>
          </a:endParaRPr>
        </a:p>
      </dgm:t>
    </dgm:pt>
    <dgm:pt modelId="{A2593ABE-166E-4056-A95D-3CEA9055E649}" type="sibTrans" cxnId="{EA888E58-6526-4F1E-B298-1C91D55CDF19}">
      <dgm:prSet/>
      <dgm:spPr>
        <a:xfrm>
          <a:off x="-3229323" y="-496889"/>
          <a:ext cx="3851280" cy="3851280"/>
        </a:xfrm>
        <a:solidFill>
          <a:schemeClr val="accent2"/>
        </a:solidFill>
        <a:ln w="25400" cap="flat" cmpd="sng" algn="ctr">
          <a:solidFill>
            <a:srgbClr val="C00000"/>
          </a:solidFill>
          <a:prstDash val="solid"/>
        </a:ln>
        <a:effectLst/>
      </dgm:spPr>
      <dgm:t>
        <a:bodyPr/>
        <a:lstStyle/>
        <a:p>
          <a:endParaRPr lang="en-GB">
            <a:solidFill>
              <a:srgbClr val="FF0000"/>
            </a:solidFill>
          </a:endParaRPr>
        </a:p>
      </dgm:t>
    </dgm:pt>
    <dgm:pt modelId="{75BA74DD-8779-497E-B169-A6D43B22DDA3}">
      <dgm:prSet phldrT="[Text]" custT="1"/>
      <dgm:spPr>
        <a:xfrm>
          <a:off x="578231" y="879195"/>
          <a:ext cx="5548312" cy="439597"/>
        </a:xfrm>
        <a:noFill/>
        <a:ln w="76200" cap="flat" cmpd="sng" algn="ctr">
          <a:solidFill>
            <a:srgbClr val="C00000"/>
          </a:solidFill>
          <a:prstDash val="solid"/>
        </a:ln>
        <a:effectLst/>
      </dgm:spPr>
      <dgm:t>
        <a:bodyPr/>
        <a:lstStyle/>
        <a:p>
          <a:pPr algn="just"/>
          <a:r>
            <a:rPr lang="en-GB" sz="1600" b="1" dirty="0" smtClean="0">
              <a:solidFill>
                <a:schemeClr val="tx1"/>
              </a:solidFill>
              <a:latin typeface="Calibri"/>
              <a:ea typeface="+mn-ea"/>
              <a:cs typeface="+mn-cs"/>
            </a:rPr>
            <a:t>                          PSHE </a:t>
          </a:r>
          <a:endParaRPr lang="en-GB" sz="1600" b="1" dirty="0">
            <a:solidFill>
              <a:schemeClr val="tx1"/>
            </a:solidFill>
            <a:latin typeface="Calibri"/>
            <a:ea typeface="+mn-ea"/>
            <a:cs typeface="+mn-cs"/>
          </a:endParaRPr>
        </a:p>
      </dgm:t>
    </dgm:pt>
    <dgm:pt modelId="{0F24FC88-D211-4B67-A6E2-21B07C05F6DE}" type="parTrans" cxnId="{4B1CE263-99E1-46E3-B64E-91903F27A97E}">
      <dgm:prSet/>
      <dgm:spPr/>
      <dgm:t>
        <a:bodyPr/>
        <a:lstStyle/>
        <a:p>
          <a:endParaRPr lang="en-GB">
            <a:solidFill>
              <a:srgbClr val="FF0000"/>
            </a:solidFill>
          </a:endParaRPr>
        </a:p>
      </dgm:t>
    </dgm:pt>
    <dgm:pt modelId="{33270CDC-099E-432E-8C99-C7D7B8E8E460}" type="sibTrans" cxnId="{4B1CE263-99E1-46E3-B64E-91903F27A97E}">
      <dgm:prSet/>
      <dgm:spPr/>
      <dgm:t>
        <a:bodyPr/>
        <a:lstStyle/>
        <a:p>
          <a:endParaRPr lang="en-GB">
            <a:solidFill>
              <a:srgbClr val="FF0000"/>
            </a:solidFill>
          </a:endParaRPr>
        </a:p>
      </dgm:t>
    </dgm:pt>
    <dgm:pt modelId="{70069859-6BEC-4C14-B412-EAB0BD882429}">
      <dgm:prSet phldrT="[Text]" custT="1"/>
      <dgm:spPr>
        <a:xfrm>
          <a:off x="578231" y="1538706"/>
          <a:ext cx="5548312" cy="439597"/>
        </a:xfrm>
        <a:noFill/>
        <a:ln w="76200" cap="flat" cmpd="sng" algn="ctr">
          <a:solidFill>
            <a:srgbClr val="C00000"/>
          </a:solidFill>
          <a:prstDash val="solid"/>
        </a:ln>
        <a:effectLst/>
      </dgm:spPr>
      <dgm:t>
        <a:bodyPr/>
        <a:lstStyle/>
        <a:p>
          <a:pPr algn="ctr"/>
          <a:r>
            <a:rPr lang="en-GB" sz="1600" b="1" dirty="0" smtClean="0">
              <a:solidFill>
                <a:schemeClr val="tx1"/>
              </a:solidFill>
              <a:latin typeface="Calibri"/>
              <a:ea typeface="+mn-ea"/>
              <a:cs typeface="+mn-cs"/>
            </a:rPr>
            <a:t>Jo Perrin </a:t>
          </a:r>
          <a:r>
            <a:rPr lang="en-GB" sz="1600" b="1" dirty="0">
              <a:solidFill>
                <a:schemeClr val="tx1"/>
              </a:solidFill>
              <a:latin typeface="Calibri"/>
              <a:ea typeface="+mn-ea"/>
              <a:cs typeface="+mn-cs"/>
            </a:rPr>
            <a:t>- Education Adviser</a:t>
          </a:r>
        </a:p>
      </dgm:t>
    </dgm:pt>
    <dgm:pt modelId="{57E741CE-A968-447C-8314-42E6207B7832}" type="parTrans" cxnId="{80E405C8-D721-4FDF-A19A-A03843569EA7}">
      <dgm:prSet/>
      <dgm:spPr/>
      <dgm:t>
        <a:bodyPr/>
        <a:lstStyle/>
        <a:p>
          <a:endParaRPr lang="en-GB">
            <a:solidFill>
              <a:srgbClr val="FF0000"/>
            </a:solidFill>
          </a:endParaRPr>
        </a:p>
      </dgm:t>
    </dgm:pt>
    <dgm:pt modelId="{9986C041-7684-4911-84B1-87A35F9BB1AE}" type="sibTrans" cxnId="{80E405C8-D721-4FDF-A19A-A03843569EA7}">
      <dgm:prSet/>
      <dgm:spPr/>
      <dgm:t>
        <a:bodyPr/>
        <a:lstStyle/>
        <a:p>
          <a:endParaRPr lang="en-GB">
            <a:solidFill>
              <a:srgbClr val="FF0000"/>
            </a:solidFill>
          </a:endParaRPr>
        </a:p>
      </dgm:t>
    </dgm:pt>
    <dgm:pt modelId="{200346F9-2DF6-4CDD-AFEB-808EFD9411C8}">
      <dgm:prSet custT="1"/>
      <dgm:spPr>
        <a:xfrm>
          <a:off x="326199" y="2198217"/>
          <a:ext cx="5800344" cy="439597"/>
        </a:xfrm>
        <a:noFill/>
        <a:ln w="76200" cap="flat" cmpd="sng" algn="ctr">
          <a:solidFill>
            <a:srgbClr val="C00000"/>
          </a:solidFill>
          <a:prstDash val="solid"/>
        </a:ln>
        <a:effectLst/>
      </dgm:spPr>
      <dgm:t>
        <a:bodyPr/>
        <a:lstStyle/>
        <a:p>
          <a:pPr algn="ctr"/>
          <a:r>
            <a:rPr lang="en-GB" sz="1600" b="1" dirty="0" smtClean="0">
              <a:solidFill>
                <a:schemeClr val="tx1"/>
              </a:solidFill>
              <a:latin typeface="Calibri"/>
              <a:ea typeface="+mn-ea"/>
              <a:cs typeface="+mn-cs"/>
            </a:rPr>
            <a:t>November 2015</a:t>
          </a:r>
          <a:r>
            <a:rPr lang="en-GB" sz="1600" b="1" dirty="0">
              <a:solidFill>
                <a:schemeClr val="tx1"/>
              </a:solidFill>
              <a:latin typeface="Calibri"/>
              <a:ea typeface="+mn-ea"/>
              <a:cs typeface="+mn-cs"/>
            </a:rPr>
            <a:t>	</a:t>
          </a:r>
          <a:r>
            <a:rPr lang="en-GB" sz="1600" b="1" dirty="0">
              <a:solidFill>
                <a:srgbClr val="FF0000"/>
              </a:solidFill>
              <a:latin typeface="Calibri"/>
              <a:ea typeface="+mn-ea"/>
              <a:cs typeface="+mn-cs"/>
            </a:rPr>
            <a:t> </a:t>
          </a:r>
        </a:p>
      </dgm:t>
    </dgm:pt>
    <dgm:pt modelId="{2B3F04F2-23C7-4734-856E-F05A45F5DD9B}" type="parTrans" cxnId="{95B3049A-0808-4247-88D4-D65E053EDE50}">
      <dgm:prSet/>
      <dgm:spPr/>
      <dgm:t>
        <a:bodyPr/>
        <a:lstStyle/>
        <a:p>
          <a:endParaRPr lang="en-GB">
            <a:solidFill>
              <a:srgbClr val="FF0000"/>
            </a:solidFill>
          </a:endParaRPr>
        </a:p>
      </dgm:t>
    </dgm:pt>
    <dgm:pt modelId="{057003A2-B5A0-4D9B-8679-6DA276C4F9DF}" type="sibTrans" cxnId="{95B3049A-0808-4247-88D4-D65E053EDE50}">
      <dgm:prSet/>
      <dgm:spPr/>
      <dgm:t>
        <a:bodyPr/>
        <a:lstStyle/>
        <a:p>
          <a:endParaRPr lang="en-GB">
            <a:solidFill>
              <a:srgbClr val="FF0000"/>
            </a:solidFill>
          </a:endParaRPr>
        </a:p>
      </dgm:t>
    </dgm:pt>
    <dgm:pt modelId="{BB4FFF30-C30E-4F4B-9820-B5128F9133E3}" type="pres">
      <dgm:prSet presAssocID="{A37FB3C6-A3AE-4800-8D90-F5A420825006}" presName="Name0" presStyleCnt="0">
        <dgm:presLayoutVars>
          <dgm:chMax val="7"/>
          <dgm:chPref val="7"/>
          <dgm:dir/>
        </dgm:presLayoutVars>
      </dgm:prSet>
      <dgm:spPr/>
      <dgm:t>
        <a:bodyPr/>
        <a:lstStyle/>
        <a:p>
          <a:endParaRPr lang="en-GB"/>
        </a:p>
      </dgm:t>
    </dgm:pt>
    <dgm:pt modelId="{5E43D124-DB0F-4DC6-A348-ED642CD90939}" type="pres">
      <dgm:prSet presAssocID="{A37FB3C6-A3AE-4800-8D90-F5A420825006}" presName="Name1" presStyleCnt="0"/>
      <dgm:spPr/>
    </dgm:pt>
    <dgm:pt modelId="{BAE479D5-F61A-4FBF-BB5C-4426BFE42103}" type="pres">
      <dgm:prSet presAssocID="{A37FB3C6-A3AE-4800-8D90-F5A420825006}" presName="cycle" presStyleCnt="0"/>
      <dgm:spPr/>
    </dgm:pt>
    <dgm:pt modelId="{6CD8858D-CE0B-4ECA-BEF3-BC9F163C0255}" type="pres">
      <dgm:prSet presAssocID="{A37FB3C6-A3AE-4800-8D90-F5A420825006}" presName="srcNode" presStyleLbl="node1" presStyleIdx="0" presStyleCnt="4"/>
      <dgm:spPr/>
    </dgm:pt>
    <dgm:pt modelId="{944C368B-6407-4D30-9BD8-49F71ABD765E}" type="pres">
      <dgm:prSet presAssocID="{A37FB3C6-A3AE-4800-8D90-F5A420825006}" presName="conn" presStyleLbl="parChTrans1D2" presStyleIdx="0" presStyleCnt="1"/>
      <dgm:spPr>
        <a:prstGeom prst="blockArc">
          <a:avLst>
            <a:gd name="adj1" fmla="val 18900000"/>
            <a:gd name="adj2" fmla="val 2700000"/>
            <a:gd name="adj3" fmla="val 561"/>
          </a:avLst>
        </a:prstGeom>
      </dgm:spPr>
      <dgm:t>
        <a:bodyPr/>
        <a:lstStyle/>
        <a:p>
          <a:endParaRPr lang="en-GB"/>
        </a:p>
      </dgm:t>
    </dgm:pt>
    <dgm:pt modelId="{42467736-B440-4C22-B3CD-E5E58D9D3ECC}" type="pres">
      <dgm:prSet presAssocID="{A37FB3C6-A3AE-4800-8D90-F5A420825006}" presName="extraNode" presStyleLbl="node1" presStyleIdx="0" presStyleCnt="4"/>
      <dgm:spPr/>
    </dgm:pt>
    <dgm:pt modelId="{0102C7E3-0CEB-4A70-80A8-730625C5B7C7}" type="pres">
      <dgm:prSet presAssocID="{A37FB3C6-A3AE-4800-8D90-F5A420825006}" presName="dstNode" presStyleLbl="node1" presStyleIdx="0" presStyleCnt="4"/>
      <dgm:spPr/>
    </dgm:pt>
    <dgm:pt modelId="{E382D261-ED05-416B-A16B-4FF89AB6CCE4}" type="pres">
      <dgm:prSet presAssocID="{CB223175-D628-4E97-8901-2D30543AF22B}" presName="text_1" presStyleLbl="node1" presStyleIdx="0" presStyleCnt="4">
        <dgm:presLayoutVars>
          <dgm:bulletEnabled val="1"/>
        </dgm:presLayoutVars>
      </dgm:prSet>
      <dgm:spPr>
        <a:prstGeom prst="rect">
          <a:avLst/>
        </a:prstGeom>
      </dgm:spPr>
      <dgm:t>
        <a:bodyPr/>
        <a:lstStyle/>
        <a:p>
          <a:endParaRPr lang="en-GB"/>
        </a:p>
      </dgm:t>
    </dgm:pt>
    <dgm:pt modelId="{5A548225-5DE6-45BF-9F5B-0D48D88D715E}" type="pres">
      <dgm:prSet presAssocID="{CB223175-D628-4E97-8901-2D30543AF22B}" presName="accent_1" presStyleCnt="0"/>
      <dgm:spPr/>
    </dgm:pt>
    <dgm:pt modelId="{15A673B6-CA09-4825-B2B2-F40C74B9199B}" type="pres">
      <dgm:prSet presAssocID="{CB223175-D628-4E97-8901-2D30543AF22B}" presName="accentRepeatNode" presStyleLbl="solidFgAcc1" presStyleIdx="0" presStyleCnt="4"/>
      <dgm:spPr>
        <a:xfrm>
          <a:off x="51451" y="164734"/>
          <a:ext cx="549497" cy="549497"/>
        </a:xfrm>
        <a:prstGeom prst="ellipse">
          <a:avLst/>
        </a:prstGeom>
        <a:solidFill>
          <a:sysClr val="window" lastClr="FFFFFF">
            <a:hueOff val="0"/>
            <a:satOff val="0"/>
            <a:lumOff val="0"/>
            <a:alphaOff val="0"/>
          </a:sysClr>
        </a:solidFill>
        <a:ln w="25400" cap="flat" cmpd="sng" algn="ctr">
          <a:solidFill>
            <a:srgbClr val="C00000"/>
          </a:solidFill>
          <a:prstDash val="solid"/>
        </a:ln>
        <a:effectLst/>
      </dgm:spPr>
      <dgm:t>
        <a:bodyPr/>
        <a:lstStyle/>
        <a:p>
          <a:endParaRPr lang="en-GB"/>
        </a:p>
      </dgm:t>
    </dgm:pt>
    <dgm:pt modelId="{559BB866-7633-42E8-9906-D87720D81B1D}" type="pres">
      <dgm:prSet presAssocID="{75BA74DD-8779-497E-B169-A6D43B22DDA3}" presName="text_2" presStyleLbl="node1" presStyleIdx="1" presStyleCnt="4">
        <dgm:presLayoutVars>
          <dgm:bulletEnabled val="1"/>
        </dgm:presLayoutVars>
      </dgm:prSet>
      <dgm:spPr>
        <a:prstGeom prst="rect">
          <a:avLst/>
        </a:prstGeom>
      </dgm:spPr>
      <dgm:t>
        <a:bodyPr/>
        <a:lstStyle/>
        <a:p>
          <a:endParaRPr lang="en-GB"/>
        </a:p>
      </dgm:t>
    </dgm:pt>
    <dgm:pt modelId="{F949F616-EA35-42C9-9622-0F4A377AFDDA}" type="pres">
      <dgm:prSet presAssocID="{75BA74DD-8779-497E-B169-A6D43B22DDA3}" presName="accent_2" presStyleCnt="0"/>
      <dgm:spPr/>
    </dgm:pt>
    <dgm:pt modelId="{08F294FA-235C-4B76-A497-4D4D66669582}" type="pres">
      <dgm:prSet presAssocID="{75BA74DD-8779-497E-B169-A6D43B22DDA3}" presName="accentRepeatNode" presStyleLbl="solidFgAcc1" presStyleIdx="1" presStyleCnt="4"/>
      <dgm:spPr>
        <a:xfrm>
          <a:off x="303482" y="824245"/>
          <a:ext cx="549497" cy="549497"/>
        </a:xfrm>
        <a:prstGeom prst="ellipse">
          <a:avLst/>
        </a:prstGeom>
        <a:solidFill>
          <a:sysClr val="window" lastClr="FFFFFF">
            <a:hueOff val="0"/>
            <a:satOff val="0"/>
            <a:lumOff val="0"/>
            <a:alphaOff val="0"/>
          </a:sysClr>
        </a:solidFill>
        <a:ln w="25400" cap="flat" cmpd="sng" algn="ctr">
          <a:solidFill>
            <a:srgbClr val="C00000"/>
          </a:solidFill>
          <a:prstDash val="solid"/>
        </a:ln>
        <a:effectLst/>
      </dgm:spPr>
      <dgm:t>
        <a:bodyPr/>
        <a:lstStyle/>
        <a:p>
          <a:endParaRPr lang="en-GB"/>
        </a:p>
      </dgm:t>
    </dgm:pt>
    <dgm:pt modelId="{C255DD8A-E679-411F-8EBD-1A3692CFC7ED}" type="pres">
      <dgm:prSet presAssocID="{70069859-6BEC-4C14-B412-EAB0BD882429}" presName="text_3" presStyleLbl="node1" presStyleIdx="2" presStyleCnt="4">
        <dgm:presLayoutVars>
          <dgm:bulletEnabled val="1"/>
        </dgm:presLayoutVars>
      </dgm:prSet>
      <dgm:spPr>
        <a:prstGeom prst="rect">
          <a:avLst/>
        </a:prstGeom>
      </dgm:spPr>
      <dgm:t>
        <a:bodyPr/>
        <a:lstStyle/>
        <a:p>
          <a:endParaRPr lang="en-GB"/>
        </a:p>
      </dgm:t>
    </dgm:pt>
    <dgm:pt modelId="{E8311B94-1733-48CE-8C49-6077E9EF74CE}" type="pres">
      <dgm:prSet presAssocID="{70069859-6BEC-4C14-B412-EAB0BD882429}" presName="accent_3" presStyleCnt="0"/>
      <dgm:spPr/>
    </dgm:pt>
    <dgm:pt modelId="{D2E287A2-6A27-4223-93B6-5A8D8A46DC67}" type="pres">
      <dgm:prSet presAssocID="{70069859-6BEC-4C14-B412-EAB0BD882429}" presName="accentRepeatNode" presStyleLbl="solidFgAcc1" presStyleIdx="2" presStyleCnt="4"/>
      <dgm:spPr>
        <a:xfrm>
          <a:off x="303482" y="1483756"/>
          <a:ext cx="549497" cy="549497"/>
        </a:xfrm>
        <a:prstGeom prst="ellipse">
          <a:avLst/>
        </a:prstGeom>
        <a:solidFill>
          <a:sysClr val="window" lastClr="FFFFFF">
            <a:hueOff val="0"/>
            <a:satOff val="0"/>
            <a:lumOff val="0"/>
            <a:alphaOff val="0"/>
          </a:sysClr>
        </a:solidFill>
        <a:ln w="25400" cap="flat" cmpd="sng" algn="ctr">
          <a:solidFill>
            <a:srgbClr val="C00000"/>
          </a:solidFill>
          <a:prstDash val="solid"/>
        </a:ln>
        <a:effectLst/>
      </dgm:spPr>
      <dgm:t>
        <a:bodyPr/>
        <a:lstStyle/>
        <a:p>
          <a:endParaRPr lang="en-GB"/>
        </a:p>
      </dgm:t>
    </dgm:pt>
    <dgm:pt modelId="{88E5443E-C4AE-4A8B-B84B-2FB050E55576}" type="pres">
      <dgm:prSet presAssocID="{200346F9-2DF6-4CDD-AFEB-808EFD9411C8}" presName="text_4" presStyleLbl="node1" presStyleIdx="3" presStyleCnt="4">
        <dgm:presLayoutVars>
          <dgm:bulletEnabled val="1"/>
        </dgm:presLayoutVars>
      </dgm:prSet>
      <dgm:spPr>
        <a:prstGeom prst="rect">
          <a:avLst/>
        </a:prstGeom>
      </dgm:spPr>
      <dgm:t>
        <a:bodyPr/>
        <a:lstStyle/>
        <a:p>
          <a:endParaRPr lang="en-GB"/>
        </a:p>
      </dgm:t>
    </dgm:pt>
    <dgm:pt modelId="{70A184C9-938C-473C-B97E-CDD4DD92D381}" type="pres">
      <dgm:prSet presAssocID="{200346F9-2DF6-4CDD-AFEB-808EFD9411C8}" presName="accent_4" presStyleCnt="0"/>
      <dgm:spPr/>
    </dgm:pt>
    <dgm:pt modelId="{E50B44CE-16B1-4701-9064-FE093C4CE568}" type="pres">
      <dgm:prSet presAssocID="{200346F9-2DF6-4CDD-AFEB-808EFD9411C8}" presName="accentRepeatNode" presStyleLbl="solidFgAcc1" presStyleIdx="3" presStyleCnt="4"/>
      <dgm:spPr>
        <a:xfrm>
          <a:off x="51451" y="2143267"/>
          <a:ext cx="549497" cy="549497"/>
        </a:xfrm>
        <a:prstGeom prst="ellipse">
          <a:avLst/>
        </a:prstGeom>
        <a:solidFill>
          <a:sysClr val="window" lastClr="FFFFFF">
            <a:hueOff val="0"/>
            <a:satOff val="0"/>
            <a:lumOff val="0"/>
            <a:alphaOff val="0"/>
          </a:sysClr>
        </a:solidFill>
        <a:ln w="25400" cap="flat" cmpd="sng" algn="ctr">
          <a:solidFill>
            <a:srgbClr val="C00000"/>
          </a:solidFill>
          <a:prstDash val="solid"/>
        </a:ln>
        <a:effectLst/>
      </dgm:spPr>
      <dgm:t>
        <a:bodyPr/>
        <a:lstStyle/>
        <a:p>
          <a:endParaRPr lang="en-GB"/>
        </a:p>
      </dgm:t>
    </dgm:pt>
  </dgm:ptLst>
  <dgm:cxnLst>
    <dgm:cxn modelId="{D1B50E29-FCE9-47C0-B18A-DBB057A4DA5E}" type="presOf" srcId="{A2593ABE-166E-4056-A95D-3CEA9055E649}" destId="{944C368B-6407-4D30-9BD8-49F71ABD765E}" srcOrd="0" destOrd="0" presId="urn:microsoft.com/office/officeart/2008/layout/VerticalCurvedList"/>
    <dgm:cxn modelId="{63655505-634A-450F-98D0-D228D4E80EC9}" type="presOf" srcId="{70069859-6BEC-4C14-B412-EAB0BD882429}" destId="{C255DD8A-E679-411F-8EBD-1A3692CFC7ED}" srcOrd="0" destOrd="0" presId="urn:microsoft.com/office/officeart/2008/layout/VerticalCurvedList"/>
    <dgm:cxn modelId="{EB8AA318-4762-4CFE-9064-3D017BA3FC6B}" type="presOf" srcId="{A37FB3C6-A3AE-4800-8D90-F5A420825006}" destId="{BB4FFF30-C30E-4F4B-9820-B5128F9133E3}" srcOrd="0" destOrd="0" presId="urn:microsoft.com/office/officeart/2008/layout/VerticalCurvedList"/>
    <dgm:cxn modelId="{5A7CA6D1-2B87-4D8D-B05F-9420CDAADF3E}" type="presOf" srcId="{CB223175-D628-4E97-8901-2D30543AF22B}" destId="{E382D261-ED05-416B-A16B-4FF89AB6CCE4}" srcOrd="0" destOrd="0" presId="urn:microsoft.com/office/officeart/2008/layout/VerticalCurvedList"/>
    <dgm:cxn modelId="{95B3049A-0808-4247-88D4-D65E053EDE50}" srcId="{A37FB3C6-A3AE-4800-8D90-F5A420825006}" destId="{200346F9-2DF6-4CDD-AFEB-808EFD9411C8}" srcOrd="3" destOrd="0" parTransId="{2B3F04F2-23C7-4734-856E-F05A45F5DD9B}" sibTransId="{057003A2-B5A0-4D9B-8679-6DA276C4F9DF}"/>
    <dgm:cxn modelId="{1855BC21-9F61-47A6-97BC-594EFC3D12A0}" type="presOf" srcId="{200346F9-2DF6-4CDD-AFEB-808EFD9411C8}" destId="{88E5443E-C4AE-4A8B-B84B-2FB050E55576}" srcOrd="0" destOrd="0" presId="urn:microsoft.com/office/officeart/2008/layout/VerticalCurvedList"/>
    <dgm:cxn modelId="{A88BB2DD-A938-438F-8EAC-FC8361008EFC}" type="presOf" srcId="{75BA74DD-8779-497E-B169-A6D43B22DDA3}" destId="{559BB866-7633-42E8-9906-D87720D81B1D}" srcOrd="0" destOrd="0" presId="urn:microsoft.com/office/officeart/2008/layout/VerticalCurvedList"/>
    <dgm:cxn modelId="{4B1CE263-99E1-46E3-B64E-91903F27A97E}" srcId="{A37FB3C6-A3AE-4800-8D90-F5A420825006}" destId="{75BA74DD-8779-497E-B169-A6D43B22DDA3}" srcOrd="1" destOrd="0" parTransId="{0F24FC88-D211-4B67-A6E2-21B07C05F6DE}" sibTransId="{33270CDC-099E-432E-8C99-C7D7B8E8E460}"/>
    <dgm:cxn modelId="{80E405C8-D721-4FDF-A19A-A03843569EA7}" srcId="{A37FB3C6-A3AE-4800-8D90-F5A420825006}" destId="{70069859-6BEC-4C14-B412-EAB0BD882429}" srcOrd="2" destOrd="0" parTransId="{57E741CE-A968-447C-8314-42E6207B7832}" sibTransId="{9986C041-7684-4911-84B1-87A35F9BB1AE}"/>
    <dgm:cxn modelId="{EA888E58-6526-4F1E-B298-1C91D55CDF19}" srcId="{A37FB3C6-A3AE-4800-8D90-F5A420825006}" destId="{CB223175-D628-4E97-8901-2D30543AF22B}" srcOrd="0" destOrd="0" parTransId="{3CFDA61B-FD2C-4369-90E9-F4CF1A8F6A5F}" sibTransId="{A2593ABE-166E-4056-A95D-3CEA9055E649}"/>
    <dgm:cxn modelId="{C772C126-60E6-47A3-9E24-190DF52EC1E8}" type="presParOf" srcId="{BB4FFF30-C30E-4F4B-9820-B5128F9133E3}" destId="{5E43D124-DB0F-4DC6-A348-ED642CD90939}" srcOrd="0" destOrd="0" presId="urn:microsoft.com/office/officeart/2008/layout/VerticalCurvedList"/>
    <dgm:cxn modelId="{96C4098F-D3D0-42B6-94EF-06009447A6A1}" type="presParOf" srcId="{5E43D124-DB0F-4DC6-A348-ED642CD90939}" destId="{BAE479D5-F61A-4FBF-BB5C-4426BFE42103}" srcOrd="0" destOrd="0" presId="urn:microsoft.com/office/officeart/2008/layout/VerticalCurvedList"/>
    <dgm:cxn modelId="{D083E0AE-0F64-4F3D-B222-BDE110C051E9}" type="presParOf" srcId="{BAE479D5-F61A-4FBF-BB5C-4426BFE42103}" destId="{6CD8858D-CE0B-4ECA-BEF3-BC9F163C0255}" srcOrd="0" destOrd="0" presId="urn:microsoft.com/office/officeart/2008/layout/VerticalCurvedList"/>
    <dgm:cxn modelId="{8063C98B-3B02-4E73-AC05-277CC98FCD26}" type="presParOf" srcId="{BAE479D5-F61A-4FBF-BB5C-4426BFE42103}" destId="{944C368B-6407-4D30-9BD8-49F71ABD765E}" srcOrd="1" destOrd="0" presId="urn:microsoft.com/office/officeart/2008/layout/VerticalCurvedList"/>
    <dgm:cxn modelId="{200F6574-ED62-4EF1-9E43-9A81A43F2C72}" type="presParOf" srcId="{BAE479D5-F61A-4FBF-BB5C-4426BFE42103}" destId="{42467736-B440-4C22-B3CD-E5E58D9D3ECC}" srcOrd="2" destOrd="0" presId="urn:microsoft.com/office/officeart/2008/layout/VerticalCurvedList"/>
    <dgm:cxn modelId="{E1252844-DD5E-4DD3-89C2-658998CE47CB}" type="presParOf" srcId="{BAE479D5-F61A-4FBF-BB5C-4426BFE42103}" destId="{0102C7E3-0CEB-4A70-80A8-730625C5B7C7}" srcOrd="3" destOrd="0" presId="urn:microsoft.com/office/officeart/2008/layout/VerticalCurvedList"/>
    <dgm:cxn modelId="{DBFD718A-A35B-466C-B400-DA1761D36133}" type="presParOf" srcId="{5E43D124-DB0F-4DC6-A348-ED642CD90939}" destId="{E382D261-ED05-416B-A16B-4FF89AB6CCE4}" srcOrd="1" destOrd="0" presId="urn:microsoft.com/office/officeart/2008/layout/VerticalCurvedList"/>
    <dgm:cxn modelId="{2B910713-B963-4D78-8122-291952B2CCDB}" type="presParOf" srcId="{5E43D124-DB0F-4DC6-A348-ED642CD90939}" destId="{5A548225-5DE6-45BF-9F5B-0D48D88D715E}" srcOrd="2" destOrd="0" presId="urn:microsoft.com/office/officeart/2008/layout/VerticalCurvedList"/>
    <dgm:cxn modelId="{BD8375E6-FD98-43A0-A149-D86008A0785F}" type="presParOf" srcId="{5A548225-5DE6-45BF-9F5B-0D48D88D715E}" destId="{15A673B6-CA09-4825-B2B2-F40C74B9199B}" srcOrd="0" destOrd="0" presId="urn:microsoft.com/office/officeart/2008/layout/VerticalCurvedList"/>
    <dgm:cxn modelId="{CE4F139A-DA84-495A-80A9-D68419F3EEE5}" type="presParOf" srcId="{5E43D124-DB0F-4DC6-A348-ED642CD90939}" destId="{559BB866-7633-42E8-9906-D87720D81B1D}" srcOrd="3" destOrd="0" presId="urn:microsoft.com/office/officeart/2008/layout/VerticalCurvedList"/>
    <dgm:cxn modelId="{6FF10B6E-117C-412C-B8B9-51D253CB9DC1}" type="presParOf" srcId="{5E43D124-DB0F-4DC6-A348-ED642CD90939}" destId="{F949F616-EA35-42C9-9622-0F4A377AFDDA}" srcOrd="4" destOrd="0" presId="urn:microsoft.com/office/officeart/2008/layout/VerticalCurvedList"/>
    <dgm:cxn modelId="{AE4AB53C-8AF4-44CF-BCFA-B9E6A93A27C4}" type="presParOf" srcId="{F949F616-EA35-42C9-9622-0F4A377AFDDA}" destId="{08F294FA-235C-4B76-A497-4D4D66669582}" srcOrd="0" destOrd="0" presId="urn:microsoft.com/office/officeart/2008/layout/VerticalCurvedList"/>
    <dgm:cxn modelId="{841AA8B4-060C-4B5E-8CF8-1C8FFB55DA6F}" type="presParOf" srcId="{5E43D124-DB0F-4DC6-A348-ED642CD90939}" destId="{C255DD8A-E679-411F-8EBD-1A3692CFC7ED}" srcOrd="5" destOrd="0" presId="urn:microsoft.com/office/officeart/2008/layout/VerticalCurvedList"/>
    <dgm:cxn modelId="{E5154FDB-C52D-4448-A99E-9EDC5146A71B}" type="presParOf" srcId="{5E43D124-DB0F-4DC6-A348-ED642CD90939}" destId="{E8311B94-1733-48CE-8C49-6077E9EF74CE}" srcOrd="6" destOrd="0" presId="urn:microsoft.com/office/officeart/2008/layout/VerticalCurvedList"/>
    <dgm:cxn modelId="{AE98EBC9-A152-4FE7-A7BB-1554A8C72C52}" type="presParOf" srcId="{E8311B94-1733-48CE-8C49-6077E9EF74CE}" destId="{D2E287A2-6A27-4223-93B6-5A8D8A46DC67}" srcOrd="0" destOrd="0" presId="urn:microsoft.com/office/officeart/2008/layout/VerticalCurvedList"/>
    <dgm:cxn modelId="{F226396C-9182-4C80-A843-0AF4292181FC}" type="presParOf" srcId="{5E43D124-DB0F-4DC6-A348-ED642CD90939}" destId="{88E5443E-C4AE-4A8B-B84B-2FB050E55576}" srcOrd="7" destOrd="0" presId="urn:microsoft.com/office/officeart/2008/layout/VerticalCurvedList"/>
    <dgm:cxn modelId="{F2664818-E928-4A54-98C9-D7CDE15687DA}" type="presParOf" srcId="{5E43D124-DB0F-4DC6-A348-ED642CD90939}" destId="{70A184C9-938C-473C-B97E-CDD4DD92D381}" srcOrd="8" destOrd="0" presId="urn:microsoft.com/office/officeart/2008/layout/VerticalCurvedList"/>
    <dgm:cxn modelId="{BE8FF1CA-6411-4B96-A816-94563A0E0461}" type="presParOf" srcId="{70A184C9-938C-473C-B97E-CDD4DD92D381}" destId="{E50B44CE-16B1-4701-9064-FE093C4CE568}" srcOrd="0" destOrd="0" presId="urn:microsoft.com/office/officeart/2008/layout/VerticalCurvedList"/>
  </dgm:cxnLst>
  <dgm:bg>
    <a:noFill/>
  </dgm:bg>
  <dgm:whole>
    <a:ln w="76200"/>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7FB3C6-A3AE-4800-8D90-F5A42082500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B223175-D628-4E97-8901-2D30543AF22B}">
      <dgm:prSet phldrT="[Text]" custT="1"/>
      <dgm:spPr>
        <a:xfrm>
          <a:off x="326199" y="219684"/>
          <a:ext cx="5800344" cy="439597"/>
        </a:xfrm>
        <a:solidFill>
          <a:srgbClr val="C00000"/>
        </a:solidFill>
        <a:ln w="76200" cap="flat" cmpd="sng" algn="ctr">
          <a:solidFill>
            <a:srgbClr val="C00000"/>
          </a:solidFill>
          <a:prstDash val="solid"/>
        </a:ln>
        <a:effectLst/>
      </dgm:spPr>
      <dgm:t>
        <a:bodyPr/>
        <a:lstStyle/>
        <a:p>
          <a:pPr algn="l"/>
          <a:r>
            <a:rPr lang="en-GB" sz="1400" b="1" dirty="0" smtClean="0">
              <a:solidFill>
                <a:schemeClr val="bg1"/>
              </a:solidFill>
              <a:latin typeface="Calibri"/>
              <a:ea typeface="+mn-ea"/>
              <a:cs typeface="+mn-cs"/>
            </a:rPr>
            <a:t>    Teaching and Learning</a:t>
          </a:r>
          <a:endParaRPr lang="en-GB" sz="1400" b="1" dirty="0">
            <a:solidFill>
              <a:schemeClr val="bg1"/>
            </a:solidFill>
            <a:latin typeface="Calibri"/>
            <a:ea typeface="+mn-ea"/>
            <a:cs typeface="+mn-cs"/>
          </a:endParaRPr>
        </a:p>
      </dgm:t>
    </dgm:pt>
    <dgm:pt modelId="{3CFDA61B-FD2C-4369-90E9-F4CF1A8F6A5F}" type="parTrans" cxnId="{EA888E58-6526-4F1E-B298-1C91D55CDF19}">
      <dgm:prSet/>
      <dgm:spPr/>
      <dgm:t>
        <a:bodyPr/>
        <a:lstStyle/>
        <a:p>
          <a:endParaRPr lang="en-GB">
            <a:solidFill>
              <a:srgbClr val="FF0000"/>
            </a:solidFill>
          </a:endParaRPr>
        </a:p>
      </dgm:t>
    </dgm:pt>
    <dgm:pt modelId="{A2593ABE-166E-4056-A95D-3CEA9055E649}" type="sibTrans" cxnId="{EA888E58-6526-4F1E-B298-1C91D55CDF19}">
      <dgm:prSet/>
      <dgm:spPr>
        <a:xfrm>
          <a:off x="-3229323" y="-496889"/>
          <a:ext cx="3851280" cy="3851280"/>
        </a:xfrm>
        <a:solidFill>
          <a:schemeClr val="accent2"/>
        </a:solidFill>
        <a:ln w="25400" cap="flat" cmpd="sng" algn="ctr">
          <a:solidFill>
            <a:srgbClr val="C00000"/>
          </a:solidFill>
          <a:prstDash val="solid"/>
        </a:ln>
        <a:effectLst/>
      </dgm:spPr>
      <dgm:t>
        <a:bodyPr/>
        <a:lstStyle/>
        <a:p>
          <a:endParaRPr lang="en-GB">
            <a:solidFill>
              <a:srgbClr val="FF0000"/>
            </a:solidFill>
          </a:endParaRPr>
        </a:p>
      </dgm:t>
    </dgm:pt>
    <dgm:pt modelId="{BB4FFF30-C30E-4F4B-9820-B5128F9133E3}" type="pres">
      <dgm:prSet presAssocID="{A37FB3C6-A3AE-4800-8D90-F5A420825006}" presName="Name0" presStyleCnt="0">
        <dgm:presLayoutVars>
          <dgm:chMax val="7"/>
          <dgm:chPref val="7"/>
          <dgm:dir/>
        </dgm:presLayoutVars>
      </dgm:prSet>
      <dgm:spPr/>
      <dgm:t>
        <a:bodyPr/>
        <a:lstStyle/>
        <a:p>
          <a:endParaRPr lang="en-GB"/>
        </a:p>
      </dgm:t>
    </dgm:pt>
    <dgm:pt modelId="{5E43D124-DB0F-4DC6-A348-ED642CD90939}" type="pres">
      <dgm:prSet presAssocID="{A37FB3C6-A3AE-4800-8D90-F5A420825006}" presName="Name1" presStyleCnt="0"/>
      <dgm:spPr/>
    </dgm:pt>
    <dgm:pt modelId="{BAE479D5-F61A-4FBF-BB5C-4426BFE42103}" type="pres">
      <dgm:prSet presAssocID="{A37FB3C6-A3AE-4800-8D90-F5A420825006}" presName="cycle" presStyleCnt="0"/>
      <dgm:spPr/>
    </dgm:pt>
    <dgm:pt modelId="{6CD8858D-CE0B-4ECA-BEF3-BC9F163C0255}" type="pres">
      <dgm:prSet presAssocID="{A37FB3C6-A3AE-4800-8D90-F5A420825006}" presName="srcNode" presStyleLbl="node1" presStyleIdx="0" presStyleCnt="1"/>
      <dgm:spPr/>
    </dgm:pt>
    <dgm:pt modelId="{944C368B-6407-4D30-9BD8-49F71ABD765E}" type="pres">
      <dgm:prSet presAssocID="{A37FB3C6-A3AE-4800-8D90-F5A420825006}" presName="conn" presStyleLbl="parChTrans1D2" presStyleIdx="0" presStyleCnt="1"/>
      <dgm:spPr>
        <a:prstGeom prst="blockArc">
          <a:avLst>
            <a:gd name="adj1" fmla="val 18900000"/>
            <a:gd name="adj2" fmla="val 2700000"/>
            <a:gd name="adj3" fmla="val 561"/>
          </a:avLst>
        </a:prstGeom>
      </dgm:spPr>
      <dgm:t>
        <a:bodyPr/>
        <a:lstStyle/>
        <a:p>
          <a:endParaRPr lang="en-GB"/>
        </a:p>
      </dgm:t>
    </dgm:pt>
    <dgm:pt modelId="{42467736-B440-4C22-B3CD-E5E58D9D3ECC}" type="pres">
      <dgm:prSet presAssocID="{A37FB3C6-A3AE-4800-8D90-F5A420825006}" presName="extraNode" presStyleLbl="node1" presStyleIdx="0" presStyleCnt="1"/>
      <dgm:spPr/>
    </dgm:pt>
    <dgm:pt modelId="{0102C7E3-0CEB-4A70-80A8-730625C5B7C7}" type="pres">
      <dgm:prSet presAssocID="{A37FB3C6-A3AE-4800-8D90-F5A420825006}" presName="dstNode" presStyleLbl="node1" presStyleIdx="0" presStyleCnt="1"/>
      <dgm:spPr/>
    </dgm:pt>
    <dgm:pt modelId="{E382D261-ED05-416B-A16B-4FF89AB6CCE4}" type="pres">
      <dgm:prSet presAssocID="{CB223175-D628-4E97-8901-2D30543AF22B}" presName="text_1" presStyleLbl="node1" presStyleIdx="0" presStyleCnt="1" custScaleX="98131" custScaleY="90593" custLinFactNeighborX="714">
        <dgm:presLayoutVars>
          <dgm:bulletEnabled val="1"/>
        </dgm:presLayoutVars>
      </dgm:prSet>
      <dgm:spPr>
        <a:prstGeom prst="rect">
          <a:avLst/>
        </a:prstGeom>
      </dgm:spPr>
      <dgm:t>
        <a:bodyPr/>
        <a:lstStyle/>
        <a:p>
          <a:endParaRPr lang="en-GB"/>
        </a:p>
      </dgm:t>
    </dgm:pt>
    <dgm:pt modelId="{5A548225-5DE6-45BF-9F5B-0D48D88D715E}" type="pres">
      <dgm:prSet presAssocID="{CB223175-D628-4E97-8901-2D30543AF22B}" presName="accent_1" presStyleCnt="0"/>
      <dgm:spPr/>
    </dgm:pt>
    <dgm:pt modelId="{15A673B6-CA09-4825-B2B2-F40C74B9199B}" type="pres">
      <dgm:prSet presAssocID="{CB223175-D628-4E97-8901-2D30543AF22B}" presName="accentRepeatNode" presStyleLbl="solidFgAcc1" presStyleIdx="0" presStyleCnt="1" custScaleX="87135" custScaleY="85110"/>
      <dgm:spPr>
        <a:xfrm>
          <a:off x="51451" y="164734"/>
          <a:ext cx="549497" cy="549497"/>
        </a:xfrm>
        <a:prstGeom prst="ellipse">
          <a:avLst/>
        </a:prstGeom>
        <a:solidFill>
          <a:sysClr val="window" lastClr="FFFFFF">
            <a:hueOff val="0"/>
            <a:satOff val="0"/>
            <a:lumOff val="0"/>
            <a:alphaOff val="0"/>
          </a:sysClr>
        </a:solidFill>
        <a:ln w="25400" cap="flat" cmpd="sng" algn="ctr">
          <a:solidFill>
            <a:srgbClr val="C00000"/>
          </a:solidFill>
          <a:prstDash val="solid"/>
        </a:ln>
        <a:effectLst/>
      </dgm:spPr>
      <dgm:t>
        <a:bodyPr/>
        <a:lstStyle/>
        <a:p>
          <a:endParaRPr lang="en-GB"/>
        </a:p>
      </dgm:t>
    </dgm:pt>
  </dgm:ptLst>
  <dgm:cxnLst>
    <dgm:cxn modelId="{F5B26041-3C35-48F2-A78A-C9201B651DCC}" type="presOf" srcId="{CB223175-D628-4E97-8901-2D30543AF22B}" destId="{E382D261-ED05-416B-A16B-4FF89AB6CCE4}" srcOrd="0" destOrd="0" presId="urn:microsoft.com/office/officeart/2008/layout/VerticalCurvedList"/>
    <dgm:cxn modelId="{EA888E58-6526-4F1E-B298-1C91D55CDF19}" srcId="{A37FB3C6-A3AE-4800-8D90-F5A420825006}" destId="{CB223175-D628-4E97-8901-2D30543AF22B}" srcOrd="0" destOrd="0" parTransId="{3CFDA61B-FD2C-4369-90E9-F4CF1A8F6A5F}" sibTransId="{A2593ABE-166E-4056-A95D-3CEA9055E649}"/>
    <dgm:cxn modelId="{9012CABD-8A85-43D5-BE7A-BA8F846DEE0C}" type="presOf" srcId="{A37FB3C6-A3AE-4800-8D90-F5A420825006}" destId="{BB4FFF30-C30E-4F4B-9820-B5128F9133E3}" srcOrd="0" destOrd="0" presId="urn:microsoft.com/office/officeart/2008/layout/VerticalCurvedList"/>
    <dgm:cxn modelId="{65FB1F24-9A01-4CDA-90FA-70C9CBA0508C}" type="presOf" srcId="{A2593ABE-166E-4056-A95D-3CEA9055E649}" destId="{944C368B-6407-4D30-9BD8-49F71ABD765E}" srcOrd="0" destOrd="0" presId="urn:microsoft.com/office/officeart/2008/layout/VerticalCurvedList"/>
    <dgm:cxn modelId="{31E87737-F525-4A7D-9149-69F6D519F03F}" type="presParOf" srcId="{BB4FFF30-C30E-4F4B-9820-B5128F9133E3}" destId="{5E43D124-DB0F-4DC6-A348-ED642CD90939}" srcOrd="0" destOrd="0" presId="urn:microsoft.com/office/officeart/2008/layout/VerticalCurvedList"/>
    <dgm:cxn modelId="{264B6553-952A-4725-8046-79AE2AE4846D}" type="presParOf" srcId="{5E43D124-DB0F-4DC6-A348-ED642CD90939}" destId="{BAE479D5-F61A-4FBF-BB5C-4426BFE42103}" srcOrd="0" destOrd="0" presId="urn:microsoft.com/office/officeart/2008/layout/VerticalCurvedList"/>
    <dgm:cxn modelId="{6B39F7BD-D7C4-4858-8DB5-FE84F35D4158}" type="presParOf" srcId="{BAE479D5-F61A-4FBF-BB5C-4426BFE42103}" destId="{6CD8858D-CE0B-4ECA-BEF3-BC9F163C0255}" srcOrd="0" destOrd="0" presId="urn:microsoft.com/office/officeart/2008/layout/VerticalCurvedList"/>
    <dgm:cxn modelId="{4F837403-8EE8-4AB6-A697-DE24395A2DE6}" type="presParOf" srcId="{BAE479D5-F61A-4FBF-BB5C-4426BFE42103}" destId="{944C368B-6407-4D30-9BD8-49F71ABD765E}" srcOrd="1" destOrd="0" presId="urn:microsoft.com/office/officeart/2008/layout/VerticalCurvedList"/>
    <dgm:cxn modelId="{F27F4077-359B-48D1-81A0-3F249D2AE65B}" type="presParOf" srcId="{BAE479D5-F61A-4FBF-BB5C-4426BFE42103}" destId="{42467736-B440-4C22-B3CD-E5E58D9D3ECC}" srcOrd="2" destOrd="0" presId="urn:microsoft.com/office/officeart/2008/layout/VerticalCurvedList"/>
    <dgm:cxn modelId="{55D282DB-0E7D-4219-818B-B033301317CE}" type="presParOf" srcId="{BAE479D5-F61A-4FBF-BB5C-4426BFE42103}" destId="{0102C7E3-0CEB-4A70-80A8-730625C5B7C7}" srcOrd="3" destOrd="0" presId="urn:microsoft.com/office/officeart/2008/layout/VerticalCurvedList"/>
    <dgm:cxn modelId="{E3201F3F-443B-4F3E-82BA-DA566CA59F49}" type="presParOf" srcId="{5E43D124-DB0F-4DC6-A348-ED642CD90939}" destId="{E382D261-ED05-416B-A16B-4FF89AB6CCE4}" srcOrd="1" destOrd="0" presId="urn:microsoft.com/office/officeart/2008/layout/VerticalCurvedList"/>
    <dgm:cxn modelId="{02708436-4610-4883-9E40-49A3EF3B4B62}" type="presParOf" srcId="{5E43D124-DB0F-4DC6-A348-ED642CD90939}" destId="{5A548225-5DE6-45BF-9F5B-0D48D88D715E}" srcOrd="2" destOrd="0" presId="urn:microsoft.com/office/officeart/2008/layout/VerticalCurvedList"/>
    <dgm:cxn modelId="{2F980F72-89FE-45CE-B5D3-E8E27BFBDFC8}" type="presParOf" srcId="{5A548225-5DE6-45BF-9F5B-0D48D88D715E}" destId="{15A673B6-CA09-4825-B2B2-F40C74B9199B}" srcOrd="0" destOrd="0" presId="urn:microsoft.com/office/officeart/2008/layout/VerticalCurvedList"/>
  </dgm:cxnLst>
  <dgm:bg>
    <a:noFill/>
  </dgm:bg>
  <dgm:whole>
    <a:ln w="76200">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7FB3C6-A3AE-4800-8D90-F5A42082500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B223175-D628-4E97-8901-2D30543AF22B}">
      <dgm:prSet phldrT="[Text]" custT="1"/>
      <dgm:spPr>
        <a:xfrm>
          <a:off x="326199" y="219684"/>
          <a:ext cx="5800344" cy="439597"/>
        </a:xfrm>
        <a:solidFill>
          <a:srgbClr val="C00000"/>
        </a:solidFill>
        <a:ln w="76200" cap="flat" cmpd="sng" algn="ctr">
          <a:solidFill>
            <a:srgbClr val="C00000"/>
          </a:solidFill>
          <a:prstDash val="solid"/>
        </a:ln>
        <a:effectLst/>
      </dgm:spPr>
      <dgm:t>
        <a:bodyPr/>
        <a:lstStyle/>
        <a:p>
          <a:pPr algn="l"/>
          <a:r>
            <a:rPr lang="en-GB" sz="1400" b="1" dirty="0" smtClean="0">
              <a:solidFill>
                <a:schemeClr val="bg1"/>
              </a:solidFill>
              <a:latin typeface="Calibri"/>
              <a:ea typeface="+mn-ea"/>
              <a:cs typeface="+mn-cs"/>
            </a:rPr>
            <a:t>    </a:t>
          </a:r>
          <a:endParaRPr lang="en-GB" sz="1400" b="1" dirty="0">
            <a:solidFill>
              <a:schemeClr val="bg1"/>
            </a:solidFill>
            <a:latin typeface="Calibri"/>
            <a:ea typeface="+mn-ea"/>
            <a:cs typeface="+mn-cs"/>
          </a:endParaRPr>
        </a:p>
      </dgm:t>
    </dgm:pt>
    <dgm:pt modelId="{3CFDA61B-FD2C-4369-90E9-F4CF1A8F6A5F}" type="parTrans" cxnId="{EA888E58-6526-4F1E-B298-1C91D55CDF19}">
      <dgm:prSet/>
      <dgm:spPr/>
      <dgm:t>
        <a:bodyPr/>
        <a:lstStyle/>
        <a:p>
          <a:endParaRPr lang="en-GB">
            <a:solidFill>
              <a:srgbClr val="FF0000"/>
            </a:solidFill>
          </a:endParaRPr>
        </a:p>
      </dgm:t>
    </dgm:pt>
    <dgm:pt modelId="{A2593ABE-166E-4056-A95D-3CEA9055E649}" type="sibTrans" cxnId="{EA888E58-6526-4F1E-B298-1C91D55CDF19}">
      <dgm:prSet/>
      <dgm:spPr>
        <a:xfrm>
          <a:off x="-3229323" y="-496889"/>
          <a:ext cx="3851280" cy="3851280"/>
        </a:xfrm>
        <a:solidFill>
          <a:schemeClr val="accent2"/>
        </a:solidFill>
        <a:ln w="25400" cap="flat" cmpd="sng" algn="ctr">
          <a:solidFill>
            <a:srgbClr val="C00000"/>
          </a:solidFill>
          <a:prstDash val="solid"/>
        </a:ln>
        <a:effectLst/>
      </dgm:spPr>
      <dgm:t>
        <a:bodyPr/>
        <a:lstStyle/>
        <a:p>
          <a:endParaRPr lang="en-GB">
            <a:solidFill>
              <a:srgbClr val="FF0000"/>
            </a:solidFill>
          </a:endParaRPr>
        </a:p>
      </dgm:t>
    </dgm:pt>
    <dgm:pt modelId="{BB4FFF30-C30E-4F4B-9820-B5128F9133E3}" type="pres">
      <dgm:prSet presAssocID="{A37FB3C6-A3AE-4800-8D90-F5A420825006}" presName="Name0" presStyleCnt="0">
        <dgm:presLayoutVars>
          <dgm:chMax val="7"/>
          <dgm:chPref val="7"/>
          <dgm:dir/>
        </dgm:presLayoutVars>
      </dgm:prSet>
      <dgm:spPr/>
      <dgm:t>
        <a:bodyPr/>
        <a:lstStyle/>
        <a:p>
          <a:endParaRPr lang="en-GB"/>
        </a:p>
      </dgm:t>
    </dgm:pt>
    <dgm:pt modelId="{5E43D124-DB0F-4DC6-A348-ED642CD90939}" type="pres">
      <dgm:prSet presAssocID="{A37FB3C6-A3AE-4800-8D90-F5A420825006}" presName="Name1" presStyleCnt="0"/>
      <dgm:spPr/>
    </dgm:pt>
    <dgm:pt modelId="{BAE479D5-F61A-4FBF-BB5C-4426BFE42103}" type="pres">
      <dgm:prSet presAssocID="{A37FB3C6-A3AE-4800-8D90-F5A420825006}" presName="cycle" presStyleCnt="0"/>
      <dgm:spPr/>
    </dgm:pt>
    <dgm:pt modelId="{6CD8858D-CE0B-4ECA-BEF3-BC9F163C0255}" type="pres">
      <dgm:prSet presAssocID="{A37FB3C6-A3AE-4800-8D90-F5A420825006}" presName="srcNode" presStyleLbl="node1" presStyleIdx="0" presStyleCnt="1"/>
      <dgm:spPr/>
    </dgm:pt>
    <dgm:pt modelId="{944C368B-6407-4D30-9BD8-49F71ABD765E}" type="pres">
      <dgm:prSet presAssocID="{A37FB3C6-A3AE-4800-8D90-F5A420825006}" presName="conn" presStyleLbl="parChTrans1D2" presStyleIdx="0" presStyleCnt="1"/>
      <dgm:spPr>
        <a:prstGeom prst="blockArc">
          <a:avLst>
            <a:gd name="adj1" fmla="val 18900000"/>
            <a:gd name="adj2" fmla="val 2700000"/>
            <a:gd name="adj3" fmla="val 561"/>
          </a:avLst>
        </a:prstGeom>
      </dgm:spPr>
      <dgm:t>
        <a:bodyPr/>
        <a:lstStyle/>
        <a:p>
          <a:endParaRPr lang="en-GB"/>
        </a:p>
      </dgm:t>
    </dgm:pt>
    <dgm:pt modelId="{42467736-B440-4C22-B3CD-E5E58D9D3ECC}" type="pres">
      <dgm:prSet presAssocID="{A37FB3C6-A3AE-4800-8D90-F5A420825006}" presName="extraNode" presStyleLbl="node1" presStyleIdx="0" presStyleCnt="1"/>
      <dgm:spPr/>
    </dgm:pt>
    <dgm:pt modelId="{0102C7E3-0CEB-4A70-80A8-730625C5B7C7}" type="pres">
      <dgm:prSet presAssocID="{A37FB3C6-A3AE-4800-8D90-F5A420825006}" presName="dstNode" presStyleLbl="node1" presStyleIdx="0" presStyleCnt="1"/>
      <dgm:spPr/>
    </dgm:pt>
    <dgm:pt modelId="{E382D261-ED05-416B-A16B-4FF89AB6CCE4}" type="pres">
      <dgm:prSet presAssocID="{CB223175-D628-4E97-8901-2D30543AF22B}" presName="text_1" presStyleLbl="node1" presStyleIdx="0" presStyleCnt="1" custScaleX="98131" custScaleY="57725" custLinFactNeighborX="714">
        <dgm:presLayoutVars>
          <dgm:bulletEnabled val="1"/>
        </dgm:presLayoutVars>
      </dgm:prSet>
      <dgm:spPr>
        <a:prstGeom prst="rect">
          <a:avLst/>
        </a:prstGeom>
      </dgm:spPr>
      <dgm:t>
        <a:bodyPr/>
        <a:lstStyle/>
        <a:p>
          <a:endParaRPr lang="en-GB"/>
        </a:p>
      </dgm:t>
    </dgm:pt>
    <dgm:pt modelId="{5A548225-5DE6-45BF-9F5B-0D48D88D715E}" type="pres">
      <dgm:prSet presAssocID="{CB223175-D628-4E97-8901-2D30543AF22B}" presName="accent_1" presStyleCnt="0"/>
      <dgm:spPr/>
    </dgm:pt>
    <dgm:pt modelId="{15A673B6-CA09-4825-B2B2-F40C74B9199B}" type="pres">
      <dgm:prSet presAssocID="{CB223175-D628-4E97-8901-2D30543AF22B}" presName="accentRepeatNode" presStyleLbl="solidFgAcc1" presStyleIdx="0" presStyleCnt="1" custScaleX="87135" custScaleY="85110"/>
      <dgm:spPr>
        <a:xfrm>
          <a:off x="51451" y="164734"/>
          <a:ext cx="549497" cy="549497"/>
        </a:xfrm>
        <a:prstGeom prst="ellipse">
          <a:avLst/>
        </a:prstGeom>
        <a:solidFill>
          <a:sysClr val="window" lastClr="FFFFFF">
            <a:hueOff val="0"/>
            <a:satOff val="0"/>
            <a:lumOff val="0"/>
            <a:alphaOff val="0"/>
          </a:sysClr>
        </a:solidFill>
        <a:ln w="25400" cap="flat" cmpd="sng" algn="ctr">
          <a:solidFill>
            <a:srgbClr val="C00000"/>
          </a:solidFill>
          <a:prstDash val="solid"/>
        </a:ln>
        <a:effectLst/>
      </dgm:spPr>
      <dgm:t>
        <a:bodyPr/>
        <a:lstStyle/>
        <a:p>
          <a:endParaRPr lang="en-GB"/>
        </a:p>
      </dgm:t>
    </dgm:pt>
  </dgm:ptLst>
  <dgm:cxnLst>
    <dgm:cxn modelId="{B0CAA4C9-830D-4F54-A960-4733E80F868F}" type="presOf" srcId="{A37FB3C6-A3AE-4800-8D90-F5A420825006}" destId="{BB4FFF30-C30E-4F4B-9820-B5128F9133E3}" srcOrd="0" destOrd="0" presId="urn:microsoft.com/office/officeart/2008/layout/VerticalCurvedList"/>
    <dgm:cxn modelId="{99539246-5798-4809-B727-E47C7E3247BC}" type="presOf" srcId="{CB223175-D628-4E97-8901-2D30543AF22B}" destId="{E382D261-ED05-416B-A16B-4FF89AB6CCE4}" srcOrd="0" destOrd="0" presId="urn:microsoft.com/office/officeart/2008/layout/VerticalCurvedList"/>
    <dgm:cxn modelId="{EA888E58-6526-4F1E-B298-1C91D55CDF19}" srcId="{A37FB3C6-A3AE-4800-8D90-F5A420825006}" destId="{CB223175-D628-4E97-8901-2D30543AF22B}" srcOrd="0" destOrd="0" parTransId="{3CFDA61B-FD2C-4369-90E9-F4CF1A8F6A5F}" sibTransId="{A2593ABE-166E-4056-A95D-3CEA9055E649}"/>
    <dgm:cxn modelId="{481CC1F0-070A-465E-924B-6FD06C3FC591}" type="presOf" srcId="{A2593ABE-166E-4056-A95D-3CEA9055E649}" destId="{944C368B-6407-4D30-9BD8-49F71ABD765E}" srcOrd="0" destOrd="0" presId="urn:microsoft.com/office/officeart/2008/layout/VerticalCurvedList"/>
    <dgm:cxn modelId="{5D838C83-5C16-4B77-B9A2-06124EE51D49}" type="presParOf" srcId="{BB4FFF30-C30E-4F4B-9820-B5128F9133E3}" destId="{5E43D124-DB0F-4DC6-A348-ED642CD90939}" srcOrd="0" destOrd="0" presId="urn:microsoft.com/office/officeart/2008/layout/VerticalCurvedList"/>
    <dgm:cxn modelId="{271D7E58-AD55-4295-B0D6-20A8984F9086}" type="presParOf" srcId="{5E43D124-DB0F-4DC6-A348-ED642CD90939}" destId="{BAE479D5-F61A-4FBF-BB5C-4426BFE42103}" srcOrd="0" destOrd="0" presId="urn:microsoft.com/office/officeart/2008/layout/VerticalCurvedList"/>
    <dgm:cxn modelId="{454B4A8A-43AF-4E30-9D55-3F2C33027730}" type="presParOf" srcId="{BAE479D5-F61A-4FBF-BB5C-4426BFE42103}" destId="{6CD8858D-CE0B-4ECA-BEF3-BC9F163C0255}" srcOrd="0" destOrd="0" presId="urn:microsoft.com/office/officeart/2008/layout/VerticalCurvedList"/>
    <dgm:cxn modelId="{E928124F-6AD8-4917-8C23-78F6E5CF5761}" type="presParOf" srcId="{BAE479D5-F61A-4FBF-BB5C-4426BFE42103}" destId="{944C368B-6407-4D30-9BD8-49F71ABD765E}" srcOrd="1" destOrd="0" presId="urn:microsoft.com/office/officeart/2008/layout/VerticalCurvedList"/>
    <dgm:cxn modelId="{90732186-253C-4A7F-8414-168D638FB1EC}" type="presParOf" srcId="{BAE479D5-F61A-4FBF-BB5C-4426BFE42103}" destId="{42467736-B440-4C22-B3CD-E5E58D9D3ECC}" srcOrd="2" destOrd="0" presId="urn:microsoft.com/office/officeart/2008/layout/VerticalCurvedList"/>
    <dgm:cxn modelId="{61FED268-4F3B-45BF-9186-387384851B02}" type="presParOf" srcId="{BAE479D5-F61A-4FBF-BB5C-4426BFE42103}" destId="{0102C7E3-0CEB-4A70-80A8-730625C5B7C7}" srcOrd="3" destOrd="0" presId="urn:microsoft.com/office/officeart/2008/layout/VerticalCurvedList"/>
    <dgm:cxn modelId="{A747646A-E750-4113-931D-11CB321D7C50}" type="presParOf" srcId="{5E43D124-DB0F-4DC6-A348-ED642CD90939}" destId="{E382D261-ED05-416B-A16B-4FF89AB6CCE4}" srcOrd="1" destOrd="0" presId="urn:microsoft.com/office/officeart/2008/layout/VerticalCurvedList"/>
    <dgm:cxn modelId="{658E657F-51E9-4754-A0DE-0B8812834227}" type="presParOf" srcId="{5E43D124-DB0F-4DC6-A348-ED642CD90939}" destId="{5A548225-5DE6-45BF-9F5B-0D48D88D715E}" srcOrd="2" destOrd="0" presId="urn:microsoft.com/office/officeart/2008/layout/VerticalCurvedList"/>
    <dgm:cxn modelId="{8B4F3EC4-4F54-4F95-ACEC-5DD16CB486C6}" type="presParOf" srcId="{5A548225-5DE6-45BF-9F5B-0D48D88D715E}" destId="{15A673B6-CA09-4825-B2B2-F40C74B9199B}" srcOrd="0" destOrd="0" presId="urn:microsoft.com/office/officeart/2008/layout/VerticalCurvedList"/>
  </dgm:cxnLst>
  <dgm:bg>
    <a:noFill/>
  </dgm:bg>
  <dgm:whole>
    <a:ln w="76200">
      <a:noFill/>
    </a:ln>
  </dgm:whole>
  <dgm:extLst>
    <a:ext uri="http://schemas.microsoft.com/office/drawing/2008/diagram">
      <dsp:dataModelExt xmlns:dsp="http://schemas.microsoft.com/office/drawing/2008/diagram" relId="rId2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3BEC3E-67BA-4E63-9BD2-C085860C6C5E}" type="doc">
      <dgm:prSet loTypeId="urn:microsoft.com/office/officeart/2005/8/layout/cycle6" loCatId="cycle" qsTypeId="urn:microsoft.com/office/officeart/2005/8/quickstyle/simple4" qsCatId="simple" csTypeId="urn:microsoft.com/office/officeart/2005/8/colors/accent2_2" csCatId="accent2" phldr="1"/>
      <dgm:spPr/>
      <dgm:t>
        <a:bodyPr/>
        <a:lstStyle/>
        <a:p>
          <a:endParaRPr lang="en-GB"/>
        </a:p>
      </dgm:t>
    </dgm:pt>
    <dgm:pt modelId="{F534C717-314D-4082-A269-868A0A2D879C}">
      <dgm:prSet phldrT="[Text]"/>
      <dgm:spPr/>
      <dgm:t>
        <a:bodyPr/>
        <a:lstStyle/>
        <a:p>
          <a:r>
            <a:rPr lang="en-GB" dirty="0" smtClean="0"/>
            <a:t>PSHE</a:t>
          </a:r>
          <a:endParaRPr lang="en-GB" dirty="0"/>
        </a:p>
      </dgm:t>
    </dgm:pt>
    <dgm:pt modelId="{A413310B-41AF-4E03-ACE2-887DB7C28870}" type="parTrans" cxnId="{C5E914CF-22CA-4B73-B587-B5836FAAB5F1}">
      <dgm:prSet/>
      <dgm:spPr/>
      <dgm:t>
        <a:bodyPr/>
        <a:lstStyle/>
        <a:p>
          <a:endParaRPr lang="en-GB"/>
        </a:p>
      </dgm:t>
    </dgm:pt>
    <dgm:pt modelId="{BE20A112-2D36-4225-A05D-20FD03977BB1}" type="sibTrans" cxnId="{C5E914CF-22CA-4B73-B587-B5836FAAB5F1}">
      <dgm:prSet/>
      <dgm:spPr/>
      <dgm:t>
        <a:bodyPr/>
        <a:lstStyle/>
        <a:p>
          <a:endParaRPr lang="en-GB"/>
        </a:p>
      </dgm:t>
    </dgm:pt>
    <dgm:pt modelId="{ACFBDDE2-0229-4EAE-AA49-07055445C0FA}">
      <dgm:prSet phldrT="[Text]"/>
      <dgm:spPr/>
      <dgm:t>
        <a:bodyPr/>
        <a:lstStyle/>
        <a:p>
          <a:r>
            <a:rPr lang="en-GB" dirty="0" smtClean="0"/>
            <a:t>RSE</a:t>
          </a:r>
          <a:endParaRPr lang="en-GB" dirty="0"/>
        </a:p>
      </dgm:t>
    </dgm:pt>
    <dgm:pt modelId="{51C8B09B-74C6-4A73-A266-4654210F3DCC}" type="parTrans" cxnId="{C2BE6AA8-962A-4476-A0AA-52629C11BC11}">
      <dgm:prSet/>
      <dgm:spPr/>
      <dgm:t>
        <a:bodyPr/>
        <a:lstStyle/>
        <a:p>
          <a:endParaRPr lang="en-GB"/>
        </a:p>
      </dgm:t>
    </dgm:pt>
    <dgm:pt modelId="{E827C251-0B5F-409A-911D-E8D761C27C3A}" type="sibTrans" cxnId="{C2BE6AA8-962A-4476-A0AA-52629C11BC11}">
      <dgm:prSet/>
      <dgm:spPr/>
      <dgm:t>
        <a:bodyPr/>
        <a:lstStyle/>
        <a:p>
          <a:endParaRPr lang="en-GB"/>
        </a:p>
      </dgm:t>
    </dgm:pt>
    <dgm:pt modelId="{A8A984B5-6F05-4704-A418-852EC91E4B95}">
      <dgm:prSet phldrT="[Text]"/>
      <dgm:spPr/>
      <dgm:t>
        <a:bodyPr/>
        <a:lstStyle/>
        <a:p>
          <a:r>
            <a:rPr lang="en-GB" dirty="0" smtClean="0"/>
            <a:t>Emotional Health and Well-Being</a:t>
          </a:r>
          <a:endParaRPr lang="en-GB" dirty="0"/>
        </a:p>
      </dgm:t>
    </dgm:pt>
    <dgm:pt modelId="{A8391853-8413-4A87-BA31-10B3F0DCA4C9}" type="parTrans" cxnId="{29EBD842-F127-4849-8D78-C0C1B4AF2B82}">
      <dgm:prSet/>
      <dgm:spPr/>
      <dgm:t>
        <a:bodyPr/>
        <a:lstStyle/>
        <a:p>
          <a:endParaRPr lang="en-GB"/>
        </a:p>
      </dgm:t>
    </dgm:pt>
    <dgm:pt modelId="{A5A8876E-5FB1-479E-B0AA-8FBB71B6F4F9}" type="sibTrans" cxnId="{29EBD842-F127-4849-8D78-C0C1B4AF2B82}">
      <dgm:prSet/>
      <dgm:spPr/>
      <dgm:t>
        <a:bodyPr/>
        <a:lstStyle/>
        <a:p>
          <a:endParaRPr lang="en-GB"/>
        </a:p>
      </dgm:t>
    </dgm:pt>
    <dgm:pt modelId="{AE7675B0-FC3C-49D4-84FF-FE7EB502D648}">
      <dgm:prSet phldrT="[Text]"/>
      <dgm:spPr/>
      <dgm:t>
        <a:bodyPr/>
        <a:lstStyle/>
        <a:p>
          <a:r>
            <a:rPr lang="en-GB" dirty="0" smtClean="0"/>
            <a:t>Safeguarding</a:t>
          </a:r>
          <a:endParaRPr lang="en-GB" dirty="0"/>
        </a:p>
      </dgm:t>
    </dgm:pt>
    <dgm:pt modelId="{E8420975-E666-41A4-9CEA-88B5D644F50D}" type="parTrans" cxnId="{5A1B8B94-B556-49BF-AF24-1ECA47A88293}">
      <dgm:prSet/>
      <dgm:spPr/>
      <dgm:t>
        <a:bodyPr/>
        <a:lstStyle/>
        <a:p>
          <a:endParaRPr lang="en-GB"/>
        </a:p>
      </dgm:t>
    </dgm:pt>
    <dgm:pt modelId="{A4EDC3B9-C522-4BB8-A79E-BED29C763F04}" type="sibTrans" cxnId="{5A1B8B94-B556-49BF-AF24-1ECA47A88293}">
      <dgm:prSet/>
      <dgm:spPr/>
      <dgm:t>
        <a:bodyPr/>
        <a:lstStyle/>
        <a:p>
          <a:endParaRPr lang="en-GB"/>
        </a:p>
      </dgm:t>
    </dgm:pt>
    <dgm:pt modelId="{88768E65-3A52-4A3C-8359-80F46EFB79E6}" type="pres">
      <dgm:prSet presAssocID="{493BEC3E-67BA-4E63-9BD2-C085860C6C5E}" presName="cycle" presStyleCnt="0">
        <dgm:presLayoutVars>
          <dgm:dir/>
          <dgm:resizeHandles val="exact"/>
        </dgm:presLayoutVars>
      </dgm:prSet>
      <dgm:spPr/>
      <dgm:t>
        <a:bodyPr/>
        <a:lstStyle/>
        <a:p>
          <a:endParaRPr lang="en-GB"/>
        </a:p>
      </dgm:t>
    </dgm:pt>
    <dgm:pt modelId="{5ABD5281-4FE0-4C38-BEBD-F86F26DDACB6}" type="pres">
      <dgm:prSet presAssocID="{F534C717-314D-4082-A269-868A0A2D879C}" presName="node" presStyleLbl="node1" presStyleIdx="0" presStyleCnt="4">
        <dgm:presLayoutVars>
          <dgm:bulletEnabled val="1"/>
        </dgm:presLayoutVars>
      </dgm:prSet>
      <dgm:spPr/>
      <dgm:t>
        <a:bodyPr/>
        <a:lstStyle/>
        <a:p>
          <a:endParaRPr lang="en-GB"/>
        </a:p>
      </dgm:t>
    </dgm:pt>
    <dgm:pt modelId="{557BA1E5-A604-4EAF-AE58-381DB814FED0}" type="pres">
      <dgm:prSet presAssocID="{F534C717-314D-4082-A269-868A0A2D879C}" presName="spNode" presStyleCnt="0"/>
      <dgm:spPr/>
    </dgm:pt>
    <dgm:pt modelId="{B1274C54-BE8E-42C6-A000-6A7BB1AAC972}" type="pres">
      <dgm:prSet presAssocID="{BE20A112-2D36-4225-A05D-20FD03977BB1}" presName="sibTrans" presStyleLbl="sibTrans1D1" presStyleIdx="0" presStyleCnt="4"/>
      <dgm:spPr/>
      <dgm:t>
        <a:bodyPr/>
        <a:lstStyle/>
        <a:p>
          <a:endParaRPr lang="en-GB"/>
        </a:p>
      </dgm:t>
    </dgm:pt>
    <dgm:pt modelId="{CFB69A99-BCC0-4243-8532-A03A8880BE62}" type="pres">
      <dgm:prSet presAssocID="{ACFBDDE2-0229-4EAE-AA49-07055445C0FA}" presName="node" presStyleLbl="node1" presStyleIdx="1" presStyleCnt="4">
        <dgm:presLayoutVars>
          <dgm:bulletEnabled val="1"/>
        </dgm:presLayoutVars>
      </dgm:prSet>
      <dgm:spPr/>
      <dgm:t>
        <a:bodyPr/>
        <a:lstStyle/>
        <a:p>
          <a:endParaRPr lang="en-GB"/>
        </a:p>
      </dgm:t>
    </dgm:pt>
    <dgm:pt modelId="{56755525-4702-4DC6-BB58-8BB697D63F28}" type="pres">
      <dgm:prSet presAssocID="{ACFBDDE2-0229-4EAE-AA49-07055445C0FA}" presName="spNode" presStyleCnt="0"/>
      <dgm:spPr/>
    </dgm:pt>
    <dgm:pt modelId="{639DD88A-5EF3-454D-9167-FEEAE99A60EF}" type="pres">
      <dgm:prSet presAssocID="{E827C251-0B5F-409A-911D-E8D761C27C3A}" presName="sibTrans" presStyleLbl="sibTrans1D1" presStyleIdx="1" presStyleCnt="4"/>
      <dgm:spPr/>
      <dgm:t>
        <a:bodyPr/>
        <a:lstStyle/>
        <a:p>
          <a:endParaRPr lang="en-GB"/>
        </a:p>
      </dgm:t>
    </dgm:pt>
    <dgm:pt modelId="{17D8454E-8B0D-47BB-A830-58409E001F5E}" type="pres">
      <dgm:prSet presAssocID="{A8A984B5-6F05-4704-A418-852EC91E4B95}" presName="node" presStyleLbl="node1" presStyleIdx="2" presStyleCnt="4">
        <dgm:presLayoutVars>
          <dgm:bulletEnabled val="1"/>
        </dgm:presLayoutVars>
      </dgm:prSet>
      <dgm:spPr/>
      <dgm:t>
        <a:bodyPr/>
        <a:lstStyle/>
        <a:p>
          <a:endParaRPr lang="en-GB"/>
        </a:p>
      </dgm:t>
    </dgm:pt>
    <dgm:pt modelId="{ADD1EF9D-8C7D-49ED-9A18-FCE7A931EAFB}" type="pres">
      <dgm:prSet presAssocID="{A8A984B5-6F05-4704-A418-852EC91E4B95}" presName="spNode" presStyleCnt="0"/>
      <dgm:spPr/>
    </dgm:pt>
    <dgm:pt modelId="{6F6B119E-71DC-4606-B667-44C1F45F3B66}" type="pres">
      <dgm:prSet presAssocID="{A5A8876E-5FB1-479E-B0AA-8FBB71B6F4F9}" presName="sibTrans" presStyleLbl="sibTrans1D1" presStyleIdx="2" presStyleCnt="4"/>
      <dgm:spPr/>
      <dgm:t>
        <a:bodyPr/>
        <a:lstStyle/>
        <a:p>
          <a:endParaRPr lang="en-GB"/>
        </a:p>
      </dgm:t>
    </dgm:pt>
    <dgm:pt modelId="{C6FE7D42-9325-4423-B554-AD421099F8F8}" type="pres">
      <dgm:prSet presAssocID="{AE7675B0-FC3C-49D4-84FF-FE7EB502D648}" presName="node" presStyleLbl="node1" presStyleIdx="3" presStyleCnt="4">
        <dgm:presLayoutVars>
          <dgm:bulletEnabled val="1"/>
        </dgm:presLayoutVars>
      </dgm:prSet>
      <dgm:spPr/>
      <dgm:t>
        <a:bodyPr/>
        <a:lstStyle/>
        <a:p>
          <a:endParaRPr lang="en-GB"/>
        </a:p>
      </dgm:t>
    </dgm:pt>
    <dgm:pt modelId="{E70871BC-56A0-4421-8ACD-513C9CD823EA}" type="pres">
      <dgm:prSet presAssocID="{AE7675B0-FC3C-49D4-84FF-FE7EB502D648}" presName="spNode" presStyleCnt="0"/>
      <dgm:spPr/>
    </dgm:pt>
    <dgm:pt modelId="{EB4194BB-BCC9-4121-AB84-36AE8C32AE7B}" type="pres">
      <dgm:prSet presAssocID="{A4EDC3B9-C522-4BB8-A79E-BED29C763F04}" presName="sibTrans" presStyleLbl="sibTrans1D1" presStyleIdx="3" presStyleCnt="4"/>
      <dgm:spPr/>
      <dgm:t>
        <a:bodyPr/>
        <a:lstStyle/>
        <a:p>
          <a:endParaRPr lang="en-GB"/>
        </a:p>
      </dgm:t>
    </dgm:pt>
  </dgm:ptLst>
  <dgm:cxnLst>
    <dgm:cxn modelId="{4A632005-31A5-4D1E-B0ED-E336EAB8A14F}" type="presOf" srcId="{F534C717-314D-4082-A269-868A0A2D879C}" destId="{5ABD5281-4FE0-4C38-BEBD-F86F26DDACB6}" srcOrd="0" destOrd="0" presId="urn:microsoft.com/office/officeart/2005/8/layout/cycle6"/>
    <dgm:cxn modelId="{DA164624-BC20-4D01-9DAB-B65CFD2C71EA}" type="presOf" srcId="{E827C251-0B5F-409A-911D-E8D761C27C3A}" destId="{639DD88A-5EF3-454D-9167-FEEAE99A60EF}" srcOrd="0" destOrd="0" presId="urn:microsoft.com/office/officeart/2005/8/layout/cycle6"/>
    <dgm:cxn modelId="{B46CFA92-064B-4A7C-BF15-20C156BCADB7}" type="presOf" srcId="{BE20A112-2D36-4225-A05D-20FD03977BB1}" destId="{B1274C54-BE8E-42C6-A000-6A7BB1AAC972}" srcOrd="0" destOrd="0" presId="urn:microsoft.com/office/officeart/2005/8/layout/cycle6"/>
    <dgm:cxn modelId="{7383DACB-FB0A-4062-A463-819FD082EA00}" type="presOf" srcId="{A4EDC3B9-C522-4BB8-A79E-BED29C763F04}" destId="{EB4194BB-BCC9-4121-AB84-36AE8C32AE7B}" srcOrd="0" destOrd="0" presId="urn:microsoft.com/office/officeart/2005/8/layout/cycle6"/>
    <dgm:cxn modelId="{34D14681-1554-43B6-8CDE-972990A580BC}" type="presOf" srcId="{AE7675B0-FC3C-49D4-84FF-FE7EB502D648}" destId="{C6FE7D42-9325-4423-B554-AD421099F8F8}" srcOrd="0" destOrd="0" presId="urn:microsoft.com/office/officeart/2005/8/layout/cycle6"/>
    <dgm:cxn modelId="{5FCB6C39-8942-4682-807F-6B7432177ED4}" type="presOf" srcId="{A5A8876E-5FB1-479E-B0AA-8FBB71B6F4F9}" destId="{6F6B119E-71DC-4606-B667-44C1F45F3B66}" srcOrd="0" destOrd="0" presId="urn:microsoft.com/office/officeart/2005/8/layout/cycle6"/>
    <dgm:cxn modelId="{3E01E49A-C3DB-4AD4-8708-0B70A7E7D523}" type="presOf" srcId="{A8A984B5-6F05-4704-A418-852EC91E4B95}" destId="{17D8454E-8B0D-47BB-A830-58409E001F5E}" srcOrd="0" destOrd="0" presId="urn:microsoft.com/office/officeart/2005/8/layout/cycle6"/>
    <dgm:cxn modelId="{C2BE6AA8-962A-4476-A0AA-52629C11BC11}" srcId="{493BEC3E-67BA-4E63-9BD2-C085860C6C5E}" destId="{ACFBDDE2-0229-4EAE-AA49-07055445C0FA}" srcOrd="1" destOrd="0" parTransId="{51C8B09B-74C6-4A73-A266-4654210F3DCC}" sibTransId="{E827C251-0B5F-409A-911D-E8D761C27C3A}"/>
    <dgm:cxn modelId="{2A3D0E66-A951-4EBE-B28D-113C8BDE674D}" type="presOf" srcId="{493BEC3E-67BA-4E63-9BD2-C085860C6C5E}" destId="{88768E65-3A52-4A3C-8359-80F46EFB79E6}" srcOrd="0" destOrd="0" presId="urn:microsoft.com/office/officeart/2005/8/layout/cycle6"/>
    <dgm:cxn modelId="{29EBD842-F127-4849-8D78-C0C1B4AF2B82}" srcId="{493BEC3E-67BA-4E63-9BD2-C085860C6C5E}" destId="{A8A984B5-6F05-4704-A418-852EC91E4B95}" srcOrd="2" destOrd="0" parTransId="{A8391853-8413-4A87-BA31-10B3F0DCA4C9}" sibTransId="{A5A8876E-5FB1-479E-B0AA-8FBB71B6F4F9}"/>
    <dgm:cxn modelId="{5A1B8B94-B556-49BF-AF24-1ECA47A88293}" srcId="{493BEC3E-67BA-4E63-9BD2-C085860C6C5E}" destId="{AE7675B0-FC3C-49D4-84FF-FE7EB502D648}" srcOrd="3" destOrd="0" parTransId="{E8420975-E666-41A4-9CEA-88B5D644F50D}" sibTransId="{A4EDC3B9-C522-4BB8-A79E-BED29C763F04}"/>
    <dgm:cxn modelId="{70B84B81-E7C6-4054-B399-9B2061B8F699}" type="presOf" srcId="{ACFBDDE2-0229-4EAE-AA49-07055445C0FA}" destId="{CFB69A99-BCC0-4243-8532-A03A8880BE62}" srcOrd="0" destOrd="0" presId="urn:microsoft.com/office/officeart/2005/8/layout/cycle6"/>
    <dgm:cxn modelId="{C5E914CF-22CA-4B73-B587-B5836FAAB5F1}" srcId="{493BEC3E-67BA-4E63-9BD2-C085860C6C5E}" destId="{F534C717-314D-4082-A269-868A0A2D879C}" srcOrd="0" destOrd="0" parTransId="{A413310B-41AF-4E03-ACE2-887DB7C28870}" sibTransId="{BE20A112-2D36-4225-A05D-20FD03977BB1}"/>
    <dgm:cxn modelId="{78E5E89B-825E-47F0-8873-34EED9488DC8}" type="presParOf" srcId="{88768E65-3A52-4A3C-8359-80F46EFB79E6}" destId="{5ABD5281-4FE0-4C38-BEBD-F86F26DDACB6}" srcOrd="0" destOrd="0" presId="urn:microsoft.com/office/officeart/2005/8/layout/cycle6"/>
    <dgm:cxn modelId="{E91AA6A6-63BD-4781-A5C5-A07D3F06FCEB}" type="presParOf" srcId="{88768E65-3A52-4A3C-8359-80F46EFB79E6}" destId="{557BA1E5-A604-4EAF-AE58-381DB814FED0}" srcOrd="1" destOrd="0" presId="urn:microsoft.com/office/officeart/2005/8/layout/cycle6"/>
    <dgm:cxn modelId="{5A1D89AA-5C73-4197-9F8D-BF7308590008}" type="presParOf" srcId="{88768E65-3A52-4A3C-8359-80F46EFB79E6}" destId="{B1274C54-BE8E-42C6-A000-6A7BB1AAC972}" srcOrd="2" destOrd="0" presId="urn:microsoft.com/office/officeart/2005/8/layout/cycle6"/>
    <dgm:cxn modelId="{7B823655-6F9F-4728-B447-40EF5BE79C6F}" type="presParOf" srcId="{88768E65-3A52-4A3C-8359-80F46EFB79E6}" destId="{CFB69A99-BCC0-4243-8532-A03A8880BE62}" srcOrd="3" destOrd="0" presId="urn:microsoft.com/office/officeart/2005/8/layout/cycle6"/>
    <dgm:cxn modelId="{AC25F77E-6EFD-4DDE-9772-962504F4D354}" type="presParOf" srcId="{88768E65-3A52-4A3C-8359-80F46EFB79E6}" destId="{56755525-4702-4DC6-BB58-8BB697D63F28}" srcOrd="4" destOrd="0" presId="urn:microsoft.com/office/officeart/2005/8/layout/cycle6"/>
    <dgm:cxn modelId="{51294790-FA59-4596-B7C8-CCB412618213}" type="presParOf" srcId="{88768E65-3A52-4A3C-8359-80F46EFB79E6}" destId="{639DD88A-5EF3-454D-9167-FEEAE99A60EF}" srcOrd="5" destOrd="0" presId="urn:microsoft.com/office/officeart/2005/8/layout/cycle6"/>
    <dgm:cxn modelId="{A91A1AD2-B7A1-484E-B94D-F8FE2D0655D8}" type="presParOf" srcId="{88768E65-3A52-4A3C-8359-80F46EFB79E6}" destId="{17D8454E-8B0D-47BB-A830-58409E001F5E}" srcOrd="6" destOrd="0" presId="urn:microsoft.com/office/officeart/2005/8/layout/cycle6"/>
    <dgm:cxn modelId="{D82F5409-858B-4DDF-8FA0-2B3650118145}" type="presParOf" srcId="{88768E65-3A52-4A3C-8359-80F46EFB79E6}" destId="{ADD1EF9D-8C7D-49ED-9A18-FCE7A931EAFB}" srcOrd="7" destOrd="0" presId="urn:microsoft.com/office/officeart/2005/8/layout/cycle6"/>
    <dgm:cxn modelId="{884730AD-AF78-4D47-814F-58AE3FD88FDC}" type="presParOf" srcId="{88768E65-3A52-4A3C-8359-80F46EFB79E6}" destId="{6F6B119E-71DC-4606-B667-44C1F45F3B66}" srcOrd="8" destOrd="0" presId="urn:microsoft.com/office/officeart/2005/8/layout/cycle6"/>
    <dgm:cxn modelId="{7ED8FA08-B608-4088-9F99-D7B2A361F304}" type="presParOf" srcId="{88768E65-3A52-4A3C-8359-80F46EFB79E6}" destId="{C6FE7D42-9325-4423-B554-AD421099F8F8}" srcOrd="9" destOrd="0" presId="urn:microsoft.com/office/officeart/2005/8/layout/cycle6"/>
    <dgm:cxn modelId="{73A8CE55-4A03-4F9C-BFE5-8D5C29F27000}" type="presParOf" srcId="{88768E65-3A52-4A3C-8359-80F46EFB79E6}" destId="{E70871BC-56A0-4421-8ACD-513C9CD823EA}" srcOrd="10" destOrd="0" presId="urn:microsoft.com/office/officeart/2005/8/layout/cycle6"/>
    <dgm:cxn modelId="{530E8917-716D-4638-A59C-C3EEEBF1331C}" type="presParOf" srcId="{88768E65-3A52-4A3C-8359-80F46EFB79E6}" destId="{EB4194BB-BCC9-4121-AB84-36AE8C32AE7B}"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329595-10C4-40BA-9417-15F3A693DBEF}" type="doc">
      <dgm:prSet loTypeId="urn:microsoft.com/office/officeart/2005/8/layout/process5" loCatId="process" qsTypeId="urn:microsoft.com/office/officeart/2005/8/quickstyle/3d1" qsCatId="3D" csTypeId="urn:microsoft.com/office/officeart/2005/8/colors/accent2_2" csCatId="accent2" phldr="1"/>
      <dgm:spPr/>
      <dgm:t>
        <a:bodyPr/>
        <a:lstStyle/>
        <a:p>
          <a:endParaRPr lang="en-GB"/>
        </a:p>
      </dgm:t>
    </dgm:pt>
    <dgm:pt modelId="{0D041F72-7C48-4671-BD5B-34933447DC51}">
      <dgm:prSet phldrT="[Text]" custT="1"/>
      <dgm:spPr/>
      <dgm:t>
        <a:bodyPr/>
        <a:lstStyle/>
        <a:p>
          <a:r>
            <a:rPr lang="en-GB" sz="1800" b="1" dirty="0" smtClean="0"/>
            <a:t>Introduction meeting</a:t>
          </a:r>
          <a:endParaRPr lang="en-GB" sz="1800" b="1" dirty="0"/>
        </a:p>
      </dgm:t>
    </dgm:pt>
    <dgm:pt modelId="{6E7A7DAA-2F51-4EAB-A088-E77E76A700D8}" type="parTrans" cxnId="{22D07B81-D243-4A2C-B5E6-2FEE98CD1C86}">
      <dgm:prSet/>
      <dgm:spPr/>
      <dgm:t>
        <a:bodyPr/>
        <a:lstStyle/>
        <a:p>
          <a:endParaRPr lang="en-GB"/>
        </a:p>
      </dgm:t>
    </dgm:pt>
    <dgm:pt modelId="{45942CA2-5DE0-44E0-BCA9-C90FF6A6E7C2}" type="sibTrans" cxnId="{22D07B81-D243-4A2C-B5E6-2FEE98CD1C86}">
      <dgm:prSet/>
      <dgm:spPr/>
      <dgm:t>
        <a:bodyPr/>
        <a:lstStyle/>
        <a:p>
          <a:endParaRPr lang="en-GB"/>
        </a:p>
      </dgm:t>
    </dgm:pt>
    <dgm:pt modelId="{9003546F-5C79-43C1-B6E0-633F9F6CEC2C}">
      <dgm:prSet phldrT="[Text]" custT="1"/>
      <dgm:spPr/>
      <dgm:t>
        <a:bodyPr/>
        <a:lstStyle/>
        <a:p>
          <a:r>
            <a:rPr lang="en-GB" sz="1800" b="1" dirty="0" smtClean="0"/>
            <a:t>Staff and Governor Introduction</a:t>
          </a:r>
          <a:endParaRPr lang="en-GB" sz="1800" b="1" dirty="0"/>
        </a:p>
      </dgm:t>
    </dgm:pt>
    <dgm:pt modelId="{8CB1EC0D-5305-4641-A659-F2A9966B06A5}" type="parTrans" cxnId="{6E620F21-3F52-4799-BF51-9B892885297C}">
      <dgm:prSet/>
      <dgm:spPr/>
      <dgm:t>
        <a:bodyPr/>
        <a:lstStyle/>
        <a:p>
          <a:endParaRPr lang="en-GB"/>
        </a:p>
      </dgm:t>
    </dgm:pt>
    <dgm:pt modelId="{0D4B2DBA-2167-4F45-AFD9-C5F95E3DDFB1}" type="sibTrans" cxnId="{6E620F21-3F52-4799-BF51-9B892885297C}">
      <dgm:prSet/>
      <dgm:spPr/>
      <dgm:t>
        <a:bodyPr/>
        <a:lstStyle/>
        <a:p>
          <a:endParaRPr lang="en-GB"/>
        </a:p>
      </dgm:t>
    </dgm:pt>
    <dgm:pt modelId="{1FFF7543-6DCA-4954-8B66-38E3DCB74623}">
      <dgm:prSet phldrT="[Text]" custT="1"/>
      <dgm:spPr/>
      <dgm:t>
        <a:bodyPr/>
        <a:lstStyle/>
        <a:p>
          <a:r>
            <a:rPr lang="en-GB" sz="1800" b="1" dirty="0" smtClean="0"/>
            <a:t>Pupil consultation</a:t>
          </a:r>
          <a:endParaRPr lang="en-GB" sz="1800" b="1" dirty="0"/>
        </a:p>
      </dgm:t>
    </dgm:pt>
    <dgm:pt modelId="{70E5E339-6A6F-40D1-8356-C57EA39DB50C}" type="parTrans" cxnId="{4F512CDE-D1D4-460D-955B-1FAEC31D7A53}">
      <dgm:prSet/>
      <dgm:spPr/>
      <dgm:t>
        <a:bodyPr/>
        <a:lstStyle/>
        <a:p>
          <a:endParaRPr lang="en-GB"/>
        </a:p>
      </dgm:t>
    </dgm:pt>
    <dgm:pt modelId="{D90916D6-D86E-49EE-A97A-F2121CA60FD5}" type="sibTrans" cxnId="{4F512CDE-D1D4-460D-955B-1FAEC31D7A53}">
      <dgm:prSet/>
      <dgm:spPr/>
      <dgm:t>
        <a:bodyPr/>
        <a:lstStyle/>
        <a:p>
          <a:endParaRPr lang="en-GB"/>
        </a:p>
      </dgm:t>
    </dgm:pt>
    <dgm:pt modelId="{DC2E0F18-00E2-41CD-8045-46D5C85B77FF}">
      <dgm:prSet phldrT="[Text]" custT="1"/>
      <dgm:spPr/>
      <dgm:t>
        <a:bodyPr/>
        <a:lstStyle/>
        <a:p>
          <a:r>
            <a:rPr lang="en-GB" sz="1800" b="1" dirty="0" smtClean="0"/>
            <a:t>Parent engagement and awareness raising session</a:t>
          </a:r>
          <a:endParaRPr lang="en-GB" sz="1800" b="1" dirty="0"/>
        </a:p>
      </dgm:t>
    </dgm:pt>
    <dgm:pt modelId="{EB0435F3-E55A-48AE-9909-A351DAD9854F}" type="parTrans" cxnId="{DDD2C2FC-1D8C-49D3-8B96-996B286EF47A}">
      <dgm:prSet/>
      <dgm:spPr/>
      <dgm:t>
        <a:bodyPr/>
        <a:lstStyle/>
        <a:p>
          <a:endParaRPr lang="en-GB"/>
        </a:p>
      </dgm:t>
    </dgm:pt>
    <dgm:pt modelId="{27F23612-F7D7-4984-ADCC-2BC0355140A8}" type="sibTrans" cxnId="{DDD2C2FC-1D8C-49D3-8B96-996B286EF47A}">
      <dgm:prSet/>
      <dgm:spPr/>
      <dgm:t>
        <a:bodyPr/>
        <a:lstStyle/>
        <a:p>
          <a:endParaRPr lang="en-GB"/>
        </a:p>
      </dgm:t>
    </dgm:pt>
    <dgm:pt modelId="{6B61F376-F2CA-495E-AFB0-A77E25C49F76}">
      <dgm:prSet phldrT="[Text]" custT="1"/>
      <dgm:spPr/>
      <dgm:t>
        <a:bodyPr/>
        <a:lstStyle/>
        <a:p>
          <a:r>
            <a:rPr lang="en-GB" sz="1800" b="1" dirty="0" smtClean="0"/>
            <a:t>Staff consultation</a:t>
          </a:r>
          <a:endParaRPr lang="en-GB" sz="1800" b="1" dirty="0"/>
        </a:p>
      </dgm:t>
    </dgm:pt>
    <dgm:pt modelId="{A730C199-7F3B-4B13-87AD-EB8DD66E738E}" type="parTrans" cxnId="{94B7D886-650D-4CC1-BFB6-B2D7C7F97DA6}">
      <dgm:prSet/>
      <dgm:spPr/>
      <dgm:t>
        <a:bodyPr/>
        <a:lstStyle/>
        <a:p>
          <a:endParaRPr lang="en-GB"/>
        </a:p>
      </dgm:t>
    </dgm:pt>
    <dgm:pt modelId="{1B134A5E-6CC0-4058-9ED9-8AB50B383F8C}" type="sibTrans" cxnId="{94B7D886-650D-4CC1-BFB6-B2D7C7F97DA6}">
      <dgm:prSet/>
      <dgm:spPr/>
      <dgm:t>
        <a:bodyPr/>
        <a:lstStyle/>
        <a:p>
          <a:endParaRPr lang="en-GB"/>
        </a:p>
      </dgm:t>
    </dgm:pt>
    <dgm:pt modelId="{78274D44-4C69-476B-9C1D-22D376CD79BE}">
      <dgm:prSet phldrT="[Text]" custT="1"/>
      <dgm:spPr/>
      <dgm:t>
        <a:bodyPr/>
        <a:lstStyle/>
        <a:p>
          <a:r>
            <a:rPr lang="en-GB" sz="1800" b="1" dirty="0" smtClean="0"/>
            <a:t>RSE Policy and Scheme development day</a:t>
          </a:r>
          <a:endParaRPr lang="en-GB" sz="1800" b="1" dirty="0"/>
        </a:p>
      </dgm:t>
    </dgm:pt>
    <dgm:pt modelId="{F1628C5D-4E6D-4F54-AA70-0A3163C78539}" type="parTrans" cxnId="{FB6385F2-3D6E-498F-92F8-6D9F27B168C1}">
      <dgm:prSet/>
      <dgm:spPr/>
      <dgm:t>
        <a:bodyPr/>
        <a:lstStyle/>
        <a:p>
          <a:endParaRPr lang="en-GB"/>
        </a:p>
      </dgm:t>
    </dgm:pt>
    <dgm:pt modelId="{C96E9243-FD6E-4264-A52E-F7F5C6701CA0}" type="sibTrans" cxnId="{FB6385F2-3D6E-498F-92F8-6D9F27B168C1}">
      <dgm:prSet/>
      <dgm:spPr/>
      <dgm:t>
        <a:bodyPr/>
        <a:lstStyle/>
        <a:p>
          <a:endParaRPr lang="en-GB"/>
        </a:p>
      </dgm:t>
    </dgm:pt>
    <dgm:pt modelId="{F73D5BEB-FBE3-493D-AF5F-22E61CE71A95}">
      <dgm:prSet phldrT="[Text]" custT="1"/>
      <dgm:spPr/>
      <dgm:t>
        <a:bodyPr/>
        <a:lstStyle/>
        <a:p>
          <a:r>
            <a:rPr lang="en-GB" sz="1800" b="1" dirty="0" smtClean="0"/>
            <a:t>Finalising the policy and </a:t>
          </a:r>
          <a:r>
            <a:rPr lang="en-GB" sz="1800" b="1" dirty="0" err="1" smtClean="0"/>
            <a:t>SoW</a:t>
          </a:r>
          <a:endParaRPr lang="en-GB" sz="1800" b="1" dirty="0"/>
        </a:p>
      </dgm:t>
    </dgm:pt>
    <dgm:pt modelId="{9DDFD8FF-DB31-4E1A-BA92-8DBEC3CDC122}" type="parTrans" cxnId="{23EFBE42-5368-4719-89C3-8252C7E53D20}">
      <dgm:prSet/>
      <dgm:spPr/>
      <dgm:t>
        <a:bodyPr/>
        <a:lstStyle/>
        <a:p>
          <a:endParaRPr lang="en-GB"/>
        </a:p>
      </dgm:t>
    </dgm:pt>
    <dgm:pt modelId="{D4DD3D4C-FFB3-4F82-A318-029A930DFBBC}" type="sibTrans" cxnId="{23EFBE42-5368-4719-89C3-8252C7E53D20}">
      <dgm:prSet/>
      <dgm:spPr/>
      <dgm:t>
        <a:bodyPr/>
        <a:lstStyle/>
        <a:p>
          <a:endParaRPr lang="en-GB"/>
        </a:p>
      </dgm:t>
    </dgm:pt>
    <dgm:pt modelId="{33E38A2F-B057-4898-AD0B-4581C99EF603}" type="pres">
      <dgm:prSet presAssocID="{AF329595-10C4-40BA-9417-15F3A693DBEF}" presName="diagram" presStyleCnt="0">
        <dgm:presLayoutVars>
          <dgm:dir/>
          <dgm:resizeHandles val="exact"/>
        </dgm:presLayoutVars>
      </dgm:prSet>
      <dgm:spPr/>
      <dgm:t>
        <a:bodyPr/>
        <a:lstStyle/>
        <a:p>
          <a:endParaRPr lang="en-GB"/>
        </a:p>
      </dgm:t>
    </dgm:pt>
    <dgm:pt modelId="{56A9CFE4-E078-458E-A24A-73ACF910B075}" type="pres">
      <dgm:prSet presAssocID="{0D041F72-7C48-4671-BD5B-34933447DC51}" presName="node" presStyleLbl="node1" presStyleIdx="0" presStyleCnt="7">
        <dgm:presLayoutVars>
          <dgm:bulletEnabled val="1"/>
        </dgm:presLayoutVars>
      </dgm:prSet>
      <dgm:spPr/>
      <dgm:t>
        <a:bodyPr/>
        <a:lstStyle/>
        <a:p>
          <a:endParaRPr lang="en-GB"/>
        </a:p>
      </dgm:t>
    </dgm:pt>
    <dgm:pt modelId="{70C29127-4254-4A53-9FE2-C5CA71A5D22A}" type="pres">
      <dgm:prSet presAssocID="{45942CA2-5DE0-44E0-BCA9-C90FF6A6E7C2}" presName="sibTrans" presStyleLbl="sibTrans2D1" presStyleIdx="0" presStyleCnt="6"/>
      <dgm:spPr/>
      <dgm:t>
        <a:bodyPr/>
        <a:lstStyle/>
        <a:p>
          <a:endParaRPr lang="en-GB"/>
        </a:p>
      </dgm:t>
    </dgm:pt>
    <dgm:pt modelId="{D7A9B2BD-4B64-428D-A797-74F878027A98}" type="pres">
      <dgm:prSet presAssocID="{45942CA2-5DE0-44E0-BCA9-C90FF6A6E7C2}" presName="connectorText" presStyleLbl="sibTrans2D1" presStyleIdx="0" presStyleCnt="6"/>
      <dgm:spPr/>
      <dgm:t>
        <a:bodyPr/>
        <a:lstStyle/>
        <a:p>
          <a:endParaRPr lang="en-GB"/>
        </a:p>
      </dgm:t>
    </dgm:pt>
    <dgm:pt modelId="{9FE7E81F-2C35-45D7-B092-58D5F575D030}" type="pres">
      <dgm:prSet presAssocID="{9003546F-5C79-43C1-B6E0-633F9F6CEC2C}" presName="node" presStyleLbl="node1" presStyleIdx="1" presStyleCnt="7">
        <dgm:presLayoutVars>
          <dgm:bulletEnabled val="1"/>
        </dgm:presLayoutVars>
      </dgm:prSet>
      <dgm:spPr/>
      <dgm:t>
        <a:bodyPr/>
        <a:lstStyle/>
        <a:p>
          <a:endParaRPr lang="en-GB"/>
        </a:p>
      </dgm:t>
    </dgm:pt>
    <dgm:pt modelId="{45D5EC7D-007D-4A6E-9014-CA74A029FDEA}" type="pres">
      <dgm:prSet presAssocID="{0D4B2DBA-2167-4F45-AFD9-C5F95E3DDFB1}" presName="sibTrans" presStyleLbl="sibTrans2D1" presStyleIdx="1" presStyleCnt="6"/>
      <dgm:spPr/>
      <dgm:t>
        <a:bodyPr/>
        <a:lstStyle/>
        <a:p>
          <a:endParaRPr lang="en-GB"/>
        </a:p>
      </dgm:t>
    </dgm:pt>
    <dgm:pt modelId="{9765AF2C-859C-4D1C-A700-14578C950B6D}" type="pres">
      <dgm:prSet presAssocID="{0D4B2DBA-2167-4F45-AFD9-C5F95E3DDFB1}" presName="connectorText" presStyleLbl="sibTrans2D1" presStyleIdx="1" presStyleCnt="6"/>
      <dgm:spPr/>
      <dgm:t>
        <a:bodyPr/>
        <a:lstStyle/>
        <a:p>
          <a:endParaRPr lang="en-GB"/>
        </a:p>
      </dgm:t>
    </dgm:pt>
    <dgm:pt modelId="{AE9B40B4-3214-485F-942A-8DCBB0806BA7}" type="pres">
      <dgm:prSet presAssocID="{1FFF7543-6DCA-4954-8B66-38E3DCB74623}" presName="node" presStyleLbl="node1" presStyleIdx="2" presStyleCnt="7">
        <dgm:presLayoutVars>
          <dgm:bulletEnabled val="1"/>
        </dgm:presLayoutVars>
      </dgm:prSet>
      <dgm:spPr/>
      <dgm:t>
        <a:bodyPr/>
        <a:lstStyle/>
        <a:p>
          <a:endParaRPr lang="en-GB"/>
        </a:p>
      </dgm:t>
    </dgm:pt>
    <dgm:pt modelId="{54EBA1E7-0EE7-43C8-848E-FCA76E11DDFC}" type="pres">
      <dgm:prSet presAssocID="{D90916D6-D86E-49EE-A97A-F2121CA60FD5}" presName="sibTrans" presStyleLbl="sibTrans2D1" presStyleIdx="2" presStyleCnt="6"/>
      <dgm:spPr/>
      <dgm:t>
        <a:bodyPr/>
        <a:lstStyle/>
        <a:p>
          <a:endParaRPr lang="en-GB"/>
        </a:p>
      </dgm:t>
    </dgm:pt>
    <dgm:pt modelId="{ADBD12E2-6E29-4B72-906D-BD88DDCD281E}" type="pres">
      <dgm:prSet presAssocID="{D90916D6-D86E-49EE-A97A-F2121CA60FD5}" presName="connectorText" presStyleLbl="sibTrans2D1" presStyleIdx="2" presStyleCnt="6"/>
      <dgm:spPr/>
      <dgm:t>
        <a:bodyPr/>
        <a:lstStyle/>
        <a:p>
          <a:endParaRPr lang="en-GB"/>
        </a:p>
      </dgm:t>
    </dgm:pt>
    <dgm:pt modelId="{14E8DED7-6CAB-4AC7-B328-D12FC2BA074D}" type="pres">
      <dgm:prSet presAssocID="{DC2E0F18-00E2-41CD-8045-46D5C85B77FF}" presName="node" presStyleLbl="node1" presStyleIdx="3" presStyleCnt="7">
        <dgm:presLayoutVars>
          <dgm:bulletEnabled val="1"/>
        </dgm:presLayoutVars>
      </dgm:prSet>
      <dgm:spPr/>
      <dgm:t>
        <a:bodyPr/>
        <a:lstStyle/>
        <a:p>
          <a:endParaRPr lang="en-GB"/>
        </a:p>
      </dgm:t>
    </dgm:pt>
    <dgm:pt modelId="{65A5ACA6-41B3-4A55-8E09-43BD2B47BAD4}" type="pres">
      <dgm:prSet presAssocID="{27F23612-F7D7-4984-ADCC-2BC0355140A8}" presName="sibTrans" presStyleLbl="sibTrans2D1" presStyleIdx="3" presStyleCnt="6"/>
      <dgm:spPr/>
      <dgm:t>
        <a:bodyPr/>
        <a:lstStyle/>
        <a:p>
          <a:endParaRPr lang="en-GB"/>
        </a:p>
      </dgm:t>
    </dgm:pt>
    <dgm:pt modelId="{AD129436-1D5D-4313-BC02-CC1289B35B66}" type="pres">
      <dgm:prSet presAssocID="{27F23612-F7D7-4984-ADCC-2BC0355140A8}" presName="connectorText" presStyleLbl="sibTrans2D1" presStyleIdx="3" presStyleCnt="6"/>
      <dgm:spPr/>
      <dgm:t>
        <a:bodyPr/>
        <a:lstStyle/>
        <a:p>
          <a:endParaRPr lang="en-GB"/>
        </a:p>
      </dgm:t>
    </dgm:pt>
    <dgm:pt modelId="{EAD43469-DB4A-41FE-A5DC-8DD39960CC3A}" type="pres">
      <dgm:prSet presAssocID="{6B61F376-F2CA-495E-AFB0-A77E25C49F76}" presName="node" presStyleLbl="node1" presStyleIdx="4" presStyleCnt="7">
        <dgm:presLayoutVars>
          <dgm:bulletEnabled val="1"/>
        </dgm:presLayoutVars>
      </dgm:prSet>
      <dgm:spPr/>
      <dgm:t>
        <a:bodyPr/>
        <a:lstStyle/>
        <a:p>
          <a:endParaRPr lang="en-GB"/>
        </a:p>
      </dgm:t>
    </dgm:pt>
    <dgm:pt modelId="{C4C933ED-689C-42AA-A669-B0D96DFB801A}" type="pres">
      <dgm:prSet presAssocID="{1B134A5E-6CC0-4058-9ED9-8AB50B383F8C}" presName="sibTrans" presStyleLbl="sibTrans2D1" presStyleIdx="4" presStyleCnt="6"/>
      <dgm:spPr/>
      <dgm:t>
        <a:bodyPr/>
        <a:lstStyle/>
        <a:p>
          <a:endParaRPr lang="en-GB"/>
        </a:p>
      </dgm:t>
    </dgm:pt>
    <dgm:pt modelId="{4CBDC59C-C999-4E88-AE89-D46B70277AA4}" type="pres">
      <dgm:prSet presAssocID="{1B134A5E-6CC0-4058-9ED9-8AB50B383F8C}" presName="connectorText" presStyleLbl="sibTrans2D1" presStyleIdx="4" presStyleCnt="6"/>
      <dgm:spPr/>
      <dgm:t>
        <a:bodyPr/>
        <a:lstStyle/>
        <a:p>
          <a:endParaRPr lang="en-GB"/>
        </a:p>
      </dgm:t>
    </dgm:pt>
    <dgm:pt modelId="{8ED751FE-9752-4C43-B5A5-AE6E1869AE77}" type="pres">
      <dgm:prSet presAssocID="{78274D44-4C69-476B-9C1D-22D376CD79BE}" presName="node" presStyleLbl="node1" presStyleIdx="5" presStyleCnt="7">
        <dgm:presLayoutVars>
          <dgm:bulletEnabled val="1"/>
        </dgm:presLayoutVars>
      </dgm:prSet>
      <dgm:spPr/>
      <dgm:t>
        <a:bodyPr/>
        <a:lstStyle/>
        <a:p>
          <a:endParaRPr lang="en-GB"/>
        </a:p>
      </dgm:t>
    </dgm:pt>
    <dgm:pt modelId="{3019D119-CB95-4CEF-BB4C-615084F70FD0}" type="pres">
      <dgm:prSet presAssocID="{C96E9243-FD6E-4264-A52E-F7F5C6701CA0}" presName="sibTrans" presStyleLbl="sibTrans2D1" presStyleIdx="5" presStyleCnt="6"/>
      <dgm:spPr/>
      <dgm:t>
        <a:bodyPr/>
        <a:lstStyle/>
        <a:p>
          <a:endParaRPr lang="en-GB"/>
        </a:p>
      </dgm:t>
    </dgm:pt>
    <dgm:pt modelId="{94FE2512-D1AD-4EA1-8711-3DA61A047730}" type="pres">
      <dgm:prSet presAssocID="{C96E9243-FD6E-4264-A52E-F7F5C6701CA0}" presName="connectorText" presStyleLbl="sibTrans2D1" presStyleIdx="5" presStyleCnt="6"/>
      <dgm:spPr/>
      <dgm:t>
        <a:bodyPr/>
        <a:lstStyle/>
        <a:p>
          <a:endParaRPr lang="en-GB"/>
        </a:p>
      </dgm:t>
    </dgm:pt>
    <dgm:pt modelId="{359CA75C-A8C6-4627-BD84-C35CDEEF2307}" type="pres">
      <dgm:prSet presAssocID="{F73D5BEB-FBE3-493D-AF5F-22E61CE71A95}" presName="node" presStyleLbl="node1" presStyleIdx="6" presStyleCnt="7">
        <dgm:presLayoutVars>
          <dgm:bulletEnabled val="1"/>
        </dgm:presLayoutVars>
      </dgm:prSet>
      <dgm:spPr/>
      <dgm:t>
        <a:bodyPr/>
        <a:lstStyle/>
        <a:p>
          <a:endParaRPr lang="en-GB"/>
        </a:p>
      </dgm:t>
    </dgm:pt>
  </dgm:ptLst>
  <dgm:cxnLst>
    <dgm:cxn modelId="{8FEE1C4C-041F-408A-8637-543BA9DB7745}" type="presOf" srcId="{C96E9243-FD6E-4264-A52E-F7F5C6701CA0}" destId="{94FE2512-D1AD-4EA1-8711-3DA61A047730}" srcOrd="1" destOrd="0" presId="urn:microsoft.com/office/officeart/2005/8/layout/process5"/>
    <dgm:cxn modelId="{BD227FA9-6272-4E99-8A00-DEFA5AEF903A}" type="presOf" srcId="{6B61F376-F2CA-495E-AFB0-A77E25C49F76}" destId="{EAD43469-DB4A-41FE-A5DC-8DD39960CC3A}" srcOrd="0" destOrd="0" presId="urn:microsoft.com/office/officeart/2005/8/layout/process5"/>
    <dgm:cxn modelId="{978276EE-2FE6-4C6B-8754-F141AF49D0A9}" type="presOf" srcId="{1B134A5E-6CC0-4058-9ED9-8AB50B383F8C}" destId="{C4C933ED-689C-42AA-A669-B0D96DFB801A}" srcOrd="0" destOrd="0" presId="urn:microsoft.com/office/officeart/2005/8/layout/process5"/>
    <dgm:cxn modelId="{11AA19F2-F5FC-45D3-B1A2-006E5FE30DE8}" type="presOf" srcId="{45942CA2-5DE0-44E0-BCA9-C90FF6A6E7C2}" destId="{70C29127-4254-4A53-9FE2-C5CA71A5D22A}" srcOrd="0" destOrd="0" presId="urn:microsoft.com/office/officeart/2005/8/layout/process5"/>
    <dgm:cxn modelId="{17DC96AE-7AD3-433A-BBE7-71B7695194AB}" type="presOf" srcId="{D90916D6-D86E-49EE-A97A-F2121CA60FD5}" destId="{54EBA1E7-0EE7-43C8-848E-FCA76E11DDFC}" srcOrd="0" destOrd="0" presId="urn:microsoft.com/office/officeart/2005/8/layout/process5"/>
    <dgm:cxn modelId="{C4A01854-1A20-4540-A734-159A2D87CB8C}" type="presOf" srcId="{27F23612-F7D7-4984-ADCC-2BC0355140A8}" destId="{AD129436-1D5D-4313-BC02-CC1289B35B66}" srcOrd="1" destOrd="0" presId="urn:microsoft.com/office/officeart/2005/8/layout/process5"/>
    <dgm:cxn modelId="{DDD2C2FC-1D8C-49D3-8B96-996B286EF47A}" srcId="{AF329595-10C4-40BA-9417-15F3A693DBEF}" destId="{DC2E0F18-00E2-41CD-8045-46D5C85B77FF}" srcOrd="3" destOrd="0" parTransId="{EB0435F3-E55A-48AE-9909-A351DAD9854F}" sibTransId="{27F23612-F7D7-4984-ADCC-2BC0355140A8}"/>
    <dgm:cxn modelId="{22D07B81-D243-4A2C-B5E6-2FEE98CD1C86}" srcId="{AF329595-10C4-40BA-9417-15F3A693DBEF}" destId="{0D041F72-7C48-4671-BD5B-34933447DC51}" srcOrd="0" destOrd="0" parTransId="{6E7A7DAA-2F51-4EAB-A088-E77E76A700D8}" sibTransId="{45942CA2-5DE0-44E0-BCA9-C90FF6A6E7C2}"/>
    <dgm:cxn modelId="{23EFBE42-5368-4719-89C3-8252C7E53D20}" srcId="{AF329595-10C4-40BA-9417-15F3A693DBEF}" destId="{F73D5BEB-FBE3-493D-AF5F-22E61CE71A95}" srcOrd="6" destOrd="0" parTransId="{9DDFD8FF-DB31-4E1A-BA92-8DBEC3CDC122}" sibTransId="{D4DD3D4C-FFB3-4F82-A318-029A930DFBBC}"/>
    <dgm:cxn modelId="{4A70F1D9-1688-4BAB-9B7B-BC76EDDDF583}" type="presOf" srcId="{AF329595-10C4-40BA-9417-15F3A693DBEF}" destId="{33E38A2F-B057-4898-AD0B-4581C99EF603}" srcOrd="0" destOrd="0" presId="urn:microsoft.com/office/officeart/2005/8/layout/process5"/>
    <dgm:cxn modelId="{DBDA2F07-4D59-44A4-A25D-8486DAB619D3}" type="presOf" srcId="{C96E9243-FD6E-4264-A52E-F7F5C6701CA0}" destId="{3019D119-CB95-4CEF-BB4C-615084F70FD0}" srcOrd="0" destOrd="0" presId="urn:microsoft.com/office/officeart/2005/8/layout/process5"/>
    <dgm:cxn modelId="{CF2EB5B3-73A2-4702-8E5F-B3562D092DD9}" type="presOf" srcId="{1FFF7543-6DCA-4954-8B66-38E3DCB74623}" destId="{AE9B40B4-3214-485F-942A-8DCBB0806BA7}" srcOrd="0" destOrd="0" presId="urn:microsoft.com/office/officeart/2005/8/layout/process5"/>
    <dgm:cxn modelId="{2D9B9AC9-8DA7-4DDA-828D-5C3A36AE4C61}" type="presOf" srcId="{27F23612-F7D7-4984-ADCC-2BC0355140A8}" destId="{65A5ACA6-41B3-4A55-8E09-43BD2B47BAD4}" srcOrd="0" destOrd="0" presId="urn:microsoft.com/office/officeart/2005/8/layout/process5"/>
    <dgm:cxn modelId="{94B7D886-650D-4CC1-BFB6-B2D7C7F97DA6}" srcId="{AF329595-10C4-40BA-9417-15F3A693DBEF}" destId="{6B61F376-F2CA-495E-AFB0-A77E25C49F76}" srcOrd="4" destOrd="0" parTransId="{A730C199-7F3B-4B13-87AD-EB8DD66E738E}" sibTransId="{1B134A5E-6CC0-4058-9ED9-8AB50B383F8C}"/>
    <dgm:cxn modelId="{411D0203-C1D6-4299-9732-60F5457FA375}" type="presOf" srcId="{D90916D6-D86E-49EE-A97A-F2121CA60FD5}" destId="{ADBD12E2-6E29-4B72-906D-BD88DDCD281E}" srcOrd="1" destOrd="0" presId="urn:microsoft.com/office/officeart/2005/8/layout/process5"/>
    <dgm:cxn modelId="{2AE71048-23D0-4F57-8D15-C928C03D24C9}" type="presOf" srcId="{0D041F72-7C48-4671-BD5B-34933447DC51}" destId="{56A9CFE4-E078-458E-A24A-73ACF910B075}" srcOrd="0" destOrd="0" presId="urn:microsoft.com/office/officeart/2005/8/layout/process5"/>
    <dgm:cxn modelId="{B687511F-1024-4CF5-B384-1311D36FF883}" type="presOf" srcId="{F73D5BEB-FBE3-493D-AF5F-22E61CE71A95}" destId="{359CA75C-A8C6-4627-BD84-C35CDEEF2307}" srcOrd="0" destOrd="0" presId="urn:microsoft.com/office/officeart/2005/8/layout/process5"/>
    <dgm:cxn modelId="{12A3C354-C8E0-4AD4-B690-E8D7E4F0B9A0}" type="presOf" srcId="{0D4B2DBA-2167-4F45-AFD9-C5F95E3DDFB1}" destId="{45D5EC7D-007D-4A6E-9014-CA74A029FDEA}" srcOrd="0" destOrd="0" presId="urn:microsoft.com/office/officeart/2005/8/layout/process5"/>
    <dgm:cxn modelId="{D1BF79EA-7900-47A0-8F6C-8023F925DDD1}" type="presOf" srcId="{DC2E0F18-00E2-41CD-8045-46D5C85B77FF}" destId="{14E8DED7-6CAB-4AC7-B328-D12FC2BA074D}" srcOrd="0" destOrd="0" presId="urn:microsoft.com/office/officeart/2005/8/layout/process5"/>
    <dgm:cxn modelId="{6E620F21-3F52-4799-BF51-9B892885297C}" srcId="{AF329595-10C4-40BA-9417-15F3A693DBEF}" destId="{9003546F-5C79-43C1-B6E0-633F9F6CEC2C}" srcOrd="1" destOrd="0" parTransId="{8CB1EC0D-5305-4641-A659-F2A9966B06A5}" sibTransId="{0D4B2DBA-2167-4F45-AFD9-C5F95E3DDFB1}"/>
    <dgm:cxn modelId="{2ED816B5-6F9D-49ED-A8B2-C003AF94372A}" type="presOf" srcId="{0D4B2DBA-2167-4F45-AFD9-C5F95E3DDFB1}" destId="{9765AF2C-859C-4D1C-A700-14578C950B6D}" srcOrd="1" destOrd="0" presId="urn:microsoft.com/office/officeart/2005/8/layout/process5"/>
    <dgm:cxn modelId="{D0B0B544-E347-4761-B581-A70F4FF0F522}" type="presOf" srcId="{9003546F-5C79-43C1-B6E0-633F9F6CEC2C}" destId="{9FE7E81F-2C35-45D7-B092-58D5F575D030}" srcOrd="0" destOrd="0" presId="urn:microsoft.com/office/officeart/2005/8/layout/process5"/>
    <dgm:cxn modelId="{6727C599-5E17-4278-93B8-D0D5BF1A3B42}" type="presOf" srcId="{45942CA2-5DE0-44E0-BCA9-C90FF6A6E7C2}" destId="{D7A9B2BD-4B64-428D-A797-74F878027A98}" srcOrd="1" destOrd="0" presId="urn:microsoft.com/office/officeart/2005/8/layout/process5"/>
    <dgm:cxn modelId="{8B276D5F-C29D-4D2A-AAE1-07321560FC7B}" type="presOf" srcId="{1B134A5E-6CC0-4058-9ED9-8AB50B383F8C}" destId="{4CBDC59C-C999-4E88-AE89-D46B70277AA4}" srcOrd="1" destOrd="0" presId="urn:microsoft.com/office/officeart/2005/8/layout/process5"/>
    <dgm:cxn modelId="{4F512CDE-D1D4-460D-955B-1FAEC31D7A53}" srcId="{AF329595-10C4-40BA-9417-15F3A693DBEF}" destId="{1FFF7543-6DCA-4954-8B66-38E3DCB74623}" srcOrd="2" destOrd="0" parTransId="{70E5E339-6A6F-40D1-8356-C57EA39DB50C}" sibTransId="{D90916D6-D86E-49EE-A97A-F2121CA60FD5}"/>
    <dgm:cxn modelId="{FB6385F2-3D6E-498F-92F8-6D9F27B168C1}" srcId="{AF329595-10C4-40BA-9417-15F3A693DBEF}" destId="{78274D44-4C69-476B-9C1D-22D376CD79BE}" srcOrd="5" destOrd="0" parTransId="{F1628C5D-4E6D-4F54-AA70-0A3163C78539}" sibTransId="{C96E9243-FD6E-4264-A52E-F7F5C6701CA0}"/>
    <dgm:cxn modelId="{A522A839-6164-4536-92B5-164DD5D37E60}" type="presOf" srcId="{78274D44-4C69-476B-9C1D-22D376CD79BE}" destId="{8ED751FE-9752-4C43-B5A5-AE6E1869AE77}" srcOrd="0" destOrd="0" presId="urn:microsoft.com/office/officeart/2005/8/layout/process5"/>
    <dgm:cxn modelId="{50805255-8A96-4A9B-A0A1-9CAEAD60107B}" type="presParOf" srcId="{33E38A2F-B057-4898-AD0B-4581C99EF603}" destId="{56A9CFE4-E078-458E-A24A-73ACF910B075}" srcOrd="0" destOrd="0" presId="urn:microsoft.com/office/officeart/2005/8/layout/process5"/>
    <dgm:cxn modelId="{9E65F226-6116-4733-9300-7359E989D417}" type="presParOf" srcId="{33E38A2F-B057-4898-AD0B-4581C99EF603}" destId="{70C29127-4254-4A53-9FE2-C5CA71A5D22A}" srcOrd="1" destOrd="0" presId="urn:microsoft.com/office/officeart/2005/8/layout/process5"/>
    <dgm:cxn modelId="{0C420E59-4624-4ACC-B556-40591365C151}" type="presParOf" srcId="{70C29127-4254-4A53-9FE2-C5CA71A5D22A}" destId="{D7A9B2BD-4B64-428D-A797-74F878027A98}" srcOrd="0" destOrd="0" presId="urn:microsoft.com/office/officeart/2005/8/layout/process5"/>
    <dgm:cxn modelId="{B90645A7-C545-4300-8759-A2312297664C}" type="presParOf" srcId="{33E38A2F-B057-4898-AD0B-4581C99EF603}" destId="{9FE7E81F-2C35-45D7-B092-58D5F575D030}" srcOrd="2" destOrd="0" presId="urn:microsoft.com/office/officeart/2005/8/layout/process5"/>
    <dgm:cxn modelId="{82BD97CA-9241-41EE-A56A-33DBAC6C19A7}" type="presParOf" srcId="{33E38A2F-B057-4898-AD0B-4581C99EF603}" destId="{45D5EC7D-007D-4A6E-9014-CA74A029FDEA}" srcOrd="3" destOrd="0" presId="urn:microsoft.com/office/officeart/2005/8/layout/process5"/>
    <dgm:cxn modelId="{83A2A5BC-9164-454B-B5F6-C395EE3F87B5}" type="presParOf" srcId="{45D5EC7D-007D-4A6E-9014-CA74A029FDEA}" destId="{9765AF2C-859C-4D1C-A700-14578C950B6D}" srcOrd="0" destOrd="0" presId="urn:microsoft.com/office/officeart/2005/8/layout/process5"/>
    <dgm:cxn modelId="{44C18879-987B-405C-AB75-C3DF80D84D7D}" type="presParOf" srcId="{33E38A2F-B057-4898-AD0B-4581C99EF603}" destId="{AE9B40B4-3214-485F-942A-8DCBB0806BA7}" srcOrd="4" destOrd="0" presId="urn:microsoft.com/office/officeart/2005/8/layout/process5"/>
    <dgm:cxn modelId="{756A5FFF-AFDC-4B88-9499-6864E61A3745}" type="presParOf" srcId="{33E38A2F-B057-4898-AD0B-4581C99EF603}" destId="{54EBA1E7-0EE7-43C8-848E-FCA76E11DDFC}" srcOrd="5" destOrd="0" presId="urn:microsoft.com/office/officeart/2005/8/layout/process5"/>
    <dgm:cxn modelId="{F59791D1-3147-4E1E-A514-EF5012923898}" type="presParOf" srcId="{54EBA1E7-0EE7-43C8-848E-FCA76E11DDFC}" destId="{ADBD12E2-6E29-4B72-906D-BD88DDCD281E}" srcOrd="0" destOrd="0" presId="urn:microsoft.com/office/officeart/2005/8/layout/process5"/>
    <dgm:cxn modelId="{64A7CBFC-1046-4669-A655-2AE3F63FD430}" type="presParOf" srcId="{33E38A2F-B057-4898-AD0B-4581C99EF603}" destId="{14E8DED7-6CAB-4AC7-B328-D12FC2BA074D}" srcOrd="6" destOrd="0" presId="urn:microsoft.com/office/officeart/2005/8/layout/process5"/>
    <dgm:cxn modelId="{5F2C2AE5-C3E5-4F95-8AD7-052A047580F4}" type="presParOf" srcId="{33E38A2F-B057-4898-AD0B-4581C99EF603}" destId="{65A5ACA6-41B3-4A55-8E09-43BD2B47BAD4}" srcOrd="7" destOrd="0" presId="urn:microsoft.com/office/officeart/2005/8/layout/process5"/>
    <dgm:cxn modelId="{5291216D-F203-4D40-8511-378F9BC14731}" type="presParOf" srcId="{65A5ACA6-41B3-4A55-8E09-43BD2B47BAD4}" destId="{AD129436-1D5D-4313-BC02-CC1289B35B66}" srcOrd="0" destOrd="0" presId="urn:microsoft.com/office/officeart/2005/8/layout/process5"/>
    <dgm:cxn modelId="{BD84F3C3-074A-4961-97C3-FF2A3CCBE6E4}" type="presParOf" srcId="{33E38A2F-B057-4898-AD0B-4581C99EF603}" destId="{EAD43469-DB4A-41FE-A5DC-8DD39960CC3A}" srcOrd="8" destOrd="0" presId="urn:microsoft.com/office/officeart/2005/8/layout/process5"/>
    <dgm:cxn modelId="{38D2B2C4-DA2F-495D-B43E-F8E9124D4BD4}" type="presParOf" srcId="{33E38A2F-B057-4898-AD0B-4581C99EF603}" destId="{C4C933ED-689C-42AA-A669-B0D96DFB801A}" srcOrd="9" destOrd="0" presId="urn:microsoft.com/office/officeart/2005/8/layout/process5"/>
    <dgm:cxn modelId="{4D359F14-3554-4744-9B6F-876C962643AE}" type="presParOf" srcId="{C4C933ED-689C-42AA-A669-B0D96DFB801A}" destId="{4CBDC59C-C999-4E88-AE89-D46B70277AA4}" srcOrd="0" destOrd="0" presId="urn:microsoft.com/office/officeart/2005/8/layout/process5"/>
    <dgm:cxn modelId="{F04302D9-9934-443E-B635-50C7FE9851BB}" type="presParOf" srcId="{33E38A2F-B057-4898-AD0B-4581C99EF603}" destId="{8ED751FE-9752-4C43-B5A5-AE6E1869AE77}" srcOrd="10" destOrd="0" presId="urn:microsoft.com/office/officeart/2005/8/layout/process5"/>
    <dgm:cxn modelId="{04A1703D-DC55-4087-92A3-FCA16C7FAB5E}" type="presParOf" srcId="{33E38A2F-B057-4898-AD0B-4581C99EF603}" destId="{3019D119-CB95-4CEF-BB4C-615084F70FD0}" srcOrd="11" destOrd="0" presId="urn:microsoft.com/office/officeart/2005/8/layout/process5"/>
    <dgm:cxn modelId="{593CE344-2B1B-4CF0-985A-CDB8796C8CE3}" type="presParOf" srcId="{3019D119-CB95-4CEF-BB4C-615084F70FD0}" destId="{94FE2512-D1AD-4EA1-8711-3DA61A047730}" srcOrd="0" destOrd="0" presId="urn:microsoft.com/office/officeart/2005/8/layout/process5"/>
    <dgm:cxn modelId="{B5797472-3763-4A29-BC44-1F6AA604FBCD}" type="presParOf" srcId="{33E38A2F-B057-4898-AD0B-4581C99EF603}" destId="{359CA75C-A8C6-4627-BD84-C35CDEEF2307}"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B7CF8-A847-4C1C-BE6A-495EEA0EF31F}">
      <dsp:nvSpPr>
        <dsp:cNvPr id="0" name=""/>
        <dsp:cNvSpPr/>
      </dsp:nvSpPr>
      <dsp:spPr>
        <a:xfrm>
          <a:off x="-3508837" y="-530308"/>
          <a:ext cx="4231795" cy="4112412"/>
        </a:xfrm>
        <a:prstGeom prst="blockArc">
          <a:avLst>
            <a:gd name="adj1" fmla="val 18900000"/>
            <a:gd name="adj2" fmla="val 2700000"/>
            <a:gd name="adj3" fmla="val 501"/>
          </a:avLst>
        </a:prstGeom>
        <a:noFill/>
        <a:ln w="25400" cap="flat" cmpd="sng" algn="ctr">
          <a:solidFill>
            <a:srgbClr val="C1529A"/>
          </a:solidFill>
          <a:prstDash val="solid"/>
        </a:ln>
        <a:effectLst/>
      </dsp:spPr>
      <dsp:style>
        <a:lnRef idx="2">
          <a:scrgbClr r="0" g="0" b="0"/>
        </a:lnRef>
        <a:fillRef idx="0">
          <a:scrgbClr r="0" g="0" b="0"/>
        </a:fillRef>
        <a:effectRef idx="0">
          <a:scrgbClr r="0" g="0" b="0"/>
        </a:effectRef>
        <a:fontRef idx="minor"/>
      </dsp:style>
    </dsp:sp>
    <dsp:sp modelId="{34FD82E6-52FB-4D6B-83F7-7E336BB115BF}">
      <dsp:nvSpPr>
        <dsp:cNvPr id="0" name=""/>
        <dsp:cNvSpPr/>
      </dsp:nvSpPr>
      <dsp:spPr>
        <a:xfrm>
          <a:off x="248584" y="160707"/>
          <a:ext cx="4344962" cy="321292"/>
        </a:xfrm>
        <a:prstGeom prst="rect">
          <a:avLst/>
        </a:prstGeom>
        <a:solidFill>
          <a:srgbClr val="C0504D"/>
        </a:solidFill>
        <a:ln w="25400" cap="flat" cmpd="sng" algn="ctr">
          <a:solidFill>
            <a:sysClr val="window" lastClr="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026" tIns="38100" rIns="38100" bIns="38100" numCol="1" spcCol="1270" anchor="ctr" anchorCtr="0">
          <a:noAutofit/>
        </a:bodyPr>
        <a:lstStyle/>
        <a:p>
          <a:pPr lvl="0" algn="l" defTabSz="666750">
            <a:lnSpc>
              <a:spcPct val="90000"/>
            </a:lnSpc>
            <a:spcBef>
              <a:spcPct val="0"/>
            </a:spcBef>
            <a:spcAft>
              <a:spcPct val="35000"/>
            </a:spcAft>
          </a:pPr>
          <a:r>
            <a:rPr lang="en-GB" sz="1500" b="1" kern="1200">
              <a:solidFill>
                <a:sysClr val="window" lastClr="FFFFFF"/>
              </a:solidFill>
              <a:latin typeface="Calibri"/>
              <a:ea typeface="+mn-ea"/>
              <a:cs typeface="+mn-cs"/>
            </a:rPr>
            <a:t>Teaching and Learning</a:t>
          </a:r>
        </a:p>
      </dsp:txBody>
      <dsp:txXfrm>
        <a:off x="248584" y="160707"/>
        <a:ext cx="4344962" cy="321292"/>
      </dsp:txXfrm>
    </dsp:sp>
    <dsp:sp modelId="{2EF89EFC-A486-45AD-86B5-23691303B2BC}">
      <dsp:nvSpPr>
        <dsp:cNvPr id="0" name=""/>
        <dsp:cNvSpPr/>
      </dsp:nvSpPr>
      <dsp:spPr>
        <a:xfrm>
          <a:off x="47776" y="120545"/>
          <a:ext cx="401616" cy="401616"/>
        </a:xfrm>
        <a:prstGeom prst="ellipse">
          <a:avLst/>
        </a:prstGeom>
        <a:solidFill>
          <a:sysClr val="window" lastClr="FFFFFF">
            <a:hueOff val="0"/>
            <a:satOff val="0"/>
            <a:lumOff val="0"/>
            <a:alphaOff val="0"/>
          </a:sysClr>
        </a:solidFill>
        <a:ln w="25400" cap="flat" cmpd="sng" algn="ctr">
          <a:solidFill>
            <a:srgbClr val="C0504D"/>
          </a:solidFill>
          <a:prstDash val="solid"/>
        </a:ln>
        <a:effectLst/>
      </dsp:spPr>
      <dsp:style>
        <a:lnRef idx="2">
          <a:scrgbClr r="0" g="0" b="0"/>
        </a:lnRef>
        <a:fillRef idx="1">
          <a:scrgbClr r="0" g="0" b="0"/>
        </a:fillRef>
        <a:effectRef idx="0">
          <a:scrgbClr r="0" g="0" b="0"/>
        </a:effectRef>
        <a:fontRef idx="minor"/>
      </dsp:style>
    </dsp:sp>
    <dsp:sp modelId="{7472C951-5D97-4B7C-A2C7-7484AC69FB35}">
      <dsp:nvSpPr>
        <dsp:cNvPr id="0" name=""/>
        <dsp:cNvSpPr/>
      </dsp:nvSpPr>
      <dsp:spPr>
        <a:xfrm>
          <a:off x="512869" y="642585"/>
          <a:ext cx="4080677" cy="321292"/>
        </a:xfrm>
        <a:prstGeom prst="rect">
          <a:avLst/>
        </a:prstGeom>
        <a:solidFill>
          <a:srgbClr val="9BBB59"/>
        </a:solidFill>
        <a:ln w="25400" cap="flat" cmpd="sng" algn="ctr">
          <a:solidFill>
            <a:sysClr val="window" lastClr="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026" tIns="38100" rIns="38100" bIns="38100" numCol="1" spcCol="1270" anchor="ctr" anchorCtr="0">
          <a:noAutofit/>
        </a:bodyPr>
        <a:lstStyle/>
        <a:p>
          <a:pPr lvl="0" algn="l" defTabSz="666750">
            <a:lnSpc>
              <a:spcPct val="90000"/>
            </a:lnSpc>
            <a:spcBef>
              <a:spcPct val="0"/>
            </a:spcBef>
            <a:spcAft>
              <a:spcPct val="35000"/>
            </a:spcAft>
          </a:pPr>
          <a:r>
            <a:rPr lang="en-GB" sz="1500" b="1" kern="1200">
              <a:solidFill>
                <a:sysClr val="window" lastClr="FFFFFF"/>
              </a:solidFill>
              <a:latin typeface="Calibri"/>
              <a:ea typeface="+mn-ea"/>
              <a:cs typeface="+mn-cs"/>
            </a:rPr>
            <a:t>Assessment</a:t>
          </a:r>
        </a:p>
      </dsp:txBody>
      <dsp:txXfrm>
        <a:off x="512869" y="642585"/>
        <a:ext cx="4080677" cy="321292"/>
      </dsp:txXfrm>
    </dsp:sp>
    <dsp:sp modelId="{DA5E5562-6A72-45E4-AF26-9D19EC9BAE1B}">
      <dsp:nvSpPr>
        <dsp:cNvPr id="0" name=""/>
        <dsp:cNvSpPr/>
      </dsp:nvSpPr>
      <dsp:spPr>
        <a:xfrm>
          <a:off x="312061" y="602424"/>
          <a:ext cx="401616" cy="401616"/>
        </a:xfrm>
        <a:prstGeom prst="ellipse">
          <a:avLst/>
        </a:prstGeom>
        <a:solidFill>
          <a:sysClr val="window" lastClr="FFFFFF">
            <a:hueOff val="0"/>
            <a:satOff val="0"/>
            <a:lumOff val="0"/>
            <a:alphaOff val="0"/>
          </a:sysClr>
        </a:solidFill>
        <a:ln w="25400" cap="flat" cmpd="sng" algn="ctr">
          <a:solidFill>
            <a:srgbClr val="9BBB59"/>
          </a:solidFill>
          <a:prstDash val="solid"/>
        </a:ln>
        <a:effectLst/>
      </dsp:spPr>
      <dsp:style>
        <a:lnRef idx="2">
          <a:scrgbClr r="0" g="0" b="0"/>
        </a:lnRef>
        <a:fillRef idx="1">
          <a:scrgbClr r="0" g="0" b="0"/>
        </a:fillRef>
        <a:effectRef idx="0">
          <a:scrgbClr r="0" g="0" b="0"/>
        </a:effectRef>
        <a:fontRef idx="minor"/>
      </dsp:style>
    </dsp:sp>
    <dsp:sp modelId="{768D6BF6-901E-4778-A195-EEA3C9F7B97F}">
      <dsp:nvSpPr>
        <dsp:cNvPr id="0" name=""/>
        <dsp:cNvSpPr/>
      </dsp:nvSpPr>
      <dsp:spPr>
        <a:xfrm>
          <a:off x="633720" y="1124464"/>
          <a:ext cx="3959826" cy="321292"/>
        </a:xfrm>
        <a:prstGeom prst="rect">
          <a:avLst/>
        </a:prstGeom>
        <a:solidFill>
          <a:srgbClr val="8064A2"/>
        </a:solidFill>
        <a:ln w="25400" cap="flat" cmpd="sng" algn="ctr">
          <a:solidFill>
            <a:sysClr val="window" lastClr="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026" tIns="38100" rIns="38100" bIns="38100" numCol="1" spcCol="1270" anchor="ctr" anchorCtr="0">
          <a:noAutofit/>
        </a:bodyPr>
        <a:lstStyle/>
        <a:p>
          <a:pPr lvl="0" algn="l" defTabSz="666750">
            <a:lnSpc>
              <a:spcPct val="90000"/>
            </a:lnSpc>
            <a:spcBef>
              <a:spcPct val="0"/>
            </a:spcBef>
            <a:spcAft>
              <a:spcPct val="35000"/>
            </a:spcAft>
          </a:pPr>
          <a:r>
            <a:rPr lang="en-GB" sz="1500" b="1" kern="1200">
              <a:solidFill>
                <a:sysClr val="window" lastClr="FFFFFF"/>
              </a:solidFill>
              <a:latin typeface="Calibri"/>
              <a:ea typeface="+mn-ea"/>
              <a:cs typeface="+mn-cs"/>
            </a:rPr>
            <a:t>Safeguarding, emotional health and wellbeing</a:t>
          </a:r>
        </a:p>
      </dsp:txBody>
      <dsp:txXfrm>
        <a:off x="633720" y="1124464"/>
        <a:ext cx="3959826" cy="321292"/>
      </dsp:txXfrm>
    </dsp:sp>
    <dsp:sp modelId="{A6B49DF8-6C01-4822-9663-FDEA3D16A855}">
      <dsp:nvSpPr>
        <dsp:cNvPr id="0" name=""/>
        <dsp:cNvSpPr/>
      </dsp:nvSpPr>
      <dsp:spPr>
        <a:xfrm>
          <a:off x="432912" y="1084302"/>
          <a:ext cx="401616" cy="401616"/>
        </a:xfrm>
        <a:prstGeom prst="ellipse">
          <a:avLst/>
        </a:prstGeom>
        <a:solidFill>
          <a:sysClr val="window" lastClr="FFFFFF">
            <a:hueOff val="0"/>
            <a:satOff val="0"/>
            <a:lumOff val="0"/>
            <a:alphaOff val="0"/>
          </a:sysClr>
        </a:solidFill>
        <a:ln w="25400" cap="flat" cmpd="sng" algn="ctr">
          <a:solidFill>
            <a:srgbClr val="8064A2"/>
          </a:solidFill>
          <a:prstDash val="solid"/>
        </a:ln>
        <a:effectLst/>
      </dsp:spPr>
      <dsp:style>
        <a:lnRef idx="2">
          <a:scrgbClr r="0" g="0" b="0"/>
        </a:lnRef>
        <a:fillRef idx="1">
          <a:scrgbClr r="0" g="0" b="0"/>
        </a:fillRef>
        <a:effectRef idx="0">
          <a:scrgbClr r="0" g="0" b="0"/>
        </a:effectRef>
        <a:fontRef idx="minor"/>
      </dsp:style>
    </dsp:sp>
    <dsp:sp modelId="{C668F4BE-834C-42E2-AF10-C80470BFA031}">
      <dsp:nvSpPr>
        <dsp:cNvPr id="0" name=""/>
        <dsp:cNvSpPr/>
      </dsp:nvSpPr>
      <dsp:spPr>
        <a:xfrm>
          <a:off x="633720" y="1606037"/>
          <a:ext cx="3959826" cy="321292"/>
        </a:xfrm>
        <a:prstGeom prst="rect">
          <a:avLst/>
        </a:prstGeom>
        <a:solidFill>
          <a:srgbClr val="4F81BD"/>
        </a:solidFill>
        <a:ln w="25400" cap="flat" cmpd="sng" algn="ctr">
          <a:solidFill>
            <a:sysClr val="window" lastClr="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026" tIns="38100" rIns="38100" bIns="38100" numCol="1" spcCol="1270" anchor="ctr" anchorCtr="0">
          <a:noAutofit/>
        </a:bodyPr>
        <a:lstStyle/>
        <a:p>
          <a:pPr lvl="0" algn="l" defTabSz="666750">
            <a:lnSpc>
              <a:spcPct val="90000"/>
            </a:lnSpc>
            <a:spcBef>
              <a:spcPct val="0"/>
            </a:spcBef>
            <a:spcAft>
              <a:spcPct val="35000"/>
            </a:spcAft>
          </a:pPr>
          <a:r>
            <a:rPr lang="en-GB" sz="1500" b="1" kern="1200">
              <a:solidFill>
                <a:sysClr val="window" lastClr="FFFFFF"/>
              </a:solidFill>
              <a:latin typeface="Calibri"/>
              <a:ea typeface="+mn-ea"/>
              <a:cs typeface="+mn-cs"/>
            </a:rPr>
            <a:t>EYFS</a:t>
          </a:r>
        </a:p>
      </dsp:txBody>
      <dsp:txXfrm>
        <a:off x="633720" y="1606037"/>
        <a:ext cx="3959826" cy="321292"/>
      </dsp:txXfrm>
    </dsp:sp>
    <dsp:sp modelId="{D8F7E690-97AC-44E0-8883-FED47580C3E8}">
      <dsp:nvSpPr>
        <dsp:cNvPr id="0" name=""/>
        <dsp:cNvSpPr/>
      </dsp:nvSpPr>
      <dsp:spPr>
        <a:xfrm>
          <a:off x="432912" y="1565876"/>
          <a:ext cx="401616" cy="401616"/>
        </a:xfrm>
        <a:prstGeom prst="ellipse">
          <a:avLst/>
        </a:prstGeom>
        <a:solidFill>
          <a:sysClr val="window" lastClr="FFFFFF">
            <a:hueOff val="0"/>
            <a:satOff val="0"/>
            <a:lumOff val="0"/>
            <a:alphaOff val="0"/>
          </a:sysClr>
        </a:solidFill>
        <a:ln w="25400" cap="flat" cmpd="sng" algn="ctr">
          <a:solidFill>
            <a:srgbClr val="4F81BD"/>
          </a:solidFill>
          <a:prstDash val="solid"/>
        </a:ln>
        <a:effectLst/>
      </dsp:spPr>
      <dsp:style>
        <a:lnRef idx="2">
          <a:scrgbClr r="0" g="0" b="0"/>
        </a:lnRef>
        <a:fillRef idx="1">
          <a:scrgbClr r="0" g="0" b="0"/>
        </a:fillRef>
        <a:effectRef idx="0">
          <a:scrgbClr r="0" g="0" b="0"/>
        </a:effectRef>
        <a:fontRef idx="minor"/>
      </dsp:style>
    </dsp:sp>
    <dsp:sp modelId="{C1770F13-CBDE-448B-820B-DA2BDD6D5EA3}">
      <dsp:nvSpPr>
        <dsp:cNvPr id="0" name=""/>
        <dsp:cNvSpPr/>
      </dsp:nvSpPr>
      <dsp:spPr>
        <a:xfrm>
          <a:off x="512869" y="2087916"/>
          <a:ext cx="4080677" cy="321292"/>
        </a:xfrm>
        <a:prstGeom prst="rect">
          <a:avLst/>
        </a:prstGeom>
        <a:solidFill>
          <a:srgbClr val="F79646"/>
        </a:solidFill>
        <a:ln w="25400" cap="flat" cmpd="sng" algn="ctr">
          <a:solidFill>
            <a:sysClr val="window" lastClr="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026" tIns="38100" rIns="38100" bIns="38100" numCol="1" spcCol="1270" anchor="ctr" anchorCtr="0">
          <a:noAutofit/>
        </a:bodyPr>
        <a:lstStyle/>
        <a:p>
          <a:pPr lvl="0" algn="l" defTabSz="666750">
            <a:lnSpc>
              <a:spcPct val="90000"/>
            </a:lnSpc>
            <a:spcBef>
              <a:spcPct val="0"/>
            </a:spcBef>
            <a:spcAft>
              <a:spcPct val="35000"/>
            </a:spcAft>
          </a:pPr>
          <a:r>
            <a:rPr lang="en-GB" sz="1500" b="1" kern="1200" dirty="0">
              <a:solidFill>
                <a:sysClr val="window" lastClr="FFFFFF"/>
              </a:solidFill>
              <a:latin typeface="Calibri"/>
              <a:ea typeface="+mn-ea"/>
              <a:cs typeface="+mn-cs"/>
            </a:rPr>
            <a:t>NQT  </a:t>
          </a:r>
          <a:r>
            <a:rPr lang="en-GB" sz="1500" b="1" kern="1200" dirty="0" smtClean="0">
              <a:solidFill>
                <a:sysClr val="window" lastClr="FFFFFF"/>
              </a:solidFill>
              <a:latin typeface="Calibri"/>
              <a:ea typeface="+mn-ea"/>
              <a:cs typeface="+mn-cs"/>
            </a:rPr>
            <a:t>Support </a:t>
          </a:r>
          <a:r>
            <a:rPr lang="en-GB" sz="1500" b="1" kern="1200" dirty="0">
              <a:solidFill>
                <a:sysClr val="window" lastClr="FFFFFF"/>
              </a:solidFill>
              <a:latin typeface="Calibri"/>
              <a:ea typeface="+mn-ea"/>
              <a:cs typeface="+mn-cs"/>
            </a:rPr>
            <a:t>- Early career development</a:t>
          </a:r>
          <a:endParaRPr lang="en-GB" sz="1500" kern="1200" dirty="0">
            <a:solidFill>
              <a:sysClr val="window" lastClr="FFFFFF"/>
            </a:solidFill>
            <a:latin typeface="Calibri"/>
            <a:ea typeface="+mn-ea"/>
            <a:cs typeface="+mn-cs"/>
          </a:endParaRPr>
        </a:p>
      </dsp:txBody>
      <dsp:txXfrm>
        <a:off x="512869" y="2087916"/>
        <a:ext cx="4080677" cy="321292"/>
      </dsp:txXfrm>
    </dsp:sp>
    <dsp:sp modelId="{C04F8C5E-1DDF-4A55-98E6-8F9D37B224BA}">
      <dsp:nvSpPr>
        <dsp:cNvPr id="0" name=""/>
        <dsp:cNvSpPr/>
      </dsp:nvSpPr>
      <dsp:spPr>
        <a:xfrm>
          <a:off x="312061" y="2047754"/>
          <a:ext cx="401616" cy="401616"/>
        </a:xfrm>
        <a:prstGeom prst="ellipse">
          <a:avLst/>
        </a:prstGeom>
        <a:solidFill>
          <a:sysClr val="window" lastClr="FFFFFF">
            <a:hueOff val="0"/>
            <a:satOff val="0"/>
            <a:lumOff val="0"/>
            <a:alphaOff val="0"/>
          </a:sysClr>
        </a:solidFill>
        <a:ln w="25400" cap="flat" cmpd="sng" algn="ctr">
          <a:solidFill>
            <a:srgbClr val="F79646"/>
          </a:solidFill>
          <a:prstDash val="solid"/>
        </a:ln>
        <a:effectLst/>
      </dsp:spPr>
      <dsp:style>
        <a:lnRef idx="2">
          <a:scrgbClr r="0" g="0" b="0"/>
        </a:lnRef>
        <a:fillRef idx="1">
          <a:scrgbClr r="0" g="0" b="0"/>
        </a:fillRef>
        <a:effectRef idx="0">
          <a:scrgbClr r="0" g="0" b="0"/>
        </a:effectRef>
        <a:fontRef idx="minor"/>
      </dsp:style>
    </dsp:sp>
    <dsp:sp modelId="{C18A5DD7-F674-458C-9830-E5660251E8E3}">
      <dsp:nvSpPr>
        <dsp:cNvPr id="0" name=""/>
        <dsp:cNvSpPr/>
      </dsp:nvSpPr>
      <dsp:spPr>
        <a:xfrm>
          <a:off x="248584" y="2569794"/>
          <a:ext cx="4344962" cy="321292"/>
        </a:xfrm>
        <a:prstGeom prst="rect">
          <a:avLst/>
        </a:prstGeom>
        <a:solidFill>
          <a:srgbClr val="0000DA"/>
        </a:solidFill>
        <a:ln w="25400" cap="flat" cmpd="sng" algn="ctr">
          <a:solidFill>
            <a:sysClr val="window" lastClr="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026" tIns="38100" rIns="38100" bIns="38100" numCol="1" spcCol="1270" anchor="ctr" anchorCtr="0">
          <a:noAutofit/>
        </a:bodyPr>
        <a:lstStyle/>
        <a:p>
          <a:pPr lvl="0" algn="l" defTabSz="666750">
            <a:lnSpc>
              <a:spcPct val="90000"/>
            </a:lnSpc>
            <a:spcBef>
              <a:spcPct val="0"/>
            </a:spcBef>
            <a:spcAft>
              <a:spcPct val="35000"/>
            </a:spcAft>
          </a:pPr>
          <a:r>
            <a:rPr lang="en-GB" sz="1500" b="1" kern="1200">
              <a:solidFill>
                <a:sysClr val="window" lastClr="FFFFFF"/>
              </a:solidFill>
              <a:latin typeface="Calibri"/>
              <a:ea typeface="+mn-ea"/>
              <a:cs typeface="+mn-cs"/>
            </a:rPr>
            <a:t>Leadership and Management</a:t>
          </a:r>
        </a:p>
      </dsp:txBody>
      <dsp:txXfrm>
        <a:off x="248584" y="2569794"/>
        <a:ext cx="4344962" cy="321292"/>
      </dsp:txXfrm>
    </dsp:sp>
    <dsp:sp modelId="{830D577A-0CBE-4AAA-9870-9C163B4D77CC}">
      <dsp:nvSpPr>
        <dsp:cNvPr id="0" name=""/>
        <dsp:cNvSpPr/>
      </dsp:nvSpPr>
      <dsp:spPr>
        <a:xfrm>
          <a:off x="47776" y="2529632"/>
          <a:ext cx="401616" cy="401616"/>
        </a:xfrm>
        <a:prstGeom prst="ellipse">
          <a:avLst/>
        </a:prstGeom>
        <a:solidFill>
          <a:sysClr val="window" lastClr="FFFFFF">
            <a:hueOff val="0"/>
            <a:satOff val="0"/>
            <a:lumOff val="0"/>
            <a:alphaOff val="0"/>
          </a:sysClr>
        </a:solidFill>
        <a:ln w="25400" cap="flat" cmpd="sng" algn="ctr">
          <a:solidFill>
            <a:srgbClr val="0000DA"/>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C368B-6407-4D30-9BD8-49F71ABD765E}">
      <dsp:nvSpPr>
        <dsp:cNvPr id="0" name=""/>
        <dsp:cNvSpPr/>
      </dsp:nvSpPr>
      <dsp:spPr>
        <a:xfrm>
          <a:off x="-873743" y="-154024"/>
          <a:ext cx="1172145" cy="1172145"/>
        </a:xfrm>
        <a:prstGeom prst="blockArc">
          <a:avLst>
            <a:gd name="adj1" fmla="val 18900000"/>
            <a:gd name="adj2" fmla="val 2700000"/>
            <a:gd name="adj3" fmla="val 561"/>
          </a:avLst>
        </a:prstGeom>
        <a:solidFill>
          <a:schemeClr val="accent2"/>
        </a:solid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E382D261-ED05-416B-A16B-4FF89AB6CCE4}">
      <dsp:nvSpPr>
        <dsp:cNvPr id="0" name=""/>
        <dsp:cNvSpPr/>
      </dsp:nvSpPr>
      <dsp:spPr>
        <a:xfrm>
          <a:off x="424192" y="308426"/>
          <a:ext cx="8216767" cy="247243"/>
        </a:xfrm>
        <a:prstGeom prst="rect">
          <a:avLst/>
        </a:prstGeom>
        <a:solidFill>
          <a:srgbClr val="C00000"/>
        </a:solidFill>
        <a:ln w="762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38" tIns="35560" rIns="35560" bIns="35560" numCol="1" spcCol="1270" anchor="ctr" anchorCtr="0">
          <a:noAutofit/>
        </a:bodyPr>
        <a:lstStyle/>
        <a:p>
          <a:pPr lvl="0" algn="l" defTabSz="622300">
            <a:lnSpc>
              <a:spcPct val="90000"/>
            </a:lnSpc>
            <a:spcBef>
              <a:spcPct val="0"/>
            </a:spcBef>
            <a:spcAft>
              <a:spcPct val="35000"/>
            </a:spcAft>
          </a:pPr>
          <a:r>
            <a:rPr lang="en-GB" sz="1400" b="1" kern="1200" dirty="0" smtClean="0">
              <a:solidFill>
                <a:schemeClr val="bg1"/>
              </a:solidFill>
              <a:latin typeface="Calibri"/>
              <a:ea typeface="+mn-ea"/>
              <a:cs typeface="+mn-cs"/>
            </a:rPr>
            <a:t>    </a:t>
          </a:r>
          <a:endParaRPr lang="en-GB" sz="1400" b="1" kern="1200" dirty="0">
            <a:solidFill>
              <a:schemeClr val="bg1"/>
            </a:solidFill>
            <a:latin typeface="Calibri"/>
            <a:ea typeface="+mn-ea"/>
            <a:cs typeface="+mn-cs"/>
          </a:endParaRPr>
        </a:p>
      </dsp:txBody>
      <dsp:txXfrm>
        <a:off x="424192" y="308426"/>
        <a:ext cx="8216767" cy="247243"/>
      </dsp:txXfrm>
    </dsp:sp>
    <dsp:sp modelId="{15A673B6-CA09-4825-B2B2-F40C74B9199B}">
      <dsp:nvSpPr>
        <dsp:cNvPr id="0" name=""/>
        <dsp:cNvSpPr/>
      </dsp:nvSpPr>
      <dsp:spPr>
        <a:xfrm>
          <a:off x="56343" y="204212"/>
          <a:ext cx="466513" cy="455671"/>
        </a:xfrm>
        <a:prstGeom prst="ellipse">
          <a:avLst/>
        </a:prstGeom>
        <a:solidFill>
          <a:sysClr val="window" lastClr="FFFFFF">
            <a:hueOff val="0"/>
            <a:satOff val="0"/>
            <a:lumOff val="0"/>
            <a:alphaOff val="0"/>
          </a:sys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D5281-4FE0-4C38-BEBD-F86F26DDACB6}">
      <dsp:nvSpPr>
        <dsp:cNvPr id="0" name=""/>
        <dsp:cNvSpPr/>
      </dsp:nvSpPr>
      <dsp:spPr>
        <a:xfrm>
          <a:off x="3309783" y="2386"/>
          <a:ext cx="1877376" cy="122029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PSHE</a:t>
          </a:r>
          <a:endParaRPr lang="en-GB" sz="2200" kern="1200" dirty="0"/>
        </a:p>
      </dsp:txBody>
      <dsp:txXfrm>
        <a:off x="3369353" y="61956"/>
        <a:ext cx="1758236" cy="1101154"/>
      </dsp:txXfrm>
    </dsp:sp>
    <dsp:sp modelId="{B1274C54-BE8E-42C6-A000-6A7BB1AAC972}">
      <dsp:nvSpPr>
        <dsp:cNvPr id="0" name=""/>
        <dsp:cNvSpPr/>
      </dsp:nvSpPr>
      <dsp:spPr>
        <a:xfrm>
          <a:off x="2232713" y="612533"/>
          <a:ext cx="4031516" cy="4031516"/>
        </a:xfrm>
        <a:custGeom>
          <a:avLst/>
          <a:gdLst/>
          <a:ahLst/>
          <a:cxnLst/>
          <a:rect l="0" t="0" r="0" b="0"/>
          <a:pathLst>
            <a:path>
              <a:moveTo>
                <a:pt x="2967964" y="239080"/>
              </a:moveTo>
              <a:arcTo wR="2015758" hR="2015758" stAng="17891340" swAng="262540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B69A99-BCC0-4243-8532-A03A8880BE62}">
      <dsp:nvSpPr>
        <dsp:cNvPr id="0" name=""/>
        <dsp:cNvSpPr/>
      </dsp:nvSpPr>
      <dsp:spPr>
        <a:xfrm>
          <a:off x="5325541" y="2018144"/>
          <a:ext cx="1877376" cy="122029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RSE</a:t>
          </a:r>
          <a:endParaRPr lang="en-GB" sz="2200" kern="1200" dirty="0"/>
        </a:p>
      </dsp:txBody>
      <dsp:txXfrm>
        <a:off x="5385111" y="2077714"/>
        <a:ext cx="1758236" cy="1101154"/>
      </dsp:txXfrm>
    </dsp:sp>
    <dsp:sp modelId="{639DD88A-5EF3-454D-9167-FEEAE99A60EF}">
      <dsp:nvSpPr>
        <dsp:cNvPr id="0" name=""/>
        <dsp:cNvSpPr/>
      </dsp:nvSpPr>
      <dsp:spPr>
        <a:xfrm>
          <a:off x="2232713" y="612533"/>
          <a:ext cx="4031516" cy="4031516"/>
        </a:xfrm>
        <a:custGeom>
          <a:avLst/>
          <a:gdLst/>
          <a:ahLst/>
          <a:cxnLst/>
          <a:rect l="0" t="0" r="0" b="0"/>
          <a:pathLst>
            <a:path>
              <a:moveTo>
                <a:pt x="3932267" y="2640476"/>
              </a:moveTo>
              <a:arcTo wR="2015758" hR="2015758" stAng="1083255" swAng="262540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D8454E-8B0D-47BB-A830-58409E001F5E}">
      <dsp:nvSpPr>
        <dsp:cNvPr id="0" name=""/>
        <dsp:cNvSpPr/>
      </dsp:nvSpPr>
      <dsp:spPr>
        <a:xfrm>
          <a:off x="3309783" y="4033902"/>
          <a:ext cx="1877376" cy="122029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Emotional Health and Well-Being</a:t>
          </a:r>
          <a:endParaRPr lang="en-GB" sz="2200" kern="1200" dirty="0"/>
        </a:p>
      </dsp:txBody>
      <dsp:txXfrm>
        <a:off x="3369353" y="4093472"/>
        <a:ext cx="1758236" cy="1101154"/>
      </dsp:txXfrm>
    </dsp:sp>
    <dsp:sp modelId="{6F6B119E-71DC-4606-B667-44C1F45F3B66}">
      <dsp:nvSpPr>
        <dsp:cNvPr id="0" name=""/>
        <dsp:cNvSpPr/>
      </dsp:nvSpPr>
      <dsp:spPr>
        <a:xfrm>
          <a:off x="2232713" y="612533"/>
          <a:ext cx="4031516" cy="4031516"/>
        </a:xfrm>
        <a:custGeom>
          <a:avLst/>
          <a:gdLst/>
          <a:ahLst/>
          <a:cxnLst/>
          <a:rect l="0" t="0" r="0" b="0"/>
          <a:pathLst>
            <a:path>
              <a:moveTo>
                <a:pt x="1063551" y="3792435"/>
              </a:moveTo>
              <a:arcTo wR="2015758" hR="2015758" stAng="7091340" swAng="262540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FE7D42-9325-4423-B554-AD421099F8F8}">
      <dsp:nvSpPr>
        <dsp:cNvPr id="0" name=""/>
        <dsp:cNvSpPr/>
      </dsp:nvSpPr>
      <dsp:spPr>
        <a:xfrm>
          <a:off x="1294025" y="2018144"/>
          <a:ext cx="1877376" cy="122029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Safeguarding</a:t>
          </a:r>
          <a:endParaRPr lang="en-GB" sz="2200" kern="1200" dirty="0"/>
        </a:p>
      </dsp:txBody>
      <dsp:txXfrm>
        <a:off x="1353595" y="2077714"/>
        <a:ext cx="1758236" cy="1101154"/>
      </dsp:txXfrm>
    </dsp:sp>
    <dsp:sp modelId="{EB4194BB-BCC9-4121-AB84-36AE8C32AE7B}">
      <dsp:nvSpPr>
        <dsp:cNvPr id="0" name=""/>
        <dsp:cNvSpPr/>
      </dsp:nvSpPr>
      <dsp:spPr>
        <a:xfrm>
          <a:off x="2232713" y="612533"/>
          <a:ext cx="4031516" cy="4031516"/>
        </a:xfrm>
        <a:custGeom>
          <a:avLst/>
          <a:gdLst/>
          <a:ahLst/>
          <a:cxnLst/>
          <a:rect l="0" t="0" r="0" b="0"/>
          <a:pathLst>
            <a:path>
              <a:moveTo>
                <a:pt x="99248" y="1391039"/>
              </a:moveTo>
              <a:arcTo wR="2015758" hR="2015758" stAng="11883255" swAng="262540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9CFE4-E078-458E-A24A-73ACF910B075}">
      <dsp:nvSpPr>
        <dsp:cNvPr id="0" name=""/>
        <dsp:cNvSpPr/>
      </dsp:nvSpPr>
      <dsp:spPr>
        <a:xfrm>
          <a:off x="3797" y="580001"/>
          <a:ext cx="1660262" cy="99615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Introduction meeting</a:t>
          </a:r>
          <a:endParaRPr lang="en-GB" sz="1800" b="1" kern="1200" dirty="0"/>
        </a:p>
      </dsp:txBody>
      <dsp:txXfrm>
        <a:off x="32973" y="609177"/>
        <a:ext cx="1601910" cy="937805"/>
      </dsp:txXfrm>
    </dsp:sp>
    <dsp:sp modelId="{70C29127-4254-4A53-9FE2-C5CA71A5D22A}">
      <dsp:nvSpPr>
        <dsp:cNvPr id="0" name=""/>
        <dsp:cNvSpPr/>
      </dsp:nvSpPr>
      <dsp:spPr>
        <a:xfrm>
          <a:off x="1810162" y="872208"/>
          <a:ext cx="351975" cy="411745"/>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1810162" y="954557"/>
        <a:ext cx="246383" cy="247047"/>
      </dsp:txXfrm>
    </dsp:sp>
    <dsp:sp modelId="{9FE7E81F-2C35-45D7-B092-58D5F575D030}">
      <dsp:nvSpPr>
        <dsp:cNvPr id="0" name=""/>
        <dsp:cNvSpPr/>
      </dsp:nvSpPr>
      <dsp:spPr>
        <a:xfrm>
          <a:off x="2328164" y="580001"/>
          <a:ext cx="1660262" cy="99615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Staff and Governor Introduction</a:t>
          </a:r>
          <a:endParaRPr lang="en-GB" sz="1800" b="1" kern="1200" dirty="0"/>
        </a:p>
      </dsp:txBody>
      <dsp:txXfrm>
        <a:off x="2357340" y="609177"/>
        <a:ext cx="1601910" cy="937805"/>
      </dsp:txXfrm>
    </dsp:sp>
    <dsp:sp modelId="{45D5EC7D-007D-4A6E-9014-CA74A029FDEA}">
      <dsp:nvSpPr>
        <dsp:cNvPr id="0" name=""/>
        <dsp:cNvSpPr/>
      </dsp:nvSpPr>
      <dsp:spPr>
        <a:xfrm>
          <a:off x="4134530" y="872208"/>
          <a:ext cx="351975" cy="411745"/>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4134530" y="954557"/>
        <a:ext cx="246383" cy="247047"/>
      </dsp:txXfrm>
    </dsp:sp>
    <dsp:sp modelId="{AE9B40B4-3214-485F-942A-8DCBB0806BA7}">
      <dsp:nvSpPr>
        <dsp:cNvPr id="0" name=""/>
        <dsp:cNvSpPr/>
      </dsp:nvSpPr>
      <dsp:spPr>
        <a:xfrm>
          <a:off x="4652532" y="580001"/>
          <a:ext cx="1660262" cy="99615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Pupil consultation</a:t>
          </a:r>
          <a:endParaRPr lang="en-GB" sz="1800" b="1" kern="1200" dirty="0"/>
        </a:p>
      </dsp:txBody>
      <dsp:txXfrm>
        <a:off x="4681708" y="609177"/>
        <a:ext cx="1601910" cy="937805"/>
      </dsp:txXfrm>
    </dsp:sp>
    <dsp:sp modelId="{54EBA1E7-0EE7-43C8-848E-FCA76E11DDFC}">
      <dsp:nvSpPr>
        <dsp:cNvPr id="0" name=""/>
        <dsp:cNvSpPr/>
      </dsp:nvSpPr>
      <dsp:spPr>
        <a:xfrm>
          <a:off x="6458898" y="872208"/>
          <a:ext cx="351975" cy="411745"/>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6458898" y="954557"/>
        <a:ext cx="246383" cy="247047"/>
      </dsp:txXfrm>
    </dsp:sp>
    <dsp:sp modelId="{14E8DED7-6CAB-4AC7-B328-D12FC2BA074D}">
      <dsp:nvSpPr>
        <dsp:cNvPr id="0" name=""/>
        <dsp:cNvSpPr/>
      </dsp:nvSpPr>
      <dsp:spPr>
        <a:xfrm>
          <a:off x="6976900" y="580001"/>
          <a:ext cx="1660262" cy="99615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Parent engagement and awareness raising session</a:t>
          </a:r>
          <a:endParaRPr lang="en-GB" sz="1800" b="1" kern="1200" dirty="0"/>
        </a:p>
      </dsp:txBody>
      <dsp:txXfrm>
        <a:off x="7006076" y="609177"/>
        <a:ext cx="1601910" cy="937805"/>
      </dsp:txXfrm>
    </dsp:sp>
    <dsp:sp modelId="{65A5ACA6-41B3-4A55-8E09-43BD2B47BAD4}">
      <dsp:nvSpPr>
        <dsp:cNvPr id="0" name=""/>
        <dsp:cNvSpPr/>
      </dsp:nvSpPr>
      <dsp:spPr>
        <a:xfrm rot="5400000">
          <a:off x="7631043" y="1692377"/>
          <a:ext cx="351975" cy="411745"/>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7683507" y="1722262"/>
        <a:ext cx="247047" cy="246383"/>
      </dsp:txXfrm>
    </dsp:sp>
    <dsp:sp modelId="{EAD43469-DB4A-41FE-A5DC-8DD39960CC3A}">
      <dsp:nvSpPr>
        <dsp:cNvPr id="0" name=""/>
        <dsp:cNvSpPr/>
      </dsp:nvSpPr>
      <dsp:spPr>
        <a:xfrm>
          <a:off x="6976900" y="2240264"/>
          <a:ext cx="1660262" cy="99615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Staff consultation</a:t>
          </a:r>
          <a:endParaRPr lang="en-GB" sz="1800" b="1" kern="1200" dirty="0"/>
        </a:p>
      </dsp:txBody>
      <dsp:txXfrm>
        <a:off x="7006076" y="2269440"/>
        <a:ext cx="1601910" cy="937805"/>
      </dsp:txXfrm>
    </dsp:sp>
    <dsp:sp modelId="{C4C933ED-689C-42AA-A669-B0D96DFB801A}">
      <dsp:nvSpPr>
        <dsp:cNvPr id="0" name=""/>
        <dsp:cNvSpPr/>
      </dsp:nvSpPr>
      <dsp:spPr>
        <a:xfrm rot="10800000">
          <a:off x="6478821" y="2532470"/>
          <a:ext cx="351975" cy="411745"/>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10800000">
        <a:off x="6584413" y="2614819"/>
        <a:ext cx="246383" cy="247047"/>
      </dsp:txXfrm>
    </dsp:sp>
    <dsp:sp modelId="{8ED751FE-9752-4C43-B5A5-AE6E1869AE77}">
      <dsp:nvSpPr>
        <dsp:cNvPr id="0" name=""/>
        <dsp:cNvSpPr/>
      </dsp:nvSpPr>
      <dsp:spPr>
        <a:xfrm>
          <a:off x="4652532" y="2240264"/>
          <a:ext cx="1660262" cy="99615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RSE Policy and Scheme development day</a:t>
          </a:r>
          <a:endParaRPr lang="en-GB" sz="1800" b="1" kern="1200" dirty="0"/>
        </a:p>
      </dsp:txBody>
      <dsp:txXfrm>
        <a:off x="4681708" y="2269440"/>
        <a:ext cx="1601910" cy="937805"/>
      </dsp:txXfrm>
    </dsp:sp>
    <dsp:sp modelId="{3019D119-CB95-4CEF-BB4C-615084F70FD0}">
      <dsp:nvSpPr>
        <dsp:cNvPr id="0" name=""/>
        <dsp:cNvSpPr/>
      </dsp:nvSpPr>
      <dsp:spPr>
        <a:xfrm rot="10800000">
          <a:off x="4154453" y="2532470"/>
          <a:ext cx="351975" cy="411745"/>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10800000">
        <a:off x="4260045" y="2614819"/>
        <a:ext cx="246383" cy="247047"/>
      </dsp:txXfrm>
    </dsp:sp>
    <dsp:sp modelId="{359CA75C-A8C6-4627-BD84-C35CDEEF2307}">
      <dsp:nvSpPr>
        <dsp:cNvPr id="0" name=""/>
        <dsp:cNvSpPr/>
      </dsp:nvSpPr>
      <dsp:spPr>
        <a:xfrm>
          <a:off x="2328164" y="2240264"/>
          <a:ext cx="1660262" cy="99615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Finalising the policy and </a:t>
          </a:r>
          <a:r>
            <a:rPr lang="en-GB" sz="1800" b="1" kern="1200" dirty="0" err="1" smtClean="0"/>
            <a:t>SoW</a:t>
          </a:r>
          <a:endParaRPr lang="en-GB" sz="1800" b="1" kern="1200" dirty="0"/>
        </a:p>
      </dsp:txBody>
      <dsp:txXfrm>
        <a:off x="2357340" y="2269440"/>
        <a:ext cx="1601910" cy="93780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02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622800" y="0"/>
            <a:ext cx="4301543" cy="339884"/>
          </a:xfrm>
          <a:prstGeom prst="rect">
            <a:avLst/>
          </a:prstGeom>
        </p:spPr>
        <p:txBody>
          <a:bodyPr vert="horz" lIns="91440" tIns="45720" rIns="91440" bIns="45720" rtlCol="0"/>
          <a:lstStyle>
            <a:lvl1pPr algn="r">
              <a:defRPr sz="1200"/>
            </a:lvl1pPr>
          </a:lstStyle>
          <a:p>
            <a:fld id="{CB9D6770-380C-420D-825E-9C59BCCA6A3A}" type="datetimeFigureOut">
              <a:rPr lang="en-GB" smtClean="0"/>
              <a:t>21/02/2017</a:t>
            </a:fld>
            <a:endParaRPr lang="en-GB" dirty="0"/>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6456612"/>
            <a:ext cx="4301543" cy="33988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2800" y="6456612"/>
            <a:ext cx="4301543" cy="339884"/>
          </a:xfrm>
          <a:prstGeom prst="rect">
            <a:avLst/>
          </a:prstGeom>
        </p:spPr>
        <p:txBody>
          <a:bodyPr vert="horz" lIns="91440" tIns="45720" rIns="91440" bIns="45720" rtlCol="0" anchor="b"/>
          <a:lstStyle>
            <a:lvl1pPr algn="r">
              <a:defRPr sz="1200"/>
            </a:lvl1pPr>
          </a:lstStyle>
          <a:p>
            <a:fld id="{08DB3B9E-E1DF-4052-A4C2-EBF2D843B360}" type="slidenum">
              <a:rPr lang="en-GB" smtClean="0"/>
              <a:t>‹#›</a:t>
            </a:fld>
            <a:endParaRPr lang="en-GB" dirty="0"/>
          </a:p>
        </p:txBody>
      </p:sp>
    </p:spTree>
    <p:extLst>
      <p:ext uri="{BB962C8B-B14F-4D97-AF65-F5344CB8AC3E}">
        <p14:creationId xmlns:p14="http://schemas.microsoft.com/office/powerpoint/2010/main" val="4126861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DB3B9E-E1DF-4052-A4C2-EBF2D843B360}" type="slidenum">
              <a:rPr lang="en-GB" smtClean="0"/>
              <a:t>9</a:t>
            </a:fld>
            <a:endParaRPr lang="en-GB" dirty="0"/>
          </a:p>
        </p:txBody>
      </p:sp>
    </p:spTree>
    <p:extLst>
      <p:ext uri="{BB962C8B-B14F-4D97-AF65-F5344CB8AC3E}">
        <p14:creationId xmlns:p14="http://schemas.microsoft.com/office/powerpoint/2010/main" val="419843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8DB3B9E-E1DF-4052-A4C2-EBF2D843B360}" type="slidenum">
              <a:rPr lang="en-GB" smtClean="0"/>
              <a:t>10</a:t>
            </a:fld>
            <a:endParaRPr lang="en-GB" dirty="0"/>
          </a:p>
        </p:txBody>
      </p:sp>
    </p:spTree>
    <p:extLst>
      <p:ext uri="{BB962C8B-B14F-4D97-AF65-F5344CB8AC3E}">
        <p14:creationId xmlns:p14="http://schemas.microsoft.com/office/powerpoint/2010/main" val="346387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DB3B9E-E1DF-4052-A4C2-EBF2D843B360}" type="slidenum">
              <a:rPr lang="en-GB" smtClean="0"/>
              <a:t>13</a:t>
            </a:fld>
            <a:endParaRPr lang="en-GB" dirty="0"/>
          </a:p>
        </p:txBody>
      </p:sp>
    </p:spTree>
    <p:extLst>
      <p:ext uri="{BB962C8B-B14F-4D97-AF65-F5344CB8AC3E}">
        <p14:creationId xmlns:p14="http://schemas.microsoft.com/office/powerpoint/2010/main" val="21107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DB3B9E-E1DF-4052-A4C2-EBF2D843B360}" type="slidenum">
              <a:rPr lang="en-GB" smtClean="0"/>
              <a:t>14</a:t>
            </a:fld>
            <a:endParaRPr lang="en-GB" dirty="0"/>
          </a:p>
        </p:txBody>
      </p:sp>
    </p:spTree>
    <p:extLst>
      <p:ext uri="{BB962C8B-B14F-4D97-AF65-F5344CB8AC3E}">
        <p14:creationId xmlns:p14="http://schemas.microsoft.com/office/powerpoint/2010/main" val="2538284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GB" sz="1200" kern="1200" dirty="0" smtClean="0">
              <a:solidFill>
                <a:schemeClr val="tx1"/>
              </a:solidFill>
              <a:effectLst/>
              <a:latin typeface="+mn-lt"/>
              <a:ea typeface="+mn-ea"/>
              <a:cs typeface="+mn-cs"/>
            </a:endParaRPr>
          </a:p>
          <a:p>
            <a:pPr fontAlgn="t"/>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8DB3B9E-E1DF-4052-A4C2-EBF2D843B360}" type="slidenum">
              <a:rPr lang="en-GB" smtClean="0"/>
              <a:t>15</a:t>
            </a:fld>
            <a:endParaRPr lang="en-GB" dirty="0"/>
          </a:p>
        </p:txBody>
      </p:sp>
    </p:spTree>
    <p:extLst>
      <p:ext uri="{BB962C8B-B14F-4D97-AF65-F5344CB8AC3E}">
        <p14:creationId xmlns:p14="http://schemas.microsoft.com/office/powerpoint/2010/main" val="3710416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DB3B9E-E1DF-4052-A4C2-EBF2D843B360}" type="slidenum">
              <a:rPr lang="en-GB" smtClean="0"/>
              <a:t>16</a:t>
            </a:fld>
            <a:endParaRPr lang="en-GB" dirty="0"/>
          </a:p>
        </p:txBody>
      </p:sp>
    </p:spTree>
    <p:extLst>
      <p:ext uri="{BB962C8B-B14F-4D97-AF65-F5344CB8AC3E}">
        <p14:creationId xmlns:p14="http://schemas.microsoft.com/office/powerpoint/2010/main" val="48601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solidFill>
                <a:srgbClr val="FF0000"/>
              </a:solidFill>
            </a:endParaRPr>
          </a:p>
        </p:txBody>
      </p:sp>
      <p:sp>
        <p:nvSpPr>
          <p:cNvPr id="4" name="Slide Number Placeholder 3"/>
          <p:cNvSpPr>
            <a:spLocks noGrp="1"/>
          </p:cNvSpPr>
          <p:nvPr>
            <p:ph type="sldNum" sz="quarter" idx="10"/>
          </p:nvPr>
        </p:nvSpPr>
        <p:spPr/>
        <p:txBody>
          <a:bodyPr/>
          <a:lstStyle/>
          <a:p>
            <a:fld id="{08DB3B9E-E1DF-4052-A4C2-EBF2D843B360}" type="slidenum">
              <a:rPr lang="en-GB" smtClean="0"/>
              <a:t>17</a:t>
            </a:fld>
            <a:endParaRPr lang="en-GB" dirty="0"/>
          </a:p>
        </p:txBody>
      </p:sp>
    </p:spTree>
    <p:extLst>
      <p:ext uri="{BB962C8B-B14F-4D97-AF65-F5344CB8AC3E}">
        <p14:creationId xmlns:p14="http://schemas.microsoft.com/office/powerpoint/2010/main" val="3705351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DB3B9E-E1DF-4052-A4C2-EBF2D843B360}" type="slidenum">
              <a:rPr lang="en-GB" smtClean="0"/>
              <a:t>18</a:t>
            </a:fld>
            <a:endParaRPr lang="en-GB" dirty="0"/>
          </a:p>
        </p:txBody>
      </p:sp>
    </p:spTree>
    <p:extLst>
      <p:ext uri="{BB962C8B-B14F-4D97-AF65-F5344CB8AC3E}">
        <p14:creationId xmlns:p14="http://schemas.microsoft.com/office/powerpoint/2010/main" val="50929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DB3B9E-E1DF-4052-A4C2-EBF2D843B360}" type="slidenum">
              <a:rPr lang="en-GB" smtClean="0"/>
              <a:t>23</a:t>
            </a:fld>
            <a:endParaRPr lang="en-GB" dirty="0"/>
          </a:p>
        </p:txBody>
      </p:sp>
    </p:spTree>
    <p:extLst>
      <p:ext uri="{BB962C8B-B14F-4D97-AF65-F5344CB8AC3E}">
        <p14:creationId xmlns:p14="http://schemas.microsoft.com/office/powerpoint/2010/main" val="468782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2896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60A9564-FFFA-4014-A7B6-0E008ACF490B}" type="datetimeFigureOut">
              <a:rPr lang="en-GB" smtClean="0"/>
              <a:t>21/02/2017</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D6A50C6-AE4A-4DED-BD1C-CEF2A336D17E}" type="slidenum">
              <a:rPr lang="en-GB" smtClean="0"/>
              <a:t>‹#›</a:t>
            </a:fld>
            <a:endParaRPr lang="en-GB"/>
          </a:p>
        </p:txBody>
      </p:sp>
    </p:spTree>
    <p:extLst>
      <p:ext uri="{BB962C8B-B14F-4D97-AF65-F5344CB8AC3E}">
        <p14:creationId xmlns:p14="http://schemas.microsoft.com/office/powerpoint/2010/main" val="33291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60A9564-FFFA-4014-A7B6-0E008ACF490B}" type="datetimeFigureOut">
              <a:rPr lang="en-GB" smtClean="0"/>
              <a:t>21/02/2017</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D6A50C6-AE4A-4DED-BD1C-CEF2A336D17E}" type="slidenum">
              <a:rPr lang="en-GB" smtClean="0"/>
              <a:t>‹#›</a:t>
            </a:fld>
            <a:endParaRPr lang="en-GB"/>
          </a:p>
        </p:txBody>
      </p:sp>
    </p:spTree>
    <p:extLst>
      <p:ext uri="{BB962C8B-B14F-4D97-AF65-F5344CB8AC3E}">
        <p14:creationId xmlns:p14="http://schemas.microsoft.com/office/powerpoint/2010/main" val="3693048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0A9564-FFFA-4014-A7B6-0E008ACF490B}" type="datetimeFigureOut">
              <a:rPr lang="en-GB" smtClean="0"/>
              <a:t>21/02/2017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D6A50C6-AE4A-4DED-BD1C-CEF2A336D17E}" type="slidenum">
              <a:rPr lang="en-GB" smtClean="0"/>
              <a:t>‹#›</a:t>
            </a:fld>
            <a:endParaRPr lang="en-GB"/>
          </a:p>
        </p:txBody>
      </p:sp>
    </p:spTree>
    <p:extLst>
      <p:ext uri="{BB962C8B-B14F-4D97-AF65-F5344CB8AC3E}">
        <p14:creationId xmlns:p14="http://schemas.microsoft.com/office/powerpoint/2010/main" val="1611805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0A9564-FFFA-4014-A7B6-0E008ACF490B}" type="datetimeFigureOut">
              <a:rPr lang="en-GB" smtClean="0"/>
              <a:t>21/02/2017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D6A50C6-AE4A-4DED-BD1C-CEF2A336D17E}" type="slidenum">
              <a:rPr lang="en-GB" smtClean="0"/>
              <a:t>‹#›</a:t>
            </a:fld>
            <a:endParaRPr lang="en-GB"/>
          </a:p>
        </p:txBody>
      </p:sp>
    </p:spTree>
    <p:extLst>
      <p:ext uri="{BB962C8B-B14F-4D97-AF65-F5344CB8AC3E}">
        <p14:creationId xmlns:p14="http://schemas.microsoft.com/office/powerpoint/2010/main" val="1336546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0A9564-FFFA-4014-A7B6-0E008ACF490B}" type="datetimeFigureOut">
              <a:rPr lang="en-GB" smtClean="0"/>
              <a:t>21/02/2017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6A50C6-AE4A-4DED-BD1C-CEF2A336D17E}" type="slidenum">
              <a:rPr lang="en-GB" smtClean="0"/>
              <a:t>‹#›</a:t>
            </a:fld>
            <a:endParaRPr lang="en-GB"/>
          </a:p>
        </p:txBody>
      </p:sp>
    </p:spTree>
    <p:extLst>
      <p:ext uri="{BB962C8B-B14F-4D97-AF65-F5344CB8AC3E}">
        <p14:creationId xmlns:p14="http://schemas.microsoft.com/office/powerpoint/2010/main" val="2498114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0A9564-FFFA-4014-A7B6-0E008ACF490B}" type="datetimeFigureOut">
              <a:rPr lang="en-GB" smtClean="0"/>
              <a:t>21/02/2017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6A50C6-AE4A-4DED-BD1C-CEF2A336D17E}" type="slidenum">
              <a:rPr lang="en-GB" smtClean="0"/>
              <a:t>‹#›</a:t>
            </a:fld>
            <a:endParaRPr lang="en-GB"/>
          </a:p>
        </p:txBody>
      </p:sp>
    </p:spTree>
    <p:extLst>
      <p:ext uri="{BB962C8B-B14F-4D97-AF65-F5344CB8AC3E}">
        <p14:creationId xmlns:p14="http://schemas.microsoft.com/office/powerpoint/2010/main" val="816901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384961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33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842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53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9353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053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459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p:cNvSpPr txBox="1"/>
          <p:nvPr userDrawn="1"/>
        </p:nvSpPr>
        <p:spPr>
          <a:xfrm>
            <a:off x="2267744" y="5373216"/>
            <a:ext cx="2160240" cy="369332"/>
          </a:xfrm>
          <a:prstGeom prst="rect">
            <a:avLst/>
          </a:prstGeom>
          <a:noFill/>
        </p:spPr>
        <p:txBody>
          <a:bodyPr wrap="square" rtlCol="0">
            <a:spAutoFit/>
          </a:bodyPr>
          <a:lstStyle/>
          <a:p>
            <a:r>
              <a:rPr lang="en-GB" dirty="0" smtClean="0"/>
              <a:t>@S4E_HES</a:t>
            </a:r>
            <a:endParaRPr lang="en-GB" dirty="0"/>
          </a:p>
        </p:txBody>
      </p:sp>
    </p:spTree>
    <p:extLst>
      <p:ext uri="{BB962C8B-B14F-4D97-AF65-F5344CB8AC3E}">
        <p14:creationId xmlns:p14="http://schemas.microsoft.com/office/powerpoint/2010/main" val="10142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5716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0514C3B-B683-415D-BB9B-62AF68DA71A7}" type="datetimeFigureOut">
              <a:rPr lang="en-GB" smtClean="0"/>
              <a:t>21/02/2017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2C0E45-B557-4827-9E72-30EADF78FB86}" type="slidenum">
              <a:rPr lang="en-GB" smtClean="0"/>
              <a:t>‹#›</a:t>
            </a:fld>
            <a:endParaRPr lang="en-GB"/>
          </a:p>
        </p:txBody>
      </p:sp>
    </p:spTree>
    <p:extLst>
      <p:ext uri="{BB962C8B-B14F-4D97-AF65-F5344CB8AC3E}">
        <p14:creationId xmlns:p14="http://schemas.microsoft.com/office/powerpoint/2010/main" val="29404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0A9564-FFFA-4014-A7B6-0E008ACF490B}" type="datetimeFigureOut">
              <a:rPr lang="en-GB" smtClean="0"/>
              <a:t>21/02/2017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6A50C6-AE4A-4DED-BD1C-CEF2A336D17E}" type="slidenum">
              <a:rPr lang="en-GB" smtClean="0"/>
              <a:t>‹#›</a:t>
            </a:fld>
            <a:endParaRPr lang="en-GB"/>
          </a:p>
        </p:txBody>
      </p:sp>
    </p:spTree>
    <p:extLst>
      <p:ext uri="{BB962C8B-B14F-4D97-AF65-F5344CB8AC3E}">
        <p14:creationId xmlns:p14="http://schemas.microsoft.com/office/powerpoint/2010/main" val="376684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0A9564-FFFA-4014-A7B6-0E008ACF490B}" type="datetimeFigureOut">
              <a:rPr lang="en-GB" smtClean="0"/>
              <a:t>21/02/2017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6A50C6-AE4A-4DED-BD1C-CEF2A336D17E}" type="slidenum">
              <a:rPr lang="en-GB" smtClean="0"/>
              <a:t>‹#›</a:t>
            </a:fld>
            <a:endParaRPr lang="en-GB"/>
          </a:p>
        </p:txBody>
      </p:sp>
    </p:spTree>
    <p:extLst>
      <p:ext uri="{BB962C8B-B14F-4D97-AF65-F5344CB8AC3E}">
        <p14:creationId xmlns:p14="http://schemas.microsoft.com/office/powerpoint/2010/main" val="426373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0A9564-FFFA-4014-A7B6-0E008ACF490B}" type="datetimeFigureOut">
              <a:rPr lang="en-GB" smtClean="0"/>
              <a:t>21/02/2017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6A50C6-AE4A-4DED-BD1C-CEF2A336D17E}" type="slidenum">
              <a:rPr lang="en-GB" smtClean="0"/>
              <a:t>‹#›</a:t>
            </a:fld>
            <a:endParaRPr lang="en-GB"/>
          </a:p>
        </p:txBody>
      </p:sp>
    </p:spTree>
    <p:extLst>
      <p:ext uri="{BB962C8B-B14F-4D97-AF65-F5344CB8AC3E}">
        <p14:creationId xmlns:p14="http://schemas.microsoft.com/office/powerpoint/2010/main" val="315104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0A9564-FFFA-4014-A7B6-0E008ACF490B}" type="datetimeFigureOut">
              <a:rPr lang="en-GB" smtClean="0"/>
              <a:t>21/02/2017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D6A50C6-AE4A-4DED-BD1C-CEF2A336D17E}" type="slidenum">
              <a:rPr lang="en-GB" smtClean="0"/>
              <a:t>‹#›</a:t>
            </a:fld>
            <a:endParaRPr lang="en-GB"/>
          </a:p>
        </p:txBody>
      </p:sp>
    </p:spTree>
    <p:extLst>
      <p:ext uri="{BB962C8B-B14F-4D97-AF65-F5344CB8AC3E}">
        <p14:creationId xmlns:p14="http://schemas.microsoft.com/office/powerpoint/2010/main" val="233407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60A9564-FFFA-4014-A7B6-0E008ACF490B}" type="datetimeFigureOut">
              <a:rPr lang="en-GB" smtClean="0"/>
              <a:t>21/02/2017</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D6A50C6-AE4A-4DED-BD1C-CEF2A336D17E}" type="slidenum">
              <a:rPr lang="en-GB" smtClean="0"/>
              <a:t>‹#›</a:t>
            </a:fld>
            <a:endParaRPr lang="en-GB"/>
          </a:p>
        </p:txBody>
      </p:sp>
    </p:spTree>
    <p:extLst>
      <p:ext uri="{BB962C8B-B14F-4D97-AF65-F5344CB8AC3E}">
        <p14:creationId xmlns:p14="http://schemas.microsoft.com/office/powerpoint/2010/main" val="176665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g"/><Relationship Id="rId9" Type="http://schemas.microsoft.com/office/2007/relationships/diagramDrawing" Target="../diagrams/drawing1.xml"/></Relationships>
</file>

<file path=ppt/slideMasters/_rels/slideMaster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image" Target="../media/image3.jpeg"/><Relationship Id="rId3" Type="http://schemas.openxmlformats.org/officeDocument/2006/relationships/slideLayout" Target="../slideLayouts/slideLayout5.xml"/><Relationship Id="rId21" Type="http://schemas.openxmlformats.org/officeDocument/2006/relationships/diagramData" Target="../diagrams/data4.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microsoft.com/office/2007/relationships/diagramDrawing" Target="../diagrams/drawing4.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diagramColors" Target="../diagrams/colors4.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diagramQuickStyle" Target="../diagrams/quickStyle4.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diagramLayout" Target="../diagrams/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4.xml"/><Relationship Id="rId1" Type="http://schemas.openxmlformats.org/officeDocument/2006/relationships/slideLayout" Target="../slideLayouts/slideLayout22.xml"/><Relationship Id="rId6" Type="http://schemas.openxmlformats.org/officeDocument/2006/relationships/hyperlink" Target="http://www.servicesforeducation.co.uk/" TargetMode="External"/><Relationship Id="rId5" Type="http://schemas.openxmlformats.org/officeDocument/2006/relationships/image" Target="../media/image5.jp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TextBox 6"/>
          <p:cNvSpPr txBox="1"/>
          <p:nvPr userDrawn="1"/>
        </p:nvSpPr>
        <p:spPr>
          <a:xfrm>
            <a:off x="683568" y="1004535"/>
            <a:ext cx="8136904" cy="1200329"/>
          </a:xfrm>
          <a:prstGeom prst="rect">
            <a:avLst/>
          </a:prstGeom>
          <a:noFill/>
        </p:spPr>
        <p:txBody>
          <a:bodyPr wrap="square" rtlCol="0">
            <a:spAutoFit/>
          </a:bodyPr>
          <a:lstStyle/>
          <a:p>
            <a:r>
              <a:rPr lang="en-GB" dirty="0" smtClean="0"/>
              <a:t>Welcome to the </a:t>
            </a:r>
            <a:r>
              <a:rPr lang="en-GB" dirty="0"/>
              <a:t>School Support Service </a:t>
            </a:r>
            <a:r>
              <a:rPr lang="en-GB" dirty="0" smtClean="0"/>
              <a:t>bringing </a:t>
            </a:r>
            <a:r>
              <a:rPr lang="en-GB" dirty="0"/>
              <a:t>together the training and support activities of the Learning and Assessment Service, and the Health Education Service to provide a comprehensive menu of professional development to support whole school improvement across </a:t>
            </a:r>
            <a:r>
              <a:rPr lang="en-GB" dirty="0" smtClean="0"/>
              <a:t>six themes:</a:t>
            </a:r>
            <a:endParaRPr lang="en-GB" dirty="0"/>
          </a:p>
        </p:txBody>
      </p:sp>
      <p:sp>
        <p:nvSpPr>
          <p:cNvPr id="9" name="Text Box 32"/>
          <p:cNvSpPr txBox="1">
            <a:spLocks noChangeArrowheads="1"/>
          </p:cNvSpPr>
          <p:nvPr userDrawn="1"/>
        </p:nvSpPr>
        <p:spPr bwMode="auto">
          <a:xfrm>
            <a:off x="1763688" y="6093296"/>
            <a:ext cx="5707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Services for Education, Warwick House, 10 Edward Street, Birmingham, B1 2RX</a:t>
            </a:r>
            <a:endParaRPr kumimoji="0" lang="en-US" alt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
          <p:cNvSpPr txBox="1">
            <a:spLocks noChangeArrowheads="1"/>
          </p:cNvSpPr>
          <p:nvPr userDrawn="1"/>
        </p:nvSpPr>
        <p:spPr bwMode="auto">
          <a:xfrm>
            <a:off x="2051720" y="6572076"/>
            <a:ext cx="49212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tabLst>
                <a:tab pos="2865438" algn="ctr"/>
                <a:tab pos="3421063"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3421063"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3421063"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3421063"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3421063"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3421063"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3421063"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3421063"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3421063" algn="ctr"/>
                <a:tab pos="5730875" algn="r"/>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3421063" algn="ctr"/>
                <a:tab pos="5730875" algn="r"/>
              </a:tabLst>
            </a:pPr>
            <a:r>
              <a:rPr kumimoji="0" lang="en-US" alt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Registered in England and Wales: 07739831; Registered Charity 1148848</a:t>
            </a:r>
            <a:r>
              <a:rPr kumimoji="0" lang="en-US" alt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alt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alt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alt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3421063" algn="ctr"/>
                <a:tab pos="5730875" algn="r"/>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2667" y="6387349"/>
            <a:ext cx="6722641" cy="207535"/>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395536" y="188640"/>
            <a:ext cx="2481952" cy="503684"/>
          </a:xfrm>
          <a:prstGeom prst="rect">
            <a:avLst/>
          </a:prstGeom>
        </p:spPr>
      </p:pic>
      <p:graphicFrame>
        <p:nvGraphicFramePr>
          <p:cNvPr id="13" name="Diagram 12"/>
          <p:cNvGraphicFramePr/>
          <p:nvPr userDrawn="1">
            <p:extLst>
              <p:ext uri="{D42A27DB-BD31-4B8C-83A1-F6EECF244321}">
                <p14:modId xmlns:p14="http://schemas.microsoft.com/office/powerpoint/2010/main" val="3672305199"/>
              </p:ext>
            </p:extLst>
          </p:nvPr>
        </p:nvGraphicFramePr>
        <p:xfrm>
          <a:off x="2195971" y="2636912"/>
          <a:ext cx="4632747" cy="30517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93658624"/>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Diagram 8"/>
          <p:cNvGraphicFramePr/>
          <p:nvPr userDrawn="1">
            <p:extLst>
              <p:ext uri="{D42A27DB-BD31-4B8C-83A1-F6EECF244321}">
                <p14:modId xmlns:p14="http://schemas.microsoft.com/office/powerpoint/2010/main" val="3935751503"/>
              </p:ext>
            </p:extLst>
          </p:nvPr>
        </p:nvGraphicFramePr>
        <p:xfrm>
          <a:off x="1763688" y="2060848"/>
          <a:ext cx="5328592" cy="285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userDrawn="1">
            <p:extLst>
              <p:ext uri="{D42A27DB-BD31-4B8C-83A1-F6EECF244321}">
                <p14:modId xmlns:p14="http://schemas.microsoft.com/office/powerpoint/2010/main" val="912636574"/>
              </p:ext>
            </p:extLst>
          </p:nvPr>
        </p:nvGraphicFramePr>
        <p:xfrm>
          <a:off x="179512" y="188640"/>
          <a:ext cx="8640960" cy="10081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3528" y="6381328"/>
            <a:ext cx="1512168" cy="283204"/>
          </a:xfrm>
          <a:prstGeom prst="rect">
            <a:avLst/>
          </a:prstGeom>
        </p:spPr>
      </p:pic>
    </p:spTree>
    <p:extLst>
      <p:ext uri="{BB962C8B-B14F-4D97-AF65-F5344CB8AC3E}">
        <p14:creationId xmlns:p14="http://schemas.microsoft.com/office/powerpoint/2010/main" val="3511491086"/>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Diagram 6"/>
          <p:cNvGraphicFramePr/>
          <p:nvPr userDrawn="1">
            <p:extLst>
              <p:ext uri="{D42A27DB-BD31-4B8C-83A1-F6EECF244321}">
                <p14:modId xmlns:p14="http://schemas.microsoft.com/office/powerpoint/2010/main" val="2611243920"/>
              </p:ext>
            </p:extLst>
          </p:nvPr>
        </p:nvGraphicFramePr>
        <p:xfrm>
          <a:off x="179512" y="188640"/>
          <a:ext cx="8640960" cy="864096"/>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pic>
        <p:nvPicPr>
          <p:cNvPr id="4" name="Picture 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395536" y="6381328"/>
            <a:ext cx="1512168" cy="283204"/>
          </a:xfrm>
          <a:prstGeom prst="rect">
            <a:avLst/>
          </a:prstGeom>
        </p:spPr>
      </p:pic>
    </p:spTree>
    <p:extLst>
      <p:ext uri="{BB962C8B-B14F-4D97-AF65-F5344CB8AC3E}">
        <p14:creationId xmlns:p14="http://schemas.microsoft.com/office/powerpoint/2010/main" val="2871612865"/>
      </p:ext>
    </p:extLst>
  </p:cSld>
  <p:clrMap bg1="lt1" tx1="dk1" bg2="lt2" tx2="dk2" accent1="accent1" accent2="accent2" accent3="accent3" accent4="accent4" accent5="accent5" accent6="accent6" hlink="hlink" folHlink="folHlink"/>
  <p:sldLayoutIdLst>
    <p:sldLayoutId id="2147483684" r:id="rId1"/>
    <p:sldLayoutId id="2147483687"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654" r:id="rId14"/>
    <p:sldLayoutId id="2147483700" r:id="rId15"/>
    <p:sldLayoutId id="2147483701" r:id="rId16"/>
    <p:sldLayoutId id="2147483702" r:id="rId17"/>
    <p:sldLayoutId id="2147483703" r:id="rId18"/>
    <p:sldLayoutId id="2147483704"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296838"/>
            <a:ext cx="2481952" cy="50368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5616" y="5176912"/>
            <a:ext cx="1008112" cy="1008112"/>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75461" y="4941168"/>
            <a:ext cx="1279531" cy="1249066"/>
          </a:xfrm>
          <a:prstGeom prst="rect">
            <a:avLst/>
          </a:prstGeom>
        </p:spPr>
      </p:pic>
      <p:sp>
        <p:nvSpPr>
          <p:cNvPr id="6" name="TextBox 5"/>
          <p:cNvSpPr txBox="1"/>
          <p:nvPr userDrawn="1"/>
        </p:nvSpPr>
        <p:spPr>
          <a:xfrm>
            <a:off x="1259632" y="1916832"/>
            <a:ext cx="6336704" cy="2800767"/>
          </a:xfrm>
          <a:prstGeom prst="rect">
            <a:avLst/>
          </a:prstGeom>
          <a:noFill/>
        </p:spPr>
        <p:txBody>
          <a:bodyPr wrap="square" rtlCol="0">
            <a:spAutoFit/>
          </a:bodyPr>
          <a:lstStyle/>
          <a:p>
            <a:pPr algn="ctr"/>
            <a:endParaRPr lang="en-GB" b="1" u="sng" dirty="0" smtClean="0">
              <a:solidFill>
                <a:srgbClr val="C1529A"/>
              </a:solidFill>
            </a:endParaRPr>
          </a:p>
          <a:p>
            <a:pPr algn="ctr"/>
            <a:endParaRPr lang="en-GB" sz="2000" b="1" dirty="0">
              <a:solidFill>
                <a:srgbClr val="C1529A"/>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C1529A"/>
                </a:solidFill>
              </a:rPr>
              <a:t>For details of all our training</a:t>
            </a:r>
            <a:r>
              <a:rPr lang="en-GB" sz="2000" b="1" baseline="0" dirty="0" smtClean="0">
                <a:solidFill>
                  <a:srgbClr val="C1529A"/>
                </a:solidFill>
              </a:rPr>
              <a:t> courses and events please visit our website: </a:t>
            </a:r>
            <a:r>
              <a:rPr lang="en-GB" sz="2000" b="1" u="none" dirty="0" smtClean="0">
                <a:solidFill>
                  <a:srgbClr val="C1529A"/>
                </a:solidFill>
                <a:hlinkClick r:id="rId6"/>
              </a:rPr>
              <a:t>www.servicesforeducation.co.uk</a:t>
            </a:r>
            <a:r>
              <a:rPr lang="en-GB" sz="2000" b="1" u="sng" dirty="0" smtClean="0">
                <a:solidFill>
                  <a:srgbClr val="C1529A"/>
                </a:solidFill>
              </a:rPr>
              <a:t/>
            </a:r>
            <a:br>
              <a:rPr lang="en-GB" sz="2000" b="1" u="sng" dirty="0" smtClean="0">
                <a:solidFill>
                  <a:srgbClr val="C1529A"/>
                </a:solidFill>
              </a:rPr>
            </a:br>
            <a:r>
              <a:rPr lang="en-GB" sz="2000" b="1" u="sng" dirty="0" smtClean="0">
                <a:solidFill>
                  <a:srgbClr val="C1529A"/>
                </a:solidFill>
              </a:rPr>
              <a:t/>
            </a:r>
            <a:br>
              <a:rPr lang="en-GB" sz="2000" b="1" u="sng" dirty="0" smtClean="0">
                <a:solidFill>
                  <a:srgbClr val="C1529A"/>
                </a:solidFill>
              </a:rPr>
            </a:br>
            <a:r>
              <a:rPr lang="en-GB" sz="2000" b="1" u="none" dirty="0" smtClean="0">
                <a:solidFill>
                  <a:srgbClr val="C1529A"/>
                </a:solidFill>
              </a:rPr>
              <a:t>or call</a:t>
            </a:r>
            <a:r>
              <a:rPr lang="en-GB" sz="2000" b="1" u="none" baseline="0" dirty="0" smtClean="0">
                <a:solidFill>
                  <a:srgbClr val="C1529A"/>
                </a:solidFill>
              </a:rPr>
              <a:t> our projects team on:</a:t>
            </a:r>
            <a:r>
              <a:rPr lang="en-GB" sz="2000" b="1" u="none" dirty="0" smtClean="0">
                <a:solidFill>
                  <a:srgbClr val="C1529A"/>
                </a:solidFill>
              </a:rPr>
              <a:t>0121 </a:t>
            </a:r>
            <a:r>
              <a:rPr lang="en-GB" sz="2000" b="1" dirty="0" smtClean="0">
                <a:solidFill>
                  <a:srgbClr val="C1529A"/>
                </a:solidFill>
              </a:rPr>
              <a:t>366 9950</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u="sng" dirty="0" smtClean="0">
              <a:solidFill>
                <a:srgbClr val="C1529A"/>
              </a:solidFill>
            </a:endParaRPr>
          </a:p>
          <a:p>
            <a:pPr algn="ctr"/>
            <a:endParaRPr lang="en-GB" sz="2000" b="1" dirty="0" smtClean="0">
              <a:solidFill>
                <a:srgbClr val="C1529A"/>
              </a:solidFill>
            </a:endParaRPr>
          </a:p>
          <a:p>
            <a:endParaRPr lang="en-GB" dirty="0" smtClean="0"/>
          </a:p>
        </p:txBody>
      </p:sp>
      <p:sp>
        <p:nvSpPr>
          <p:cNvPr id="2" name="TextBox 1"/>
          <p:cNvSpPr txBox="1"/>
          <p:nvPr userDrawn="1"/>
        </p:nvSpPr>
        <p:spPr>
          <a:xfrm>
            <a:off x="2267744" y="5805264"/>
            <a:ext cx="2160240" cy="369332"/>
          </a:xfrm>
          <a:prstGeom prst="rect">
            <a:avLst/>
          </a:prstGeom>
          <a:noFill/>
        </p:spPr>
        <p:txBody>
          <a:bodyPr wrap="square" rtlCol="0">
            <a:spAutoFit/>
          </a:bodyPr>
          <a:lstStyle/>
          <a:p>
            <a:r>
              <a:rPr lang="en-GB" dirty="0" smtClean="0"/>
              <a:t>@S4ELearn</a:t>
            </a:r>
            <a:endParaRPr lang="en-GB" dirty="0"/>
          </a:p>
        </p:txBody>
      </p:sp>
      <p:sp>
        <p:nvSpPr>
          <p:cNvPr id="8" name="TextBox 7"/>
          <p:cNvSpPr txBox="1"/>
          <p:nvPr userDrawn="1"/>
        </p:nvSpPr>
        <p:spPr>
          <a:xfrm>
            <a:off x="2267744" y="5373216"/>
            <a:ext cx="2160240" cy="369332"/>
          </a:xfrm>
          <a:prstGeom prst="rect">
            <a:avLst/>
          </a:prstGeom>
          <a:noFill/>
        </p:spPr>
        <p:txBody>
          <a:bodyPr wrap="square" rtlCol="0">
            <a:spAutoFit/>
          </a:bodyPr>
          <a:lstStyle/>
          <a:p>
            <a:r>
              <a:rPr lang="en-GB" dirty="0" smtClean="0"/>
              <a:t>@S4E_HES</a:t>
            </a:r>
            <a:endParaRPr lang="en-GB" dirty="0"/>
          </a:p>
        </p:txBody>
      </p:sp>
    </p:spTree>
    <p:extLst>
      <p:ext uri="{BB962C8B-B14F-4D97-AF65-F5344CB8AC3E}">
        <p14:creationId xmlns:p14="http://schemas.microsoft.com/office/powerpoint/2010/main" val="1786943155"/>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hyperlink" Target="mailto:Liz.bates@servicesforeducation.co.uk" TargetMode="External"/><Relationship Id="rId4" Type="http://schemas.openxmlformats.org/officeDocument/2006/relationships/hyperlink" Target="mailto:jo.perrin@servicesforeducation.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1.xml"/><Relationship Id="rId5" Type="http://schemas.openxmlformats.org/officeDocument/2006/relationships/hyperlink" Target="mailto:andrew.cooper@servicesforeducation.co.uk"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317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15616" y="1340768"/>
            <a:ext cx="7128792" cy="4176464"/>
          </a:xfrm>
          <a:prstGeom prst="roundRect">
            <a:avLst/>
          </a:prstGeom>
          <a:ln w="76200">
            <a:prstDash val="dashDot"/>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4800" b="1" dirty="0" smtClean="0"/>
              <a:t>PSHE Subject Leader Network Meetings</a:t>
            </a:r>
          </a:p>
          <a:p>
            <a:pPr algn="ctr"/>
            <a:endParaRPr lang="en-GB" sz="4800" b="1" dirty="0"/>
          </a:p>
          <a:p>
            <a:pPr marL="285750" indent="-285750" algn="ctr">
              <a:buFont typeface="Wingdings" panose="05000000000000000000" pitchFamily="2" charset="2"/>
              <a:buChar char="Ø"/>
            </a:pPr>
            <a:r>
              <a:rPr lang="en-GB" sz="4800" b="1" dirty="0" smtClean="0"/>
              <a:t>Primary</a:t>
            </a:r>
          </a:p>
          <a:p>
            <a:pPr marL="285750" indent="-285750" algn="ctr">
              <a:buFont typeface="Wingdings" panose="05000000000000000000" pitchFamily="2" charset="2"/>
              <a:buChar char="Ø"/>
            </a:pPr>
            <a:r>
              <a:rPr lang="en-GB" sz="4800" b="1" dirty="0" smtClean="0"/>
              <a:t>Secondary</a:t>
            </a:r>
            <a:endParaRPr lang="en-GB" sz="4800" b="1" dirty="0"/>
          </a:p>
        </p:txBody>
      </p:sp>
    </p:spTree>
    <p:extLst>
      <p:ext uri="{BB962C8B-B14F-4D97-AF65-F5344CB8AC3E}">
        <p14:creationId xmlns:p14="http://schemas.microsoft.com/office/powerpoint/2010/main" val="1082434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44" t="11006" r="41865" b="6415"/>
          <a:stretch/>
        </p:blipFill>
        <p:spPr bwMode="auto">
          <a:xfrm>
            <a:off x="827584" y="188640"/>
            <a:ext cx="4055276" cy="59785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64088" y="908720"/>
            <a:ext cx="3384376" cy="2308324"/>
          </a:xfrm>
          <a:prstGeom prst="rect">
            <a:avLst/>
          </a:prstGeom>
          <a:noFill/>
        </p:spPr>
        <p:txBody>
          <a:bodyPr wrap="square" rtlCol="0">
            <a:spAutoFit/>
          </a:bodyPr>
          <a:lstStyle/>
          <a:p>
            <a:r>
              <a:rPr lang="en-GB" dirty="0" smtClean="0"/>
              <a:t>What we can offer:</a:t>
            </a:r>
          </a:p>
          <a:p>
            <a:pPr marL="285750" indent="-285750">
              <a:buFont typeface="Arial" panose="020B0604020202020204" pitchFamily="34" charset="0"/>
              <a:buChar char="•"/>
            </a:pPr>
            <a:r>
              <a:rPr lang="en-GB" dirty="0" smtClean="0"/>
              <a:t>Support and discount for Jigsaw PSHE</a:t>
            </a:r>
          </a:p>
          <a:p>
            <a:pPr marL="285750" indent="-285750">
              <a:buFont typeface="Arial" panose="020B0604020202020204" pitchFamily="34" charset="0"/>
              <a:buChar char="•"/>
            </a:pPr>
            <a:r>
              <a:rPr lang="en-GB" dirty="0" smtClean="0"/>
              <a:t>PSHE (RSE) Modelling Programme</a:t>
            </a:r>
          </a:p>
          <a:p>
            <a:pPr marL="285750" indent="-285750">
              <a:buFont typeface="Arial" panose="020B0604020202020204" pitchFamily="34" charset="0"/>
              <a:buChar char="•"/>
            </a:pPr>
            <a:r>
              <a:rPr lang="en-GB" dirty="0" smtClean="0"/>
              <a:t>Be Healthy Schools’ Award</a:t>
            </a:r>
          </a:p>
          <a:p>
            <a:pPr marL="285750" indent="-285750">
              <a:buFont typeface="Arial" panose="020B0604020202020204" pitchFamily="34" charset="0"/>
              <a:buChar char="•"/>
            </a:pPr>
            <a:endParaRPr lang="en-GB" dirty="0" smtClean="0"/>
          </a:p>
          <a:p>
            <a:endParaRPr lang="en-GB"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819" t="11707" r="41713" b="5644"/>
          <a:stretch/>
        </p:blipFill>
        <p:spPr bwMode="auto">
          <a:xfrm>
            <a:off x="827584" y="194065"/>
            <a:ext cx="4094328" cy="6045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64088" y="2626158"/>
            <a:ext cx="3168352" cy="2862322"/>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Full Primary School Relationships Education Development Programme</a:t>
            </a:r>
          </a:p>
          <a:p>
            <a:pPr marL="285750" indent="-285750">
              <a:buFont typeface="Arial" panose="020B0604020202020204" pitchFamily="34" charset="0"/>
              <a:buChar char="•"/>
            </a:pPr>
            <a:r>
              <a:rPr lang="en-GB" dirty="0" smtClean="0"/>
              <a:t>The </a:t>
            </a:r>
            <a:r>
              <a:rPr lang="en-GB" dirty="0" err="1" smtClean="0"/>
              <a:t>Lite</a:t>
            </a:r>
            <a:r>
              <a:rPr lang="en-GB" dirty="0" smtClean="0"/>
              <a:t> Primary School Relationships Education Development Programme</a:t>
            </a:r>
          </a:p>
          <a:p>
            <a:pPr marL="285750" indent="-285750">
              <a:buFont typeface="Arial" panose="020B0604020202020204" pitchFamily="34" charset="0"/>
              <a:buChar char="•"/>
            </a:pPr>
            <a:r>
              <a:rPr lang="en-GB" dirty="0" smtClean="0"/>
              <a:t>Building Confidence in talking to children about Puberty and the changes that happen as they grow up</a:t>
            </a:r>
            <a:endParaRPr lang="en-GB" dirty="0"/>
          </a:p>
        </p:txBody>
      </p:sp>
    </p:spTree>
    <p:extLst>
      <p:ext uri="{BB962C8B-B14F-4D97-AF65-F5344CB8AC3E}">
        <p14:creationId xmlns:p14="http://schemas.microsoft.com/office/powerpoint/2010/main" val="426284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fade">
                                      <p:cBhvr>
                                        <p:cTn id="31" dur="1000"/>
                                        <p:tgtEl>
                                          <p:spTgt spid="1027"/>
                                        </p:tgtEl>
                                      </p:cBhvr>
                                    </p:animEffect>
                                    <p:anim calcmode="lin" valueType="num">
                                      <p:cBhvr>
                                        <p:cTn id="32" dur="1000" fill="hold"/>
                                        <p:tgtEl>
                                          <p:spTgt spid="1027"/>
                                        </p:tgtEl>
                                        <p:attrNameLst>
                                          <p:attrName>ppt_x</p:attrName>
                                        </p:attrNameLst>
                                      </p:cBhvr>
                                      <p:tavLst>
                                        <p:tav tm="0">
                                          <p:val>
                                            <p:strVal val="#ppt_x"/>
                                          </p:val>
                                        </p:tav>
                                        <p:tav tm="100000">
                                          <p:val>
                                            <p:strVal val="#ppt_x"/>
                                          </p:val>
                                        </p:tav>
                                      </p:tavLst>
                                    </p:anim>
                                    <p:anim calcmode="lin" valueType="num">
                                      <p:cBhvr>
                                        <p:cTn id="3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 calcmode="lin" valueType="num">
                                      <p:cBhvr additive="base">
                                        <p:cTn id="3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 calcmode="lin" valueType="num">
                                      <p:cBhvr additive="base">
                                        <p:cTn id="4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calcmode="lin" valueType="num">
                                      <p:cBhvr additive="base">
                                        <p:cTn id="5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44" t="44792" r="58565" b="33333"/>
          <a:stretch/>
        </p:blipFill>
        <p:spPr bwMode="auto">
          <a:xfrm>
            <a:off x="1037084" y="980728"/>
            <a:ext cx="21717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2780928"/>
            <a:ext cx="3528392" cy="2862322"/>
          </a:xfrm>
          <a:prstGeom prst="rect">
            <a:avLst/>
          </a:prstGeom>
          <a:noFill/>
        </p:spPr>
        <p:txBody>
          <a:bodyPr wrap="square" rtlCol="0">
            <a:spAutoFit/>
          </a:bodyPr>
          <a:lstStyle/>
          <a:p>
            <a:pPr marL="285750" indent="-285750">
              <a:buFont typeface="Wingdings" panose="05000000000000000000" pitchFamily="2" charset="2"/>
              <a:buChar char="ü"/>
            </a:pPr>
            <a:r>
              <a:rPr lang="en-GB" dirty="0" smtClean="0"/>
              <a:t>National  Quality Mark</a:t>
            </a:r>
          </a:p>
          <a:p>
            <a:pPr marL="285750" indent="-285750">
              <a:buFont typeface="Wingdings" panose="05000000000000000000" pitchFamily="2" charset="2"/>
              <a:buChar char="ü"/>
            </a:pPr>
            <a:r>
              <a:rPr lang="en-GB" dirty="0" smtClean="0"/>
              <a:t>Increases pupils’ understanding of how their school works and democracy in action</a:t>
            </a:r>
          </a:p>
          <a:p>
            <a:pPr marL="285750" indent="-285750">
              <a:buFont typeface="Wingdings" panose="05000000000000000000" pitchFamily="2" charset="2"/>
              <a:buChar char="ü"/>
            </a:pPr>
            <a:r>
              <a:rPr lang="en-GB" dirty="0" smtClean="0"/>
              <a:t>Teamwork</a:t>
            </a:r>
          </a:p>
          <a:p>
            <a:pPr marL="285750" indent="-285750">
              <a:buFont typeface="Wingdings" panose="05000000000000000000" pitchFamily="2" charset="2"/>
              <a:buChar char="ü"/>
            </a:pPr>
            <a:r>
              <a:rPr lang="en-GB" dirty="0" smtClean="0"/>
              <a:t>Focuses on children’s rights</a:t>
            </a:r>
          </a:p>
          <a:p>
            <a:pPr marL="285750" indent="-285750">
              <a:buFont typeface="Wingdings" panose="05000000000000000000" pitchFamily="2" charset="2"/>
              <a:buChar char="ü"/>
            </a:pPr>
            <a:r>
              <a:rPr lang="en-GB" dirty="0" smtClean="0"/>
              <a:t>Links to UNCRC</a:t>
            </a:r>
          </a:p>
          <a:p>
            <a:pPr marL="285750" indent="-285750">
              <a:buFont typeface="Wingdings" panose="05000000000000000000" pitchFamily="2" charset="2"/>
              <a:buChar char="ü"/>
            </a:pPr>
            <a:r>
              <a:rPr lang="en-GB" dirty="0" smtClean="0"/>
              <a:t>Finance Education</a:t>
            </a:r>
          </a:p>
          <a:p>
            <a:pPr marL="285750" indent="-285750">
              <a:buFont typeface="Wingdings" panose="05000000000000000000" pitchFamily="2" charset="2"/>
              <a:buChar char="ü"/>
            </a:pPr>
            <a:r>
              <a:rPr lang="en-GB" dirty="0" smtClean="0"/>
              <a:t>Evidenced through real life impact in schools</a:t>
            </a:r>
            <a:endParaRPr lang="en-GB"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47" t="56357" r="61996" b="21444"/>
          <a:stretch/>
        </p:blipFill>
        <p:spPr bwMode="auto">
          <a:xfrm>
            <a:off x="5652120" y="965662"/>
            <a:ext cx="2520280" cy="152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48064" y="2580927"/>
            <a:ext cx="3240360" cy="2031325"/>
          </a:xfrm>
          <a:prstGeom prst="rect">
            <a:avLst/>
          </a:prstGeom>
          <a:noFill/>
        </p:spPr>
        <p:txBody>
          <a:bodyPr wrap="square" rtlCol="0">
            <a:spAutoFit/>
          </a:bodyPr>
          <a:lstStyle/>
          <a:p>
            <a:pPr marL="285750" indent="-285750">
              <a:buFont typeface="Wingdings" panose="05000000000000000000" pitchFamily="2" charset="2"/>
              <a:buChar char="ü"/>
            </a:pPr>
            <a:r>
              <a:rPr lang="en-GB" dirty="0" smtClean="0"/>
              <a:t>Healthy Eating</a:t>
            </a:r>
          </a:p>
          <a:p>
            <a:pPr marL="285750" indent="-285750">
              <a:buFont typeface="Wingdings" panose="05000000000000000000" pitchFamily="2" charset="2"/>
              <a:buChar char="ü"/>
            </a:pPr>
            <a:r>
              <a:rPr lang="en-GB" dirty="0" smtClean="0"/>
              <a:t>Growing Food</a:t>
            </a:r>
          </a:p>
          <a:p>
            <a:pPr marL="285750" indent="-285750">
              <a:buFont typeface="Wingdings" panose="05000000000000000000" pitchFamily="2" charset="2"/>
              <a:buChar char="ü"/>
            </a:pPr>
            <a:r>
              <a:rPr lang="en-GB" dirty="0" smtClean="0"/>
              <a:t>Physical Activity</a:t>
            </a:r>
          </a:p>
          <a:p>
            <a:pPr marL="285750" indent="-285750">
              <a:buFont typeface="Wingdings" panose="05000000000000000000" pitchFamily="2" charset="2"/>
              <a:buChar char="ü"/>
            </a:pPr>
            <a:r>
              <a:rPr lang="en-GB" dirty="0" smtClean="0"/>
              <a:t>Cooking</a:t>
            </a:r>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endParaRPr lang="en-GB" dirty="0" smtClean="0"/>
          </a:p>
        </p:txBody>
      </p:sp>
      <p:sp>
        <p:nvSpPr>
          <p:cNvPr id="4" name="Rounded Rectangle 3"/>
          <p:cNvSpPr/>
          <p:nvPr/>
        </p:nvSpPr>
        <p:spPr>
          <a:xfrm>
            <a:off x="5868144" y="4212089"/>
            <a:ext cx="2304256" cy="58506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dirty="0" smtClean="0"/>
              <a:t>Run a Mile Study</a:t>
            </a:r>
            <a:endParaRPr lang="en-GB" dirty="0"/>
          </a:p>
        </p:txBody>
      </p:sp>
      <p:sp>
        <p:nvSpPr>
          <p:cNvPr id="5" name="TextBox 4"/>
          <p:cNvSpPr txBox="1"/>
          <p:nvPr/>
        </p:nvSpPr>
        <p:spPr>
          <a:xfrm>
            <a:off x="5148064" y="5013176"/>
            <a:ext cx="3600400" cy="1477328"/>
          </a:xfrm>
          <a:prstGeom prst="rect">
            <a:avLst/>
          </a:prstGeom>
          <a:noFill/>
        </p:spPr>
        <p:txBody>
          <a:bodyPr wrap="square" rtlCol="0">
            <a:spAutoFit/>
          </a:bodyPr>
          <a:lstStyle/>
          <a:p>
            <a:pPr marL="285750" indent="-285750">
              <a:buFont typeface="Wingdings" panose="05000000000000000000" pitchFamily="2" charset="2"/>
              <a:buChar char="ü"/>
            </a:pPr>
            <a:r>
              <a:rPr lang="en-GB" dirty="0"/>
              <a:t>G</a:t>
            </a:r>
            <a:r>
              <a:rPr lang="en-GB" dirty="0" smtClean="0"/>
              <a:t>etting </a:t>
            </a:r>
            <a:r>
              <a:rPr lang="en-GB" dirty="0"/>
              <a:t>children to run or walk a mile (about 15 minutes) a </a:t>
            </a:r>
            <a:r>
              <a:rPr lang="en-GB" dirty="0" smtClean="0"/>
              <a:t>day</a:t>
            </a:r>
          </a:p>
          <a:p>
            <a:pPr marL="285750" indent="-285750">
              <a:buFont typeface="Wingdings" panose="05000000000000000000" pitchFamily="2" charset="2"/>
              <a:buChar char="ü"/>
            </a:pPr>
            <a:r>
              <a:rPr lang="en-GB" dirty="0" smtClean="0"/>
              <a:t>Assess the impact on </a:t>
            </a:r>
            <a:r>
              <a:rPr lang="en-GB" dirty="0"/>
              <a:t>their overall health and </a:t>
            </a:r>
            <a:r>
              <a:rPr lang="en-GB" dirty="0" smtClean="0"/>
              <a:t>well-being</a:t>
            </a:r>
          </a:p>
          <a:p>
            <a:pPr marL="285750" indent="-285750">
              <a:buFont typeface="Wingdings" panose="05000000000000000000" pitchFamily="2" charset="2"/>
              <a:buChar char="ü"/>
            </a:pPr>
            <a:r>
              <a:rPr lang="en-GB" dirty="0" smtClean="0"/>
              <a:t>University of Birmingham</a:t>
            </a:r>
            <a:endParaRPr lang="en-GB" dirty="0"/>
          </a:p>
        </p:txBody>
      </p:sp>
    </p:spTree>
    <p:extLst>
      <p:ext uri="{BB962C8B-B14F-4D97-AF65-F5344CB8AC3E}">
        <p14:creationId xmlns:p14="http://schemas.microsoft.com/office/powerpoint/2010/main" val="1437698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030" y="1052736"/>
            <a:ext cx="8813412" cy="166199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 R E = </a:t>
            </a:r>
          </a:p>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Sex and Relationships Education</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8" name="Straight Arrow Connector 7"/>
          <p:cNvCxnSpPr/>
          <p:nvPr/>
        </p:nvCxnSpPr>
        <p:spPr>
          <a:xfrm>
            <a:off x="4427984" y="2714729"/>
            <a:ext cx="0" cy="71427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Rectangle 9"/>
          <p:cNvSpPr/>
          <p:nvPr/>
        </p:nvSpPr>
        <p:spPr>
          <a:xfrm>
            <a:off x="3556337" y="3429000"/>
            <a:ext cx="20313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 S E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1" name="Straight Arrow Connector 10"/>
          <p:cNvCxnSpPr/>
          <p:nvPr/>
        </p:nvCxnSpPr>
        <p:spPr>
          <a:xfrm>
            <a:off x="4389071" y="4352330"/>
            <a:ext cx="0" cy="71427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Rectangle 12"/>
          <p:cNvSpPr/>
          <p:nvPr/>
        </p:nvSpPr>
        <p:spPr>
          <a:xfrm>
            <a:off x="1232292" y="5160610"/>
            <a:ext cx="673575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Healthy Relationships</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87704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95736" y="1052736"/>
            <a:ext cx="4608512" cy="129614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5400" dirty="0" smtClean="0"/>
              <a:t>Resistance</a:t>
            </a:r>
            <a:endParaRPr lang="en-GB" sz="5400" dirty="0"/>
          </a:p>
        </p:txBody>
      </p:sp>
      <p:cxnSp>
        <p:nvCxnSpPr>
          <p:cNvPr id="4" name="Straight Arrow Connector 3"/>
          <p:cNvCxnSpPr/>
          <p:nvPr/>
        </p:nvCxnSpPr>
        <p:spPr>
          <a:xfrm>
            <a:off x="4499992" y="2348880"/>
            <a:ext cx="0"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 name="Rounded Rectangle 4"/>
          <p:cNvSpPr/>
          <p:nvPr/>
        </p:nvSpPr>
        <p:spPr>
          <a:xfrm>
            <a:off x="1259632" y="2996952"/>
            <a:ext cx="6480720" cy="11521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600" dirty="0" smtClean="0"/>
              <a:t>By parents?  By governors?  By teachers?</a:t>
            </a:r>
            <a:endParaRPr lang="en-GB" sz="3600" dirty="0"/>
          </a:p>
        </p:txBody>
      </p:sp>
      <p:cxnSp>
        <p:nvCxnSpPr>
          <p:cNvPr id="6" name="Straight Arrow Connector 5"/>
          <p:cNvCxnSpPr/>
          <p:nvPr/>
        </p:nvCxnSpPr>
        <p:spPr>
          <a:xfrm>
            <a:off x="4499992" y="4149080"/>
            <a:ext cx="0"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Rounded Rectangle 6"/>
          <p:cNvSpPr/>
          <p:nvPr/>
        </p:nvSpPr>
        <p:spPr>
          <a:xfrm>
            <a:off x="1907704" y="4797152"/>
            <a:ext cx="5328592" cy="1224136"/>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GB" sz="5400" dirty="0" smtClean="0"/>
              <a:t>Real or imagined?</a:t>
            </a:r>
            <a:endParaRPr lang="en-GB" sz="5400" dirty="0"/>
          </a:p>
        </p:txBody>
      </p:sp>
    </p:spTree>
    <p:extLst>
      <p:ext uri="{BB962C8B-B14F-4D97-AF65-F5344CB8AC3E}">
        <p14:creationId xmlns:p14="http://schemas.microsoft.com/office/powerpoint/2010/main" val="233700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43608" y="980728"/>
            <a:ext cx="6840760" cy="108012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5400" dirty="0" smtClean="0"/>
              <a:t>Supporting Staff</a:t>
            </a:r>
            <a:endParaRPr lang="en-GB" sz="5400" dirty="0"/>
          </a:p>
        </p:txBody>
      </p:sp>
      <p:sp>
        <p:nvSpPr>
          <p:cNvPr id="3" name="Rounded Rectangular Callout 2"/>
          <p:cNvSpPr/>
          <p:nvPr/>
        </p:nvSpPr>
        <p:spPr>
          <a:xfrm>
            <a:off x="505530" y="4945603"/>
            <a:ext cx="8386950" cy="1152128"/>
          </a:xfrm>
          <a:prstGeom prst="wedgeRoundRectCallout">
            <a:avLst>
              <a:gd name="adj1" fmla="val 46725"/>
              <a:gd name="adj2" fmla="val 89446"/>
              <a:gd name="adj3" fmla="val 16667"/>
            </a:avLst>
          </a:prstGeom>
          <a:ln w="57150">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tx1"/>
                </a:solidFill>
              </a:rPr>
              <a:t>A relaxed and out in the open atmosphere enabling children to contribute, have fun and learn more!</a:t>
            </a:r>
          </a:p>
          <a:p>
            <a:pPr algn="ctr"/>
            <a:endParaRPr lang="en-GB" dirty="0"/>
          </a:p>
        </p:txBody>
      </p:sp>
      <p:sp>
        <p:nvSpPr>
          <p:cNvPr id="4" name="Rounded Rectangular Callout 3"/>
          <p:cNvSpPr/>
          <p:nvPr/>
        </p:nvSpPr>
        <p:spPr>
          <a:xfrm>
            <a:off x="531563" y="2456892"/>
            <a:ext cx="3706430" cy="2160240"/>
          </a:xfrm>
          <a:prstGeom prst="wedgeRoundRectCallout">
            <a:avLst>
              <a:gd name="adj1" fmla="val -56988"/>
              <a:gd name="adj2" fmla="val -68865"/>
              <a:gd name="adj3" fmla="val 16667"/>
            </a:avLst>
          </a:prstGeom>
          <a:ln w="57150">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tx1"/>
                </a:solidFill>
              </a:rPr>
              <a:t>Sessions give teachers and pupils the confidence to tackle tricky/uncomfortable issues</a:t>
            </a:r>
            <a:r>
              <a:rPr lang="en-GB" sz="2400" dirty="0" smtClean="0">
                <a:solidFill>
                  <a:schemeClr val="tx1"/>
                </a:solidFill>
              </a:rPr>
              <a:t>.</a:t>
            </a:r>
            <a:endParaRPr lang="en-GB" sz="2400" dirty="0">
              <a:solidFill>
                <a:schemeClr val="tx1"/>
              </a:solidFill>
            </a:endParaRPr>
          </a:p>
        </p:txBody>
      </p:sp>
      <p:sp>
        <p:nvSpPr>
          <p:cNvPr id="5" name="Rounded Rectangular Callout 4"/>
          <p:cNvSpPr/>
          <p:nvPr/>
        </p:nvSpPr>
        <p:spPr>
          <a:xfrm>
            <a:off x="4860032" y="2852936"/>
            <a:ext cx="3240360" cy="1368152"/>
          </a:xfrm>
          <a:prstGeom prst="wedgeRoundRectCallout">
            <a:avLst>
              <a:gd name="adj1" fmla="val 78420"/>
              <a:gd name="adj2" fmla="val -68865"/>
              <a:gd name="adj3" fmla="val 16667"/>
            </a:avLst>
          </a:prstGeom>
          <a:ln w="57150">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tx1"/>
                </a:solidFill>
              </a:rPr>
              <a:t>Not embarrassing - fun!</a:t>
            </a:r>
          </a:p>
          <a:p>
            <a:pPr algn="ctr"/>
            <a:endParaRPr lang="en-GB" dirty="0"/>
          </a:p>
        </p:txBody>
      </p:sp>
    </p:spTree>
    <p:extLst>
      <p:ext uri="{BB962C8B-B14F-4D97-AF65-F5344CB8AC3E}">
        <p14:creationId xmlns:p14="http://schemas.microsoft.com/office/powerpoint/2010/main" val="3802956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0315" y="1124744"/>
            <a:ext cx="7992888" cy="1261884"/>
          </a:xfrm>
          <a:prstGeom prst="rect">
            <a:avLst/>
          </a:prstGeom>
          <a:ln w="57150"/>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800" b="1" dirty="0" smtClean="0"/>
              <a:t>Consultation Programme </a:t>
            </a:r>
            <a:r>
              <a:rPr lang="en-GB" sz="2400" dirty="0" smtClean="0"/>
              <a:t>– effective in engaging the whole school community in developing a bespoke policy and programme of Relationships and Growing Up Education</a:t>
            </a:r>
            <a:endParaRPr lang="en-GB" sz="2400" dirty="0"/>
          </a:p>
        </p:txBody>
      </p:sp>
      <p:graphicFrame>
        <p:nvGraphicFramePr>
          <p:cNvPr id="5" name="Diagram 4"/>
          <p:cNvGraphicFramePr/>
          <p:nvPr>
            <p:extLst>
              <p:ext uri="{D42A27DB-BD31-4B8C-83A1-F6EECF244321}">
                <p14:modId xmlns:p14="http://schemas.microsoft.com/office/powerpoint/2010/main" val="915318277"/>
              </p:ext>
            </p:extLst>
          </p:nvPr>
        </p:nvGraphicFramePr>
        <p:xfrm>
          <a:off x="179512" y="2492896"/>
          <a:ext cx="8640960"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9970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15616" y="836712"/>
            <a:ext cx="6912768"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5400" dirty="0" smtClean="0"/>
              <a:t>Supporting Parents</a:t>
            </a:r>
            <a:endParaRPr lang="en-GB" sz="5400" dirty="0"/>
          </a:p>
        </p:txBody>
      </p:sp>
      <p:sp>
        <p:nvSpPr>
          <p:cNvPr id="4" name="TextBox 3"/>
          <p:cNvSpPr txBox="1"/>
          <p:nvPr/>
        </p:nvSpPr>
        <p:spPr>
          <a:xfrm>
            <a:off x="359532" y="1837805"/>
            <a:ext cx="8424936" cy="954107"/>
          </a:xfrm>
          <a:prstGeom prst="rect">
            <a:avLst/>
          </a:prstGeom>
          <a:noFill/>
        </p:spPr>
        <p:txBody>
          <a:bodyPr wrap="square" rtlCol="0">
            <a:spAutoFit/>
          </a:bodyPr>
          <a:lstStyle/>
          <a:p>
            <a:pPr algn="ctr"/>
            <a:r>
              <a:rPr lang="en-GB" sz="2800" dirty="0" smtClean="0"/>
              <a:t>“Building confidence in talking to children about Puberty and the changes that happen as they grow up” </a:t>
            </a:r>
            <a:endParaRPr lang="en-GB" sz="2800" dirty="0"/>
          </a:p>
        </p:txBody>
      </p:sp>
      <p:sp>
        <p:nvSpPr>
          <p:cNvPr id="5" name="TextBox 4"/>
          <p:cNvSpPr txBox="1"/>
          <p:nvPr/>
        </p:nvSpPr>
        <p:spPr>
          <a:xfrm>
            <a:off x="333135" y="2844965"/>
            <a:ext cx="8424936" cy="3477875"/>
          </a:xfrm>
          <a:prstGeom prst="rect">
            <a:avLst/>
          </a:prstGeom>
          <a:noFill/>
        </p:spPr>
        <p:txBody>
          <a:bodyPr wrap="square" rtlCol="0">
            <a:spAutoFit/>
          </a:bodyPr>
          <a:lstStyle/>
          <a:p>
            <a:r>
              <a:rPr lang="en-GB" sz="2000" b="1" dirty="0" smtClean="0"/>
              <a:t>The session aims to:</a:t>
            </a:r>
          </a:p>
          <a:p>
            <a:pPr marL="285750" indent="-285750">
              <a:buFont typeface="Wingdings" panose="05000000000000000000" pitchFamily="2" charset="2"/>
              <a:buChar char="ü"/>
            </a:pPr>
            <a:r>
              <a:rPr lang="en-GB" sz="2000" dirty="0" smtClean="0"/>
              <a:t>Remind parents of the physical and emotional changes that happen to both boys and girls as they go through puberty</a:t>
            </a:r>
          </a:p>
          <a:p>
            <a:pPr marL="285750" indent="-285750">
              <a:buFont typeface="Wingdings" panose="05000000000000000000" pitchFamily="2" charset="2"/>
              <a:buChar char="ü"/>
            </a:pPr>
            <a:r>
              <a:rPr lang="en-GB" sz="2000" dirty="0" smtClean="0"/>
              <a:t>Clarify correct terms for male and female body parts</a:t>
            </a:r>
          </a:p>
          <a:p>
            <a:pPr marL="285750" indent="-285750">
              <a:buFont typeface="Wingdings" panose="05000000000000000000" pitchFamily="2" charset="2"/>
              <a:buChar char="ü"/>
            </a:pPr>
            <a:r>
              <a:rPr lang="en-GB" sz="2000" dirty="0" smtClean="0"/>
              <a:t>Explore the different things that support children to manage these changes including sanitary wear/ friendships/ family/ thinking about privacy</a:t>
            </a:r>
          </a:p>
          <a:p>
            <a:pPr marL="285750" indent="-285750">
              <a:buFont typeface="Wingdings" panose="05000000000000000000" pitchFamily="2" charset="2"/>
              <a:buChar char="ü"/>
            </a:pPr>
            <a:r>
              <a:rPr lang="en-GB" sz="2000" dirty="0" smtClean="0"/>
              <a:t>Explore parental fears and concerns when supporting children as they grow up</a:t>
            </a:r>
          </a:p>
          <a:p>
            <a:pPr marL="285750" indent="-285750">
              <a:buFont typeface="Wingdings" panose="05000000000000000000" pitchFamily="2" charset="2"/>
              <a:buChar char="ü"/>
            </a:pPr>
            <a:r>
              <a:rPr lang="en-GB" sz="2000" dirty="0" smtClean="0"/>
              <a:t>Highlight the importance of answering children’s questions</a:t>
            </a:r>
          </a:p>
          <a:p>
            <a:pPr marL="285750" indent="-285750">
              <a:buFont typeface="Wingdings" panose="05000000000000000000" pitchFamily="2" charset="2"/>
              <a:buChar char="ü"/>
            </a:pPr>
            <a:r>
              <a:rPr lang="en-GB" sz="2000" dirty="0" smtClean="0"/>
              <a:t>Explore how parents might respond to tricky questions providing real practical responses</a:t>
            </a:r>
            <a:endParaRPr lang="en-GB" sz="2000" dirty="0"/>
          </a:p>
        </p:txBody>
      </p:sp>
    </p:spTree>
    <p:extLst>
      <p:ext uri="{BB962C8B-B14F-4D97-AF65-F5344CB8AC3E}">
        <p14:creationId xmlns:p14="http://schemas.microsoft.com/office/powerpoint/2010/main" val="248709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59632" y="1052736"/>
            <a:ext cx="6696744" cy="7920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5400" dirty="0" smtClean="0"/>
              <a:t>Resources </a:t>
            </a:r>
            <a:endParaRPr lang="en-GB" sz="54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925" t="52586" r="29037" b="18439"/>
          <a:stretch/>
        </p:blipFill>
        <p:spPr bwMode="auto">
          <a:xfrm>
            <a:off x="1290722" y="2215900"/>
            <a:ext cx="6678852" cy="3746914"/>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44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5040560"/>
          </a:xfrm>
        </p:spPr>
        <p:txBody>
          <a:bodyPr>
            <a:normAutofit fontScale="85000" lnSpcReduction="10000"/>
          </a:bodyPr>
          <a:lstStyle/>
          <a:p>
            <a:r>
              <a:rPr lang="en-GB" dirty="0" smtClean="0"/>
              <a:t>Bespoke staff training and centre based courses</a:t>
            </a:r>
          </a:p>
          <a:p>
            <a:r>
              <a:rPr lang="en-GB" dirty="0" smtClean="0"/>
              <a:t>Attachment</a:t>
            </a:r>
          </a:p>
          <a:p>
            <a:r>
              <a:rPr lang="en-GB" dirty="0" smtClean="0"/>
              <a:t>The emotionally safe classroom – an emotionally literate school</a:t>
            </a:r>
          </a:p>
          <a:p>
            <a:r>
              <a:rPr lang="en-GB" dirty="0" smtClean="0"/>
              <a:t>The right to feel safe – an approach to anti-bullying without mentioning the ‘b’ word</a:t>
            </a:r>
          </a:p>
          <a:p>
            <a:r>
              <a:rPr lang="en-GB" dirty="0" smtClean="0"/>
              <a:t>Protective Behaviours – a whole school approach</a:t>
            </a:r>
          </a:p>
          <a:p>
            <a:r>
              <a:rPr lang="en-GB" dirty="0" smtClean="0"/>
              <a:t>Surviving not thriving – Adverse Childhood Experiences</a:t>
            </a:r>
          </a:p>
          <a:p>
            <a:r>
              <a:rPr lang="en-GB" dirty="0" smtClean="0"/>
              <a:t>Loss and Bereavement</a:t>
            </a:r>
          </a:p>
          <a:p>
            <a:r>
              <a:rPr lang="en-GB" dirty="0" smtClean="0"/>
              <a:t>Divorce and Separation</a:t>
            </a:r>
          </a:p>
          <a:p>
            <a:r>
              <a:rPr lang="en-GB" dirty="0" smtClean="0"/>
              <a:t>Self Harm and Eating Disorders</a:t>
            </a:r>
          </a:p>
          <a:p>
            <a:endParaRPr lang="en-GB" dirty="0" smtClean="0"/>
          </a:p>
          <a:p>
            <a:endParaRPr lang="en-GB" dirty="0"/>
          </a:p>
        </p:txBody>
      </p:sp>
      <p:sp>
        <p:nvSpPr>
          <p:cNvPr id="6" name="Rounded Rectangle 5"/>
          <p:cNvSpPr/>
          <p:nvPr/>
        </p:nvSpPr>
        <p:spPr>
          <a:xfrm>
            <a:off x="899592" y="476672"/>
            <a:ext cx="7632848" cy="8640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000" dirty="0" smtClean="0"/>
              <a:t>Emotional Health and Well-Being</a:t>
            </a:r>
            <a:endParaRPr lang="en-GB" sz="4000" dirty="0"/>
          </a:p>
        </p:txBody>
      </p:sp>
    </p:spTree>
    <p:extLst>
      <p:ext uri="{BB962C8B-B14F-4D97-AF65-F5344CB8AC3E}">
        <p14:creationId xmlns:p14="http://schemas.microsoft.com/office/powerpoint/2010/main" val="115989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62385" y="1548805"/>
            <a:ext cx="5014935" cy="1620905"/>
            <a:chOff x="1370330" y="882523"/>
            <a:chExt cx="5015103" cy="1621536"/>
          </a:xfrm>
        </p:grpSpPr>
        <p:pic>
          <p:nvPicPr>
            <p:cNvPr id="4" name="Picture 3"/>
            <p:cNvPicPr/>
            <p:nvPr/>
          </p:nvPicPr>
          <p:blipFill>
            <a:blip r:embed="rId2"/>
            <a:stretch>
              <a:fillRect/>
            </a:stretch>
          </p:blipFill>
          <p:spPr>
            <a:xfrm>
              <a:off x="2971165" y="882523"/>
              <a:ext cx="1621536" cy="1621536"/>
            </a:xfrm>
            <a:prstGeom prst="rect">
              <a:avLst/>
            </a:prstGeom>
          </p:spPr>
        </p:pic>
        <p:pic>
          <p:nvPicPr>
            <p:cNvPr id="5" name="Picture 4"/>
            <p:cNvPicPr/>
            <p:nvPr/>
          </p:nvPicPr>
          <p:blipFill>
            <a:blip r:embed="rId3"/>
            <a:stretch>
              <a:fillRect/>
            </a:stretch>
          </p:blipFill>
          <p:spPr>
            <a:xfrm>
              <a:off x="1370330" y="1252982"/>
              <a:ext cx="5015103" cy="396240"/>
            </a:xfrm>
            <a:prstGeom prst="rect">
              <a:avLst/>
            </a:prstGeom>
          </p:spPr>
        </p:pic>
        <p:pic>
          <p:nvPicPr>
            <p:cNvPr id="6" name="Picture 5"/>
            <p:cNvPicPr/>
            <p:nvPr/>
          </p:nvPicPr>
          <p:blipFill>
            <a:blip r:embed="rId4"/>
            <a:stretch>
              <a:fillRect/>
            </a:stretch>
          </p:blipFill>
          <p:spPr>
            <a:xfrm>
              <a:off x="2115566" y="1723898"/>
              <a:ext cx="3495421" cy="304800"/>
            </a:xfrm>
            <a:prstGeom prst="rect">
              <a:avLst/>
            </a:prstGeom>
          </p:spPr>
        </p:pic>
      </p:grpSp>
      <p:sp>
        <p:nvSpPr>
          <p:cNvPr id="3" name="TextBox 2"/>
          <p:cNvSpPr txBox="1"/>
          <p:nvPr/>
        </p:nvSpPr>
        <p:spPr>
          <a:xfrm>
            <a:off x="2002970" y="3861048"/>
            <a:ext cx="5613632" cy="1077218"/>
          </a:xfrm>
          <a:prstGeom prst="rect">
            <a:avLst/>
          </a:prstGeom>
          <a:noFill/>
        </p:spPr>
        <p:txBody>
          <a:bodyPr wrap="square" rtlCol="0">
            <a:spAutoFit/>
          </a:bodyPr>
          <a:lstStyle/>
          <a:p>
            <a:pPr algn="ctr"/>
            <a:r>
              <a:rPr lang="en-GB" sz="3200" dirty="0" smtClean="0"/>
              <a:t>Enabling children and families to make positive changes</a:t>
            </a:r>
            <a:endParaRPr lang="en-GB" sz="3200" dirty="0"/>
          </a:p>
        </p:txBody>
      </p:sp>
    </p:spTree>
    <p:extLst>
      <p:ext uri="{BB962C8B-B14F-4D97-AF65-F5344CB8AC3E}">
        <p14:creationId xmlns:p14="http://schemas.microsoft.com/office/powerpoint/2010/main" val="3089039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99592" y="908720"/>
            <a:ext cx="7632848" cy="8640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000" dirty="0" smtClean="0"/>
              <a:t>Resources</a:t>
            </a:r>
            <a:endParaRPr lang="en-GB" sz="4000" dirty="0"/>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9074" t="27372" r="28873" b="17887"/>
          <a:stretch/>
        </p:blipFill>
        <p:spPr bwMode="auto">
          <a:xfrm>
            <a:off x="5460351" y="2014195"/>
            <a:ext cx="3072090" cy="42874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245" t="15086" r="36871" b="12284"/>
          <a:stretch/>
        </p:blipFill>
        <p:spPr bwMode="auto">
          <a:xfrm>
            <a:off x="874516" y="1962892"/>
            <a:ext cx="2856413" cy="4338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823" t="15548" r="36187" b="12823"/>
          <a:stretch/>
        </p:blipFill>
        <p:spPr bwMode="auto">
          <a:xfrm rot="20273928">
            <a:off x="1082658" y="573048"/>
            <a:ext cx="3860791" cy="5554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5944" t="15547" r="36308" b="13901"/>
          <a:stretch/>
        </p:blipFill>
        <p:spPr bwMode="auto">
          <a:xfrm rot="1030654">
            <a:off x="4244971" y="587511"/>
            <a:ext cx="3989041" cy="57024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84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229600" cy="652934"/>
          </a:xfrm>
        </p:spPr>
        <p:style>
          <a:lnRef idx="0">
            <a:schemeClr val="accent2"/>
          </a:lnRef>
          <a:fillRef idx="3">
            <a:schemeClr val="accent2"/>
          </a:fillRef>
          <a:effectRef idx="3">
            <a:schemeClr val="accent2"/>
          </a:effectRef>
          <a:fontRef idx="minor">
            <a:schemeClr val="lt1"/>
          </a:fontRef>
        </p:style>
        <p:txBody>
          <a:bodyPr/>
          <a:lstStyle/>
          <a:p>
            <a:r>
              <a:rPr lang="en-GB" dirty="0" smtClean="0"/>
              <a:t>Mental Health and the Workforce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 whole day training to  equip Senior Leaders with the knowledge, understanding and skills to have conversations about mental health, reduce stigma by increasing awareness, understand and comply with the Equality Act 2010</a:t>
            </a:r>
          </a:p>
          <a:p>
            <a:r>
              <a:rPr lang="en-GB" dirty="0" smtClean="0"/>
              <a:t>Mental health is a key determinant of the workplace environment as it affects employee retention and team relationships, and every year mental health issues will affect around one in four of us.</a:t>
            </a:r>
          </a:p>
          <a:p>
            <a:endParaRPr lang="en-GB" dirty="0"/>
          </a:p>
        </p:txBody>
      </p:sp>
    </p:spTree>
    <p:extLst>
      <p:ext uri="{BB962C8B-B14F-4D97-AF65-F5344CB8AC3E}">
        <p14:creationId xmlns:p14="http://schemas.microsoft.com/office/powerpoint/2010/main" val="2802845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805" y="836712"/>
            <a:ext cx="8229600" cy="864096"/>
          </a:xfrm>
          <a:ln w="76200"/>
        </p:spPr>
        <p:style>
          <a:lnRef idx="2">
            <a:schemeClr val="accent2"/>
          </a:lnRef>
          <a:fillRef idx="1">
            <a:schemeClr val="lt1"/>
          </a:fillRef>
          <a:effectRef idx="0">
            <a:schemeClr val="accent2"/>
          </a:effectRef>
          <a:fontRef idx="minor">
            <a:schemeClr val="dk1"/>
          </a:fontRef>
        </p:style>
        <p:txBody>
          <a:bodyPr/>
          <a:lstStyle/>
          <a:p>
            <a:r>
              <a:rPr lang="en-GB" dirty="0" smtClean="0"/>
              <a:t>Bespoke Training and Support </a:t>
            </a:r>
            <a:endParaRPr lang="en-GB" dirty="0"/>
          </a:p>
        </p:txBody>
      </p:sp>
      <p:sp>
        <p:nvSpPr>
          <p:cNvPr id="3" name="Rounded Rectangle 2"/>
          <p:cNvSpPr/>
          <p:nvPr/>
        </p:nvSpPr>
        <p:spPr>
          <a:xfrm>
            <a:off x="537933" y="1770348"/>
            <a:ext cx="3744416"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dirty="0" smtClean="0"/>
              <a:t>Domestic Abuse</a:t>
            </a:r>
            <a:endParaRPr lang="en-GB" sz="3600" dirty="0"/>
          </a:p>
        </p:txBody>
      </p:sp>
      <p:sp>
        <p:nvSpPr>
          <p:cNvPr id="5" name="Rounded Rectangle 4"/>
          <p:cNvSpPr/>
          <p:nvPr/>
        </p:nvSpPr>
        <p:spPr>
          <a:xfrm>
            <a:off x="526573" y="2579692"/>
            <a:ext cx="3744416"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dirty="0" smtClean="0"/>
              <a:t>Emotional Health and Well-being</a:t>
            </a:r>
            <a:endParaRPr lang="en-GB" sz="3600" dirty="0"/>
          </a:p>
        </p:txBody>
      </p:sp>
      <p:sp>
        <p:nvSpPr>
          <p:cNvPr id="6" name="Rounded Rectangle 5"/>
          <p:cNvSpPr/>
          <p:nvPr/>
        </p:nvSpPr>
        <p:spPr>
          <a:xfrm>
            <a:off x="539552" y="3730581"/>
            <a:ext cx="3744416"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dirty="0" smtClean="0"/>
              <a:t>Honour Based Violence</a:t>
            </a:r>
            <a:endParaRPr lang="en-GB" sz="3600" dirty="0"/>
          </a:p>
        </p:txBody>
      </p:sp>
      <p:sp>
        <p:nvSpPr>
          <p:cNvPr id="7" name="Rounded Rectangle 6"/>
          <p:cNvSpPr/>
          <p:nvPr/>
        </p:nvSpPr>
        <p:spPr>
          <a:xfrm>
            <a:off x="532625" y="4824094"/>
            <a:ext cx="3744416"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dirty="0" smtClean="0"/>
              <a:t>Forced marriage</a:t>
            </a:r>
            <a:endParaRPr lang="en-GB" sz="3600" dirty="0"/>
          </a:p>
        </p:txBody>
      </p:sp>
      <p:sp>
        <p:nvSpPr>
          <p:cNvPr id="8" name="Rounded Rectangle 7"/>
          <p:cNvSpPr/>
          <p:nvPr/>
        </p:nvSpPr>
        <p:spPr>
          <a:xfrm>
            <a:off x="5016558" y="3406545"/>
            <a:ext cx="3744416"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dirty="0" smtClean="0"/>
              <a:t>Online Safety</a:t>
            </a:r>
            <a:endParaRPr lang="en-GB" sz="3600" dirty="0"/>
          </a:p>
        </p:txBody>
      </p:sp>
      <p:sp>
        <p:nvSpPr>
          <p:cNvPr id="9" name="Rounded Rectangle 8"/>
          <p:cNvSpPr/>
          <p:nvPr/>
        </p:nvSpPr>
        <p:spPr>
          <a:xfrm>
            <a:off x="514419" y="5647366"/>
            <a:ext cx="3744416"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dirty="0" smtClean="0"/>
              <a:t>Radicalisation and Extremism</a:t>
            </a:r>
            <a:endParaRPr lang="en-GB" sz="3600" dirty="0"/>
          </a:p>
        </p:txBody>
      </p:sp>
      <p:sp>
        <p:nvSpPr>
          <p:cNvPr id="10" name="Rounded Rectangle 9"/>
          <p:cNvSpPr/>
          <p:nvPr/>
        </p:nvSpPr>
        <p:spPr>
          <a:xfrm>
            <a:off x="5016558" y="2579692"/>
            <a:ext cx="3744416"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dirty="0" smtClean="0"/>
              <a:t>CSE</a:t>
            </a:r>
            <a:endParaRPr lang="en-GB" sz="3600" dirty="0"/>
          </a:p>
        </p:txBody>
      </p:sp>
      <p:sp>
        <p:nvSpPr>
          <p:cNvPr id="11" name="Rounded Rectangle 10"/>
          <p:cNvSpPr/>
          <p:nvPr/>
        </p:nvSpPr>
        <p:spPr>
          <a:xfrm>
            <a:off x="5044414" y="1770348"/>
            <a:ext cx="3744416"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dirty="0" smtClean="0"/>
              <a:t>FGM</a:t>
            </a:r>
            <a:endParaRPr lang="en-GB" sz="3600" dirty="0"/>
          </a:p>
        </p:txBody>
      </p:sp>
      <p:sp>
        <p:nvSpPr>
          <p:cNvPr id="12" name="Rounded Rectangle 11"/>
          <p:cNvSpPr/>
          <p:nvPr/>
        </p:nvSpPr>
        <p:spPr>
          <a:xfrm>
            <a:off x="5016558" y="4198632"/>
            <a:ext cx="3744416" cy="94949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dirty="0" smtClean="0"/>
              <a:t>VAWG / gender-based violence </a:t>
            </a:r>
            <a:endParaRPr lang="en-GB" sz="3600" dirty="0"/>
          </a:p>
        </p:txBody>
      </p:sp>
      <p:sp>
        <p:nvSpPr>
          <p:cNvPr id="13" name="Rounded Rectangle 12"/>
          <p:cNvSpPr/>
          <p:nvPr/>
        </p:nvSpPr>
        <p:spPr>
          <a:xfrm>
            <a:off x="5028340" y="5323330"/>
            <a:ext cx="3744416"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dirty="0" smtClean="0"/>
              <a:t>Anti-Bullying</a:t>
            </a:r>
            <a:endParaRPr lang="en-GB" sz="3600" dirty="0"/>
          </a:p>
        </p:txBody>
      </p:sp>
      <p:sp>
        <p:nvSpPr>
          <p:cNvPr id="14" name="Rounded Rectangle 13"/>
          <p:cNvSpPr/>
          <p:nvPr/>
        </p:nvSpPr>
        <p:spPr>
          <a:xfrm>
            <a:off x="5044414" y="6115418"/>
            <a:ext cx="3744416"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dirty="0" smtClean="0"/>
              <a:t>Drugs</a:t>
            </a:r>
            <a:endParaRPr lang="en-GB" sz="3600" dirty="0"/>
          </a:p>
        </p:txBody>
      </p:sp>
    </p:spTree>
    <p:extLst>
      <p:ext uri="{BB962C8B-B14F-4D97-AF65-F5344CB8AC3E}">
        <p14:creationId xmlns:p14="http://schemas.microsoft.com/office/powerpoint/2010/main" val="3225472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40" t="8594" r="27965" b="8073"/>
          <a:stretch/>
        </p:blipFill>
        <p:spPr bwMode="auto">
          <a:xfrm>
            <a:off x="19422" y="19422"/>
            <a:ext cx="58674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886822" y="1774760"/>
            <a:ext cx="2933650" cy="38164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800" dirty="0" smtClean="0"/>
              <a:t>Jo Perrin</a:t>
            </a:r>
          </a:p>
          <a:p>
            <a:r>
              <a:rPr lang="en-GB" sz="2800" dirty="0" smtClean="0">
                <a:hlinkClick r:id="rId4"/>
              </a:rPr>
              <a:t>jo.perrin@servicesforeducation.co.uk</a:t>
            </a:r>
            <a:endParaRPr lang="en-GB" sz="2800" dirty="0" smtClean="0"/>
          </a:p>
          <a:p>
            <a:endParaRPr lang="en-GB" sz="2800" dirty="0"/>
          </a:p>
          <a:p>
            <a:endParaRPr lang="en-GB" sz="2800" dirty="0" smtClean="0"/>
          </a:p>
          <a:p>
            <a:r>
              <a:rPr lang="en-GB" sz="2800" dirty="0" smtClean="0"/>
              <a:t>Liz Bates</a:t>
            </a:r>
          </a:p>
          <a:p>
            <a:r>
              <a:rPr lang="en-GB" sz="2800" dirty="0" smtClean="0">
                <a:hlinkClick r:id="rId5"/>
              </a:rPr>
              <a:t>Liz.bates@servicesforeducation.co.uk</a:t>
            </a:r>
            <a:endParaRPr lang="en-GB" sz="2800" dirty="0" smtClean="0"/>
          </a:p>
          <a:p>
            <a:endParaRPr lang="en-GB" dirty="0"/>
          </a:p>
        </p:txBody>
      </p:sp>
      <p:sp>
        <p:nvSpPr>
          <p:cNvPr id="3" name="TextBox 2"/>
          <p:cNvSpPr txBox="1"/>
          <p:nvPr/>
        </p:nvSpPr>
        <p:spPr>
          <a:xfrm>
            <a:off x="5886822" y="404664"/>
            <a:ext cx="2933650" cy="1077218"/>
          </a:xfrm>
          <a:prstGeom prst="rect">
            <a:avLst/>
          </a:prstGeom>
          <a:ln w="76200"/>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dirty="0" smtClean="0"/>
              <a:t>www.servicesforeducation.co.uk</a:t>
            </a:r>
            <a:endParaRPr lang="en-GB" sz="3200" dirty="0"/>
          </a:p>
        </p:txBody>
      </p:sp>
    </p:spTree>
    <p:extLst>
      <p:ext uri="{BB962C8B-B14F-4D97-AF65-F5344CB8AC3E}">
        <p14:creationId xmlns:p14="http://schemas.microsoft.com/office/powerpoint/2010/main" val="1169188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2708920"/>
            <a:ext cx="6408712" cy="2062103"/>
          </a:xfrm>
          <a:prstGeom prst="rect">
            <a:avLst/>
          </a:prstGeom>
          <a:noFill/>
        </p:spPr>
        <p:txBody>
          <a:bodyPr wrap="square" rtlCol="0">
            <a:spAutoFit/>
          </a:bodyPr>
          <a:lstStyle/>
          <a:p>
            <a:pPr algn="ctr"/>
            <a:r>
              <a:rPr lang="en-GB" sz="3200" b="1" dirty="0"/>
              <a:t>Services for Education</a:t>
            </a:r>
          </a:p>
          <a:p>
            <a:pPr algn="ctr"/>
            <a:r>
              <a:rPr lang="en-GB" sz="3200" dirty="0"/>
              <a:t>Providing services in support of excellence in the teaching, learning and well-being of young people</a:t>
            </a:r>
          </a:p>
        </p:txBody>
      </p:sp>
    </p:spTree>
    <p:extLst>
      <p:ext uri="{BB962C8B-B14F-4D97-AF65-F5344CB8AC3E}">
        <p14:creationId xmlns:p14="http://schemas.microsoft.com/office/powerpoint/2010/main" val="3258431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81131" y="26797"/>
            <a:ext cx="5014935" cy="1620905"/>
            <a:chOff x="1370330" y="882523"/>
            <a:chExt cx="5015103" cy="1621536"/>
          </a:xfrm>
        </p:grpSpPr>
        <p:pic>
          <p:nvPicPr>
            <p:cNvPr id="4" name="Picture 3"/>
            <p:cNvPicPr/>
            <p:nvPr/>
          </p:nvPicPr>
          <p:blipFill>
            <a:blip r:embed="rId2"/>
            <a:stretch>
              <a:fillRect/>
            </a:stretch>
          </p:blipFill>
          <p:spPr>
            <a:xfrm>
              <a:off x="2971165" y="882523"/>
              <a:ext cx="1621536" cy="1621536"/>
            </a:xfrm>
            <a:prstGeom prst="rect">
              <a:avLst/>
            </a:prstGeom>
          </p:spPr>
        </p:pic>
        <p:pic>
          <p:nvPicPr>
            <p:cNvPr id="5" name="Picture 4"/>
            <p:cNvPicPr/>
            <p:nvPr/>
          </p:nvPicPr>
          <p:blipFill>
            <a:blip r:embed="rId3"/>
            <a:stretch>
              <a:fillRect/>
            </a:stretch>
          </p:blipFill>
          <p:spPr>
            <a:xfrm>
              <a:off x="1370330" y="1252982"/>
              <a:ext cx="5015103" cy="396240"/>
            </a:xfrm>
            <a:prstGeom prst="rect">
              <a:avLst/>
            </a:prstGeom>
          </p:spPr>
        </p:pic>
        <p:pic>
          <p:nvPicPr>
            <p:cNvPr id="6" name="Picture 5"/>
            <p:cNvPicPr/>
            <p:nvPr/>
          </p:nvPicPr>
          <p:blipFill>
            <a:blip r:embed="rId4"/>
            <a:stretch>
              <a:fillRect/>
            </a:stretch>
          </p:blipFill>
          <p:spPr>
            <a:xfrm>
              <a:off x="2115566" y="1723898"/>
              <a:ext cx="3495421" cy="304800"/>
            </a:xfrm>
            <a:prstGeom prst="rect">
              <a:avLst/>
            </a:prstGeom>
          </p:spPr>
        </p:pic>
      </p:grpSp>
      <p:sp>
        <p:nvSpPr>
          <p:cNvPr id="7" name="TextBox 6"/>
          <p:cNvSpPr txBox="1"/>
          <p:nvPr/>
        </p:nvSpPr>
        <p:spPr>
          <a:xfrm>
            <a:off x="323529" y="2963961"/>
            <a:ext cx="8496944" cy="2554545"/>
          </a:xfrm>
          <a:prstGeom prst="rect">
            <a:avLst/>
          </a:prstGeom>
          <a:noFill/>
        </p:spPr>
        <p:txBody>
          <a:bodyPr wrap="square" rtlCol="0">
            <a:spAutoFit/>
          </a:bodyPr>
          <a:lstStyle/>
          <a:p>
            <a:pPr lvl="0" algn="ctr"/>
            <a:r>
              <a:rPr lang="en-GB" sz="6000" i="1" u="sng" dirty="0">
                <a:solidFill>
                  <a:prstClr val="black"/>
                </a:solidFill>
              </a:rPr>
              <a:t>Introductory offer</a:t>
            </a:r>
            <a:endParaRPr lang="en-GB" sz="4000" i="1" u="sng" dirty="0">
              <a:solidFill>
                <a:prstClr val="black"/>
              </a:solidFill>
            </a:endParaRPr>
          </a:p>
          <a:p>
            <a:pPr marL="857250" lvl="0" indent="-857250">
              <a:buFont typeface="Arial" panose="020B0604020202020204" pitchFamily="34" charset="0"/>
              <a:buChar char="•"/>
            </a:pPr>
            <a:r>
              <a:rPr lang="en-GB" sz="2000" dirty="0">
                <a:solidFill>
                  <a:prstClr val="black"/>
                </a:solidFill>
              </a:rPr>
              <a:t>6 half day sessions – mentoring or family support</a:t>
            </a:r>
          </a:p>
          <a:p>
            <a:pPr marL="857250" indent="-857250">
              <a:buFont typeface="Arial" panose="020B0604020202020204" pitchFamily="34" charset="0"/>
              <a:buChar char="•"/>
            </a:pPr>
            <a:r>
              <a:rPr lang="en-GB" sz="2000" dirty="0">
                <a:solidFill>
                  <a:prstClr val="black"/>
                </a:solidFill>
              </a:rPr>
              <a:t>Commitment is to all six sessions</a:t>
            </a:r>
          </a:p>
          <a:p>
            <a:pPr marL="857250" lvl="0" indent="-857250">
              <a:buFont typeface="Arial" panose="020B0604020202020204" pitchFamily="34" charset="0"/>
              <a:buChar char="•"/>
            </a:pPr>
            <a:r>
              <a:rPr lang="en-GB" sz="2000" dirty="0">
                <a:solidFill>
                  <a:prstClr val="black"/>
                </a:solidFill>
              </a:rPr>
              <a:t>Reduce cost £690 (6 half day sessions)</a:t>
            </a:r>
          </a:p>
          <a:p>
            <a:pPr marL="857250" lvl="0" indent="-857250">
              <a:buFont typeface="Arial" panose="020B0604020202020204" pitchFamily="34" charset="0"/>
              <a:buChar char="•"/>
            </a:pPr>
            <a:r>
              <a:rPr lang="en-GB" sz="2000" dirty="0">
                <a:solidFill>
                  <a:prstClr val="black"/>
                </a:solidFill>
              </a:rPr>
              <a:t>Full cost £810 (6 half day sessions)</a:t>
            </a:r>
          </a:p>
          <a:p>
            <a:pPr marL="857250" lvl="0" indent="-857250">
              <a:buFont typeface="Arial" panose="020B0604020202020204" pitchFamily="34" charset="0"/>
              <a:buChar char="•"/>
            </a:pPr>
            <a:r>
              <a:rPr lang="en-GB" sz="2000" dirty="0">
                <a:solidFill>
                  <a:prstClr val="black"/>
                </a:solidFill>
              </a:rPr>
              <a:t>Schools will refer pupils or </a:t>
            </a:r>
            <a:r>
              <a:rPr lang="en-GB" sz="2000" dirty="0" smtClean="0">
                <a:solidFill>
                  <a:prstClr val="black"/>
                </a:solidFill>
              </a:rPr>
              <a:t>families</a:t>
            </a:r>
            <a:endParaRPr lang="en-GB" sz="2000" dirty="0">
              <a:solidFill>
                <a:prstClr val="black"/>
              </a:solidFill>
            </a:endParaRPr>
          </a:p>
        </p:txBody>
      </p:sp>
    </p:spTree>
    <p:extLst>
      <p:ext uri="{BB962C8B-B14F-4D97-AF65-F5344CB8AC3E}">
        <p14:creationId xmlns:p14="http://schemas.microsoft.com/office/powerpoint/2010/main" val="32370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51578" y="116632"/>
            <a:ext cx="4608698" cy="1344669"/>
            <a:chOff x="1370330" y="882523"/>
            <a:chExt cx="5015103" cy="1621536"/>
          </a:xfrm>
        </p:grpSpPr>
        <p:pic>
          <p:nvPicPr>
            <p:cNvPr id="4" name="Picture 3"/>
            <p:cNvPicPr/>
            <p:nvPr/>
          </p:nvPicPr>
          <p:blipFill>
            <a:blip r:embed="rId2"/>
            <a:stretch>
              <a:fillRect/>
            </a:stretch>
          </p:blipFill>
          <p:spPr>
            <a:xfrm>
              <a:off x="2971165" y="882523"/>
              <a:ext cx="1621536" cy="1621536"/>
            </a:xfrm>
            <a:prstGeom prst="rect">
              <a:avLst/>
            </a:prstGeom>
          </p:spPr>
        </p:pic>
        <p:pic>
          <p:nvPicPr>
            <p:cNvPr id="5" name="Picture 4"/>
            <p:cNvPicPr/>
            <p:nvPr/>
          </p:nvPicPr>
          <p:blipFill>
            <a:blip r:embed="rId3"/>
            <a:stretch>
              <a:fillRect/>
            </a:stretch>
          </p:blipFill>
          <p:spPr>
            <a:xfrm>
              <a:off x="1370330" y="1252982"/>
              <a:ext cx="5015103" cy="396240"/>
            </a:xfrm>
            <a:prstGeom prst="rect">
              <a:avLst/>
            </a:prstGeom>
          </p:spPr>
        </p:pic>
        <p:pic>
          <p:nvPicPr>
            <p:cNvPr id="6" name="Picture 5"/>
            <p:cNvPicPr/>
            <p:nvPr/>
          </p:nvPicPr>
          <p:blipFill>
            <a:blip r:embed="rId4"/>
            <a:stretch>
              <a:fillRect/>
            </a:stretch>
          </p:blipFill>
          <p:spPr>
            <a:xfrm>
              <a:off x="2115566" y="1723898"/>
              <a:ext cx="3495421" cy="304800"/>
            </a:xfrm>
            <a:prstGeom prst="rect">
              <a:avLst/>
            </a:prstGeom>
          </p:spPr>
        </p:pic>
      </p:grpSp>
      <p:sp>
        <p:nvSpPr>
          <p:cNvPr id="7" name="TextBox 6"/>
          <p:cNvSpPr txBox="1"/>
          <p:nvPr/>
        </p:nvSpPr>
        <p:spPr>
          <a:xfrm>
            <a:off x="251520" y="1471498"/>
            <a:ext cx="8496944" cy="4708981"/>
          </a:xfrm>
          <a:prstGeom prst="rect">
            <a:avLst/>
          </a:prstGeom>
          <a:noFill/>
        </p:spPr>
        <p:txBody>
          <a:bodyPr wrap="square" rtlCol="0">
            <a:spAutoFit/>
          </a:bodyPr>
          <a:lstStyle/>
          <a:p>
            <a:pPr lvl="0"/>
            <a:endParaRPr lang="en-GB" sz="2000" dirty="0" smtClean="0">
              <a:solidFill>
                <a:prstClr val="black"/>
              </a:solidFill>
            </a:endParaRPr>
          </a:p>
          <a:p>
            <a:pPr lvl="0"/>
            <a:r>
              <a:rPr lang="en-GB" sz="2000" dirty="0">
                <a:solidFill>
                  <a:prstClr val="black"/>
                </a:solidFill>
              </a:rPr>
              <a:t>Debbie May</a:t>
            </a:r>
          </a:p>
          <a:p>
            <a:pPr lvl="0"/>
            <a:r>
              <a:rPr lang="en-GB" sz="2000" dirty="0">
                <a:solidFill>
                  <a:prstClr val="black"/>
                </a:solidFill>
              </a:rPr>
              <a:t>Worked in education for over 18 years, </a:t>
            </a:r>
          </a:p>
          <a:p>
            <a:pPr lvl="0"/>
            <a:r>
              <a:rPr lang="en-GB" sz="2000" dirty="0">
                <a:solidFill>
                  <a:prstClr val="black"/>
                </a:solidFill>
              </a:rPr>
              <a:t>worked for </a:t>
            </a:r>
            <a:r>
              <a:rPr lang="en-GB" sz="2000" dirty="0" err="1">
                <a:solidFill>
                  <a:prstClr val="black"/>
                </a:solidFill>
              </a:rPr>
              <a:t>Homestart</a:t>
            </a:r>
            <a:r>
              <a:rPr lang="en-GB" sz="2000" dirty="0">
                <a:solidFill>
                  <a:prstClr val="black"/>
                </a:solidFill>
              </a:rPr>
              <a:t>, </a:t>
            </a:r>
          </a:p>
          <a:p>
            <a:pPr lvl="0"/>
            <a:r>
              <a:rPr lang="en-GB" sz="2000" dirty="0">
                <a:solidFill>
                  <a:prstClr val="black"/>
                </a:solidFill>
              </a:rPr>
              <a:t>mentor, family support</a:t>
            </a:r>
          </a:p>
          <a:p>
            <a:pPr lvl="0"/>
            <a:endParaRPr lang="en-GB" sz="2000" dirty="0" smtClean="0">
              <a:solidFill>
                <a:prstClr val="black"/>
              </a:solidFill>
            </a:endParaRPr>
          </a:p>
          <a:p>
            <a:pPr lvl="0"/>
            <a:r>
              <a:rPr lang="en-GB" sz="2000" dirty="0" smtClean="0">
                <a:solidFill>
                  <a:prstClr val="black"/>
                </a:solidFill>
              </a:rPr>
              <a:t>Charlie </a:t>
            </a:r>
            <a:r>
              <a:rPr lang="en-GB" sz="2000" dirty="0">
                <a:solidFill>
                  <a:prstClr val="black"/>
                </a:solidFill>
              </a:rPr>
              <a:t>Laffan-Butler</a:t>
            </a:r>
          </a:p>
          <a:p>
            <a:pPr lvl="0"/>
            <a:r>
              <a:rPr lang="en-GB" sz="2000" dirty="0">
                <a:solidFill>
                  <a:prstClr val="black"/>
                </a:solidFill>
              </a:rPr>
              <a:t>Artist, trained councillor, </a:t>
            </a:r>
          </a:p>
          <a:p>
            <a:pPr lvl="0"/>
            <a:r>
              <a:rPr lang="en-GB" sz="2000" dirty="0">
                <a:solidFill>
                  <a:prstClr val="black"/>
                </a:solidFill>
              </a:rPr>
              <a:t>Over 15 years experience</a:t>
            </a:r>
          </a:p>
          <a:p>
            <a:pPr lvl="0"/>
            <a:endParaRPr lang="en-GB" sz="2000" dirty="0">
              <a:solidFill>
                <a:prstClr val="black"/>
              </a:solidFill>
            </a:endParaRPr>
          </a:p>
          <a:p>
            <a:pPr lvl="0"/>
            <a:endParaRPr lang="en-GB" sz="2000" dirty="0">
              <a:solidFill>
                <a:prstClr val="black"/>
              </a:solidFill>
            </a:endParaRPr>
          </a:p>
          <a:p>
            <a:pPr lvl="0"/>
            <a:r>
              <a:rPr lang="en-GB" sz="2000" dirty="0" err="1">
                <a:solidFill>
                  <a:prstClr val="black"/>
                </a:solidFill>
              </a:rPr>
              <a:t>Petrena</a:t>
            </a:r>
            <a:r>
              <a:rPr lang="en-GB" sz="2000" dirty="0">
                <a:solidFill>
                  <a:prstClr val="black"/>
                </a:solidFill>
              </a:rPr>
              <a:t> Keane</a:t>
            </a:r>
          </a:p>
          <a:p>
            <a:pPr lvl="0"/>
            <a:r>
              <a:rPr lang="en-GB" sz="2000" dirty="0">
                <a:solidFill>
                  <a:prstClr val="black"/>
                </a:solidFill>
              </a:rPr>
              <a:t>Background in special needs, </a:t>
            </a:r>
          </a:p>
          <a:p>
            <a:pPr lvl="0"/>
            <a:r>
              <a:rPr lang="en-GB" sz="2000" dirty="0">
                <a:solidFill>
                  <a:prstClr val="black"/>
                </a:solidFill>
              </a:rPr>
              <a:t>20 years experience, </a:t>
            </a:r>
          </a:p>
          <a:p>
            <a:pPr lvl="0"/>
            <a:r>
              <a:rPr lang="en-GB" sz="2000" dirty="0">
                <a:solidFill>
                  <a:prstClr val="black"/>
                </a:solidFill>
              </a:rPr>
              <a:t>experienced in holistic therapy</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5993" y="3284984"/>
            <a:ext cx="1372595" cy="144016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6022" y="4867496"/>
            <a:ext cx="1397462" cy="139746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659620" y="1652002"/>
            <a:ext cx="1605341" cy="1372594"/>
          </a:xfrm>
          <a:prstGeom prst="rect">
            <a:avLst/>
          </a:prstGeom>
        </p:spPr>
      </p:pic>
    </p:spTree>
    <p:extLst>
      <p:ext uri="{BB962C8B-B14F-4D97-AF65-F5344CB8AC3E}">
        <p14:creationId xmlns:p14="http://schemas.microsoft.com/office/powerpoint/2010/main" val="1803965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55190" y="40652"/>
            <a:ext cx="5014935" cy="1620905"/>
            <a:chOff x="1370330" y="882523"/>
            <a:chExt cx="5015103" cy="1621536"/>
          </a:xfrm>
        </p:grpSpPr>
        <p:pic>
          <p:nvPicPr>
            <p:cNvPr id="4" name="Picture 3"/>
            <p:cNvPicPr/>
            <p:nvPr/>
          </p:nvPicPr>
          <p:blipFill>
            <a:blip r:embed="rId2"/>
            <a:stretch>
              <a:fillRect/>
            </a:stretch>
          </p:blipFill>
          <p:spPr>
            <a:xfrm>
              <a:off x="2971165" y="882523"/>
              <a:ext cx="1621536" cy="1621536"/>
            </a:xfrm>
            <a:prstGeom prst="rect">
              <a:avLst/>
            </a:prstGeom>
          </p:spPr>
        </p:pic>
        <p:pic>
          <p:nvPicPr>
            <p:cNvPr id="5" name="Picture 4"/>
            <p:cNvPicPr/>
            <p:nvPr/>
          </p:nvPicPr>
          <p:blipFill>
            <a:blip r:embed="rId3"/>
            <a:stretch>
              <a:fillRect/>
            </a:stretch>
          </p:blipFill>
          <p:spPr>
            <a:xfrm>
              <a:off x="1370330" y="1252982"/>
              <a:ext cx="5015103" cy="396240"/>
            </a:xfrm>
            <a:prstGeom prst="rect">
              <a:avLst/>
            </a:prstGeom>
          </p:spPr>
        </p:pic>
        <p:pic>
          <p:nvPicPr>
            <p:cNvPr id="6" name="Picture 5"/>
            <p:cNvPicPr/>
            <p:nvPr/>
          </p:nvPicPr>
          <p:blipFill>
            <a:blip r:embed="rId4"/>
            <a:stretch>
              <a:fillRect/>
            </a:stretch>
          </p:blipFill>
          <p:spPr>
            <a:xfrm>
              <a:off x="2115566" y="1723898"/>
              <a:ext cx="3495421" cy="304800"/>
            </a:xfrm>
            <a:prstGeom prst="rect">
              <a:avLst/>
            </a:prstGeom>
          </p:spPr>
        </p:pic>
      </p:grpSp>
      <p:sp>
        <p:nvSpPr>
          <p:cNvPr id="7" name="TextBox 6"/>
          <p:cNvSpPr txBox="1"/>
          <p:nvPr/>
        </p:nvSpPr>
        <p:spPr>
          <a:xfrm>
            <a:off x="323529" y="1484784"/>
            <a:ext cx="8496944" cy="5078313"/>
          </a:xfrm>
          <a:prstGeom prst="rect">
            <a:avLst/>
          </a:prstGeom>
          <a:noFill/>
        </p:spPr>
        <p:txBody>
          <a:bodyPr wrap="square" rtlCol="0">
            <a:spAutoFit/>
          </a:bodyPr>
          <a:lstStyle/>
          <a:p>
            <a:pPr lvl="0" algn="ctr"/>
            <a:r>
              <a:rPr lang="en-GB" sz="4800" i="1" u="sng" dirty="0">
                <a:solidFill>
                  <a:prstClr val="black"/>
                </a:solidFill>
              </a:rPr>
              <a:t>Support offered</a:t>
            </a:r>
          </a:p>
          <a:p>
            <a:pPr lvl="0"/>
            <a:endParaRPr lang="en-GB" sz="2000" dirty="0" smtClean="0">
              <a:solidFill>
                <a:prstClr val="black"/>
              </a:solidFill>
            </a:endParaRPr>
          </a:p>
          <a:p>
            <a:pPr lvl="0"/>
            <a:r>
              <a:rPr lang="en-GB" sz="2400" dirty="0" smtClean="0">
                <a:solidFill>
                  <a:prstClr val="black"/>
                </a:solidFill>
              </a:rPr>
              <a:t>A higher level of 1:1 support including:</a:t>
            </a:r>
          </a:p>
          <a:p>
            <a:pPr marL="1028700" lvl="1" indent="-571500">
              <a:buFont typeface="Arial" panose="020B0604020202020204" pitchFamily="34" charset="0"/>
              <a:buChar char="•"/>
            </a:pPr>
            <a:r>
              <a:rPr lang="en-GB" sz="2000" dirty="0" smtClean="0">
                <a:solidFill>
                  <a:prstClr val="black"/>
                </a:solidFill>
              </a:rPr>
              <a:t>Low </a:t>
            </a:r>
            <a:r>
              <a:rPr lang="en-GB" sz="2000" dirty="0">
                <a:solidFill>
                  <a:prstClr val="black"/>
                </a:solidFill>
              </a:rPr>
              <a:t>self-esteem</a:t>
            </a:r>
          </a:p>
          <a:p>
            <a:pPr marL="1028700" lvl="1" indent="-571500">
              <a:buFont typeface="Arial" panose="020B0604020202020204" pitchFamily="34" charset="0"/>
              <a:buChar char="•"/>
            </a:pPr>
            <a:r>
              <a:rPr lang="en-GB" sz="2000" dirty="0">
                <a:solidFill>
                  <a:prstClr val="black"/>
                </a:solidFill>
              </a:rPr>
              <a:t>Behaviour</a:t>
            </a:r>
          </a:p>
          <a:p>
            <a:pPr marL="1028700" lvl="1" indent="-571500">
              <a:buFont typeface="Arial" panose="020B0604020202020204" pitchFamily="34" charset="0"/>
              <a:buChar char="•"/>
            </a:pPr>
            <a:r>
              <a:rPr lang="en-GB" sz="2000" dirty="0">
                <a:solidFill>
                  <a:prstClr val="black"/>
                </a:solidFill>
              </a:rPr>
              <a:t>Anger management</a:t>
            </a:r>
          </a:p>
          <a:p>
            <a:pPr marL="1028700" lvl="1" indent="-571500">
              <a:buFont typeface="Arial" panose="020B0604020202020204" pitchFamily="34" charset="0"/>
              <a:buChar char="•"/>
            </a:pPr>
            <a:r>
              <a:rPr lang="en-GB" sz="2000" dirty="0">
                <a:solidFill>
                  <a:prstClr val="black"/>
                </a:solidFill>
              </a:rPr>
              <a:t>Emotional trauma</a:t>
            </a:r>
          </a:p>
          <a:p>
            <a:pPr marL="1028700" lvl="1" indent="-571500">
              <a:buFont typeface="Arial" panose="020B0604020202020204" pitchFamily="34" charset="0"/>
              <a:buChar char="•"/>
            </a:pPr>
            <a:r>
              <a:rPr lang="en-GB" sz="2000" dirty="0">
                <a:solidFill>
                  <a:prstClr val="black"/>
                </a:solidFill>
              </a:rPr>
              <a:t>Positive praise</a:t>
            </a:r>
          </a:p>
          <a:p>
            <a:pPr marL="1028700" lvl="1" indent="-571500">
              <a:buFont typeface="Arial" panose="020B0604020202020204" pitchFamily="34" charset="0"/>
              <a:buChar char="•"/>
            </a:pPr>
            <a:r>
              <a:rPr lang="en-GB" sz="2000" dirty="0" smtClean="0">
                <a:solidFill>
                  <a:prstClr val="black"/>
                </a:solidFill>
              </a:rPr>
              <a:t>Rules/routines</a:t>
            </a:r>
          </a:p>
          <a:p>
            <a:pPr marL="1028700" lvl="1" indent="-571500">
              <a:buFont typeface="Arial" panose="020B0604020202020204" pitchFamily="34" charset="0"/>
              <a:buChar char="•"/>
            </a:pPr>
            <a:endParaRPr lang="en-GB" sz="2000" dirty="0">
              <a:solidFill>
                <a:prstClr val="black"/>
              </a:solidFill>
            </a:endParaRPr>
          </a:p>
          <a:p>
            <a:pPr lvl="1"/>
            <a:r>
              <a:rPr lang="en-GB" sz="2000" dirty="0" smtClean="0">
                <a:solidFill>
                  <a:prstClr val="black"/>
                </a:solidFill>
              </a:rPr>
              <a:t>Each school will have a bespoke offer depending on the needs of pupils and families.</a:t>
            </a:r>
          </a:p>
          <a:p>
            <a:pPr lvl="1"/>
            <a:r>
              <a:rPr lang="en-GB" sz="2000" dirty="0" smtClean="0">
                <a:solidFill>
                  <a:prstClr val="black"/>
                </a:solidFill>
              </a:rPr>
              <a:t>Initial sessions will focus on building the trust and relationship between mentor and child.</a:t>
            </a:r>
            <a:endParaRPr lang="en-GB" sz="2000" dirty="0">
              <a:solidFill>
                <a:prstClr val="black"/>
              </a:solidFill>
            </a:endParaRPr>
          </a:p>
        </p:txBody>
      </p:sp>
    </p:spTree>
    <p:extLst>
      <p:ext uri="{BB962C8B-B14F-4D97-AF65-F5344CB8AC3E}">
        <p14:creationId xmlns:p14="http://schemas.microsoft.com/office/powerpoint/2010/main" val="26252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96752"/>
            <a:ext cx="7992888" cy="3016210"/>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Practicalities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All the team </a:t>
            </a:r>
            <a:r>
              <a:rPr lang="en-GB" dirty="0"/>
              <a:t>undergo full DBS </a:t>
            </a:r>
            <a:r>
              <a:rPr lang="en-GB" dirty="0" smtClean="0"/>
              <a:t>checks,  are provided with safeguarding training and receive weekly supervision.</a:t>
            </a:r>
            <a:endParaRPr lang="en-GB" dirty="0"/>
          </a:p>
          <a:p>
            <a:pPr marL="285750" indent="-285750">
              <a:buFont typeface="Arial" panose="020B0604020202020204" pitchFamily="34" charset="0"/>
              <a:buChar char="•"/>
            </a:pPr>
            <a:r>
              <a:rPr lang="en-GB" dirty="0" smtClean="0"/>
              <a:t>A family support worker will work with 3 parents per half day</a:t>
            </a:r>
          </a:p>
          <a:p>
            <a:pPr marL="285750" indent="-285750">
              <a:buFont typeface="Arial" panose="020B0604020202020204" pitchFamily="34" charset="0"/>
              <a:buChar char="•"/>
            </a:pPr>
            <a:r>
              <a:rPr lang="en-GB" dirty="0" smtClean="0"/>
              <a:t>Pupil mentor will work with 4/5 pupils in a half day in </a:t>
            </a:r>
            <a:r>
              <a:rPr lang="en-GB" dirty="0" err="1" smtClean="0"/>
              <a:t>approx</a:t>
            </a:r>
            <a:r>
              <a:rPr lang="en-GB" dirty="0" smtClean="0"/>
              <a:t> 20-30 minute sessions.</a:t>
            </a:r>
          </a:p>
          <a:p>
            <a:pPr marL="285750" indent="-285750">
              <a:buFont typeface="Arial" panose="020B0604020202020204" pitchFamily="34" charset="0"/>
              <a:buChar char="•"/>
            </a:pPr>
            <a:r>
              <a:rPr lang="en-GB" dirty="0" smtClean="0"/>
              <a:t>Mentors work with pupils in Year 1 and above. Possible sessions for reception but depends on cognitive ability of individual child.</a:t>
            </a:r>
            <a:endParaRPr lang="en-GB" dirty="0"/>
          </a:p>
          <a:p>
            <a:pPr marL="285750" indent="-285750">
              <a:buFont typeface="Arial" panose="020B0604020202020204" pitchFamily="34" charset="0"/>
              <a:buChar char="•"/>
            </a:pPr>
            <a:r>
              <a:rPr lang="en-GB" dirty="0" smtClean="0"/>
              <a:t>Schools refer pupils and parents – the Family Support Worker contacts parents</a:t>
            </a:r>
            <a:endParaRPr lang="en-GB" dirty="0"/>
          </a:p>
        </p:txBody>
      </p:sp>
    </p:spTree>
    <p:extLst>
      <p:ext uri="{BB962C8B-B14F-4D97-AF65-F5344CB8AC3E}">
        <p14:creationId xmlns:p14="http://schemas.microsoft.com/office/powerpoint/2010/main" val="2793502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35428" y="30595"/>
            <a:ext cx="5014935" cy="1620905"/>
            <a:chOff x="1370330" y="882523"/>
            <a:chExt cx="5015103" cy="1621536"/>
          </a:xfrm>
        </p:grpSpPr>
        <p:pic>
          <p:nvPicPr>
            <p:cNvPr id="4" name="Picture 3"/>
            <p:cNvPicPr/>
            <p:nvPr/>
          </p:nvPicPr>
          <p:blipFill>
            <a:blip r:embed="rId2"/>
            <a:stretch>
              <a:fillRect/>
            </a:stretch>
          </p:blipFill>
          <p:spPr>
            <a:xfrm>
              <a:off x="2971165" y="882523"/>
              <a:ext cx="1621536" cy="1621536"/>
            </a:xfrm>
            <a:prstGeom prst="rect">
              <a:avLst/>
            </a:prstGeom>
          </p:spPr>
        </p:pic>
        <p:pic>
          <p:nvPicPr>
            <p:cNvPr id="5" name="Picture 4"/>
            <p:cNvPicPr/>
            <p:nvPr/>
          </p:nvPicPr>
          <p:blipFill>
            <a:blip r:embed="rId3"/>
            <a:stretch>
              <a:fillRect/>
            </a:stretch>
          </p:blipFill>
          <p:spPr>
            <a:xfrm>
              <a:off x="1370330" y="1252982"/>
              <a:ext cx="5015103" cy="396240"/>
            </a:xfrm>
            <a:prstGeom prst="rect">
              <a:avLst/>
            </a:prstGeom>
          </p:spPr>
        </p:pic>
        <p:pic>
          <p:nvPicPr>
            <p:cNvPr id="6" name="Picture 5"/>
            <p:cNvPicPr/>
            <p:nvPr/>
          </p:nvPicPr>
          <p:blipFill>
            <a:blip r:embed="rId4"/>
            <a:stretch>
              <a:fillRect/>
            </a:stretch>
          </p:blipFill>
          <p:spPr>
            <a:xfrm>
              <a:off x="2115566" y="1723898"/>
              <a:ext cx="3495421" cy="304800"/>
            </a:xfrm>
            <a:prstGeom prst="rect">
              <a:avLst/>
            </a:prstGeom>
          </p:spPr>
        </p:pic>
      </p:grpSp>
      <p:sp>
        <p:nvSpPr>
          <p:cNvPr id="7" name="TextBox 6"/>
          <p:cNvSpPr txBox="1"/>
          <p:nvPr/>
        </p:nvSpPr>
        <p:spPr>
          <a:xfrm>
            <a:off x="323529" y="2963961"/>
            <a:ext cx="8496944" cy="1938992"/>
          </a:xfrm>
          <a:prstGeom prst="rect">
            <a:avLst/>
          </a:prstGeom>
          <a:noFill/>
        </p:spPr>
        <p:txBody>
          <a:bodyPr wrap="square" rtlCol="0">
            <a:spAutoFit/>
          </a:bodyPr>
          <a:lstStyle/>
          <a:p>
            <a:pPr lvl="0" algn="ctr"/>
            <a:r>
              <a:rPr lang="en-GB" sz="6000" i="1" u="sng" dirty="0">
                <a:solidFill>
                  <a:prstClr val="black"/>
                </a:solidFill>
              </a:rPr>
              <a:t>How do you take part?</a:t>
            </a:r>
          </a:p>
          <a:p>
            <a:pPr marL="571500" lvl="0" indent="-571500" algn="ctr">
              <a:buFont typeface="Arial" panose="020B0604020202020204" pitchFamily="34" charset="0"/>
              <a:buChar char="•"/>
            </a:pPr>
            <a:endParaRPr lang="en-GB" sz="4000" i="1" u="sng" dirty="0">
              <a:solidFill>
                <a:prstClr val="black"/>
              </a:solidFill>
            </a:endParaRPr>
          </a:p>
          <a:p>
            <a:pPr marL="571500" lvl="0" indent="-571500">
              <a:buFont typeface="Arial" panose="020B0604020202020204" pitchFamily="34" charset="0"/>
              <a:buChar char="•"/>
            </a:pPr>
            <a:r>
              <a:rPr lang="en-GB" sz="2000" dirty="0">
                <a:solidFill>
                  <a:prstClr val="black"/>
                </a:solidFill>
              </a:rPr>
              <a:t>Confirmation via email to </a:t>
            </a:r>
            <a:r>
              <a:rPr lang="en-GB" sz="2000" dirty="0" smtClean="0">
                <a:solidFill>
                  <a:prstClr val="black"/>
                </a:solidFill>
                <a:hlinkClick r:id="rId5"/>
              </a:rPr>
              <a:t>andrew.cooper@servicesforeducation.co.uk</a:t>
            </a:r>
            <a:r>
              <a:rPr lang="en-GB" sz="2000" dirty="0" smtClean="0">
                <a:solidFill>
                  <a:prstClr val="black"/>
                </a:solidFill>
              </a:rPr>
              <a:t> </a:t>
            </a:r>
            <a:endParaRPr lang="en-GB" sz="2000" dirty="0">
              <a:solidFill>
                <a:prstClr val="black"/>
              </a:solidFill>
            </a:endParaRPr>
          </a:p>
        </p:txBody>
      </p:sp>
    </p:spTree>
    <p:extLst>
      <p:ext uri="{BB962C8B-B14F-4D97-AF65-F5344CB8AC3E}">
        <p14:creationId xmlns:p14="http://schemas.microsoft.com/office/powerpoint/2010/main" val="1149672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H="1" flipV="1">
            <a:off x="1475656" y="2492896"/>
            <a:ext cx="216024" cy="7200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aphicFrame>
        <p:nvGraphicFramePr>
          <p:cNvPr id="2" name="Diagram 1"/>
          <p:cNvGraphicFramePr/>
          <p:nvPr>
            <p:extLst>
              <p:ext uri="{D42A27DB-BD31-4B8C-83A1-F6EECF244321}">
                <p14:modId xmlns:p14="http://schemas.microsoft.com/office/powerpoint/2010/main" val="1266521556"/>
              </p:ext>
            </p:extLst>
          </p:nvPr>
        </p:nvGraphicFramePr>
        <p:xfrm>
          <a:off x="251520" y="1124744"/>
          <a:ext cx="849694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251520" y="1196752"/>
            <a:ext cx="2448272" cy="12961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Including DSL training , DSL update training, Safer Recruitment and Governor training</a:t>
            </a:r>
            <a:endParaRPr lang="en-GB" dirty="0"/>
          </a:p>
        </p:txBody>
      </p:sp>
    </p:spTree>
    <p:extLst>
      <p:ext uri="{BB962C8B-B14F-4D97-AF65-F5344CB8AC3E}">
        <p14:creationId xmlns:p14="http://schemas.microsoft.com/office/powerpoint/2010/main" val="1025127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13568</TotalTime>
  <Words>817</Words>
  <Application>Microsoft Office PowerPoint</Application>
  <PresentationFormat>On-screen Show (4:3)</PresentationFormat>
  <Paragraphs>151</Paragraphs>
  <Slides>23</Slides>
  <Notes>9</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2_Custom Design</vt:lpstr>
      <vt:lpstr>Custom Design</vt:lpstr>
      <vt:lpstr>1_Custom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 Health and the Workforce</vt:lpstr>
      <vt:lpstr>Bespoke Training and Support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Vivien Hall</dc:creator>
  <cp:lastModifiedBy>Service Birmingham</cp:lastModifiedBy>
  <cp:revision>196</cp:revision>
  <cp:lastPrinted>2015-05-19T13:11:26Z</cp:lastPrinted>
  <dcterms:created xsi:type="dcterms:W3CDTF">2015-02-23T13:57:57Z</dcterms:created>
  <dcterms:modified xsi:type="dcterms:W3CDTF">2017-02-21T08:54:12Z</dcterms:modified>
</cp:coreProperties>
</file>