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2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B7FD15-BD69-402B-A507-D112E664E686}" v="1204" dt="2026-02-26T11:15:14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47" autoAdjust="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her Kavanagh Dixon" userId="1dc2bb97-63b7-45bf-bdaa-ccb03f92606c" providerId="ADAL" clId="{6D0DFEE8-2AF7-4BF2-8E64-E78BD31BFA61}"/>
    <pc:docChg chg="modSld">
      <pc:chgData name="Esther Kavanagh Dixon" userId="1dc2bb97-63b7-45bf-bdaa-ccb03f92606c" providerId="ADAL" clId="{6D0DFEE8-2AF7-4BF2-8E64-E78BD31BFA61}" dt="2026-02-25T16:18:02.402" v="15" actId="20577"/>
      <pc:docMkLst>
        <pc:docMk/>
      </pc:docMkLst>
      <pc:sldChg chg="modSp mod">
        <pc:chgData name="Esther Kavanagh Dixon" userId="1dc2bb97-63b7-45bf-bdaa-ccb03f92606c" providerId="ADAL" clId="{6D0DFEE8-2AF7-4BF2-8E64-E78BD31BFA61}" dt="2026-02-25T16:18:02.402" v="15" actId="20577"/>
        <pc:sldMkLst>
          <pc:docMk/>
          <pc:sldMk cId="3380461487" sldId="257"/>
        </pc:sldMkLst>
        <pc:spChg chg="mod">
          <ac:chgData name="Esther Kavanagh Dixon" userId="1dc2bb97-63b7-45bf-bdaa-ccb03f92606c" providerId="ADAL" clId="{6D0DFEE8-2AF7-4BF2-8E64-E78BD31BFA61}" dt="2026-02-25T16:18:02.402" v="15" actId="20577"/>
          <ac:spMkLst>
            <pc:docMk/>
            <pc:sldMk cId="3380461487" sldId="257"/>
            <ac:spMk id="8" creationId="{230DBB5A-15B1-65A0-6D6B-35DD1DF72811}"/>
          </ac:spMkLst>
        </pc:spChg>
      </pc:sldChg>
    </pc:docChg>
  </pc:docChgLst>
  <pc:docChgLst>
    <pc:chgData name="Madeline Jackson" userId="29d08f4f-59e2-41b2-9768-2a13c8661898" providerId="ADAL" clId="{025A30C8-1F42-42B1-921E-E7E104DB8306}"/>
    <pc:docChg chg="undo custSel delSld modSld delMainMaster">
      <pc:chgData name="Madeline Jackson" userId="29d08f4f-59e2-41b2-9768-2a13c8661898" providerId="ADAL" clId="{025A30C8-1F42-42B1-921E-E7E104DB8306}" dt="2026-02-25T16:07:39.555" v="119" actId="478"/>
      <pc:docMkLst>
        <pc:docMk/>
      </pc:docMkLst>
      <pc:sldChg chg="modNotes">
        <pc:chgData name="Madeline Jackson" userId="29d08f4f-59e2-41b2-9768-2a13c8661898" providerId="ADAL" clId="{025A30C8-1F42-42B1-921E-E7E104DB8306}" dt="2026-02-25T16:07:09.511" v="109" actId="478"/>
        <pc:sldMkLst>
          <pc:docMk/>
          <pc:sldMk cId="368889178" sldId="258"/>
        </pc:sldMkLst>
      </pc:sldChg>
      <pc:sldChg chg="modNotes">
        <pc:chgData name="Madeline Jackson" userId="29d08f4f-59e2-41b2-9768-2a13c8661898" providerId="ADAL" clId="{025A30C8-1F42-42B1-921E-E7E104DB8306}" dt="2026-02-25T16:07:14.266" v="110" actId="478"/>
        <pc:sldMkLst>
          <pc:docMk/>
          <pc:sldMk cId="1162983312" sldId="259"/>
        </pc:sldMkLst>
      </pc:sldChg>
      <pc:sldChg chg="modNotes">
        <pc:chgData name="Madeline Jackson" userId="29d08f4f-59e2-41b2-9768-2a13c8661898" providerId="ADAL" clId="{025A30C8-1F42-42B1-921E-E7E104DB8306}" dt="2026-02-25T16:07:16.536" v="111" actId="478"/>
        <pc:sldMkLst>
          <pc:docMk/>
          <pc:sldMk cId="2432536505" sldId="260"/>
        </pc:sldMkLst>
      </pc:sldChg>
      <pc:sldChg chg="modSp mod modNotes">
        <pc:chgData name="Madeline Jackson" userId="29d08f4f-59e2-41b2-9768-2a13c8661898" providerId="ADAL" clId="{025A30C8-1F42-42B1-921E-E7E104DB8306}" dt="2026-02-25T16:07:24.870" v="115" actId="478"/>
        <pc:sldMkLst>
          <pc:docMk/>
          <pc:sldMk cId="1942538493" sldId="261"/>
        </pc:sldMkLst>
        <pc:spChg chg="mod">
          <ac:chgData name="Madeline Jackson" userId="29d08f4f-59e2-41b2-9768-2a13c8661898" providerId="ADAL" clId="{025A30C8-1F42-42B1-921E-E7E104DB8306}" dt="2026-02-25T10:50:55.708" v="108" actId="20577"/>
          <ac:spMkLst>
            <pc:docMk/>
            <pc:sldMk cId="1942538493" sldId="261"/>
            <ac:spMk id="8" creationId="{BDFBCA81-BAEE-9373-B81A-276A73BA370E}"/>
          </ac:spMkLst>
        </pc:spChg>
      </pc:sldChg>
      <pc:sldChg chg="modNotes">
        <pc:chgData name="Madeline Jackson" userId="29d08f4f-59e2-41b2-9768-2a13c8661898" providerId="ADAL" clId="{025A30C8-1F42-42B1-921E-E7E104DB8306}" dt="2026-02-25T16:07:22.404" v="114" actId="478"/>
        <pc:sldMkLst>
          <pc:docMk/>
          <pc:sldMk cId="2437028146" sldId="263"/>
        </pc:sldMkLst>
      </pc:sldChg>
      <pc:sldChg chg="modNotes">
        <pc:chgData name="Madeline Jackson" userId="29d08f4f-59e2-41b2-9768-2a13c8661898" providerId="ADAL" clId="{025A30C8-1F42-42B1-921E-E7E104DB8306}" dt="2026-02-25T16:07:19.241" v="113" actId="478"/>
        <pc:sldMkLst>
          <pc:docMk/>
          <pc:sldMk cId="1198728847" sldId="264"/>
        </pc:sldMkLst>
      </pc:sldChg>
      <pc:sldChg chg="modSp mod modNotes">
        <pc:chgData name="Madeline Jackson" userId="29d08f4f-59e2-41b2-9768-2a13c8661898" providerId="ADAL" clId="{025A30C8-1F42-42B1-921E-E7E104DB8306}" dt="2026-02-25T16:07:31.792" v="116" actId="478"/>
        <pc:sldMkLst>
          <pc:docMk/>
          <pc:sldMk cId="3545124452" sldId="265"/>
        </pc:sldMkLst>
        <pc:spChg chg="mod">
          <ac:chgData name="Madeline Jackson" userId="29d08f4f-59e2-41b2-9768-2a13c8661898" providerId="ADAL" clId="{025A30C8-1F42-42B1-921E-E7E104DB8306}" dt="2026-02-24T16:27:29.776" v="1" actId="108"/>
          <ac:spMkLst>
            <pc:docMk/>
            <pc:sldMk cId="3545124452" sldId="265"/>
            <ac:spMk id="8" creationId="{402D4400-CE15-6C59-AA76-61130A7012BE}"/>
          </ac:spMkLst>
        </pc:spChg>
      </pc:sldChg>
      <pc:sldChg chg="modSp mod modNotes">
        <pc:chgData name="Madeline Jackson" userId="29d08f4f-59e2-41b2-9768-2a13c8661898" providerId="ADAL" clId="{025A30C8-1F42-42B1-921E-E7E104DB8306}" dt="2026-02-25T16:07:35.463" v="117" actId="478"/>
        <pc:sldMkLst>
          <pc:docMk/>
          <pc:sldMk cId="108331608" sldId="266"/>
        </pc:sldMkLst>
        <pc:spChg chg="mod">
          <ac:chgData name="Madeline Jackson" userId="29d08f4f-59e2-41b2-9768-2a13c8661898" providerId="ADAL" clId="{025A30C8-1F42-42B1-921E-E7E104DB8306}" dt="2026-02-24T16:27:51.468" v="7" actId="1076"/>
          <ac:spMkLst>
            <pc:docMk/>
            <pc:sldMk cId="108331608" sldId="266"/>
            <ac:spMk id="8" creationId="{159C78BB-34A2-8FF6-7715-53FD6803B532}"/>
          </ac:spMkLst>
        </pc:spChg>
      </pc:sldChg>
      <pc:sldChg chg="modSp mod modNotes">
        <pc:chgData name="Madeline Jackson" userId="29d08f4f-59e2-41b2-9768-2a13c8661898" providerId="ADAL" clId="{025A30C8-1F42-42B1-921E-E7E104DB8306}" dt="2026-02-25T16:07:37.360" v="118" actId="478"/>
        <pc:sldMkLst>
          <pc:docMk/>
          <pc:sldMk cId="4088292158" sldId="267"/>
        </pc:sldMkLst>
        <pc:spChg chg="mod">
          <ac:chgData name="Madeline Jackson" userId="29d08f4f-59e2-41b2-9768-2a13c8661898" providerId="ADAL" clId="{025A30C8-1F42-42B1-921E-E7E104DB8306}" dt="2026-02-25T09:05:14.780" v="24"/>
          <ac:spMkLst>
            <pc:docMk/>
            <pc:sldMk cId="4088292158" sldId="267"/>
            <ac:spMk id="8" creationId="{5A4F4F2C-2BF8-2D99-6C00-D43E4EA19BDC}"/>
          </ac:spMkLst>
        </pc:spChg>
      </pc:sldChg>
      <pc:sldChg chg="modSp mod modNotes modNotesTx">
        <pc:chgData name="Madeline Jackson" userId="29d08f4f-59e2-41b2-9768-2a13c8661898" providerId="ADAL" clId="{025A30C8-1F42-42B1-921E-E7E104DB8306}" dt="2026-02-25T16:07:39.555" v="119" actId="478"/>
        <pc:sldMkLst>
          <pc:docMk/>
          <pc:sldMk cId="2839836069" sldId="268"/>
        </pc:sldMkLst>
        <pc:spChg chg="mod">
          <ac:chgData name="Madeline Jackson" userId="29d08f4f-59e2-41b2-9768-2a13c8661898" providerId="ADAL" clId="{025A30C8-1F42-42B1-921E-E7E104DB8306}" dt="2026-02-25T09:05:24.323" v="29" actId="404"/>
          <ac:spMkLst>
            <pc:docMk/>
            <pc:sldMk cId="2839836069" sldId="268"/>
            <ac:spMk id="8" creationId="{6CC04E10-5031-BDAE-372F-407B4A5FD80F}"/>
          </ac:spMkLst>
        </pc:spChg>
      </pc:sldChg>
    </pc:docChg>
  </pc:docChgLst>
  <pc:docChgLst>
    <pc:chgData name="Dawn Evans" userId="2b2143ab-d2ea-49b2-bbb3-382003301ef1" providerId="ADAL" clId="{DE864063-249E-43EF-B7A8-CDC86D768310}"/>
    <pc:docChg chg="undo custSel mod addSld delSld modSld modMainMaster">
      <pc:chgData name="Dawn Evans" userId="2b2143ab-d2ea-49b2-bbb3-382003301ef1" providerId="ADAL" clId="{DE864063-249E-43EF-B7A8-CDC86D768310}" dt="2026-02-26T11:15:14.101" v="2927"/>
      <pc:docMkLst>
        <pc:docMk/>
      </pc:docMkLst>
      <pc:sldChg chg="addSp delSp modSp mod">
        <pc:chgData name="Dawn Evans" userId="2b2143ab-d2ea-49b2-bbb3-382003301ef1" providerId="ADAL" clId="{DE864063-249E-43EF-B7A8-CDC86D768310}" dt="2026-02-26T10:32:28.449" v="184" actId="20577"/>
        <pc:sldMkLst>
          <pc:docMk/>
          <pc:sldMk cId="3380461487" sldId="257"/>
        </pc:sldMkLst>
        <pc:spChg chg="add mod">
          <ac:chgData name="Dawn Evans" userId="2b2143ab-d2ea-49b2-bbb3-382003301ef1" providerId="ADAL" clId="{DE864063-249E-43EF-B7A8-CDC86D768310}" dt="2026-02-26T10:32:28.449" v="184" actId="20577"/>
          <ac:spMkLst>
            <pc:docMk/>
            <pc:sldMk cId="3380461487" sldId="257"/>
            <ac:spMk id="2" creationId="{A1BB7C29-2FE4-29D1-F851-ECA2A457514C}"/>
          </ac:spMkLst>
        </pc:spChg>
        <pc:spChg chg="del mod">
          <ac:chgData name="Dawn Evans" userId="2b2143ab-d2ea-49b2-bbb3-382003301ef1" providerId="ADAL" clId="{DE864063-249E-43EF-B7A8-CDC86D768310}" dt="2026-02-26T10:32:27.425" v="183"/>
          <ac:spMkLst>
            <pc:docMk/>
            <pc:sldMk cId="3380461487" sldId="257"/>
            <ac:spMk id="8" creationId="{230DBB5A-15B1-65A0-6D6B-35DD1DF72811}"/>
          </ac:spMkLst>
        </pc:spChg>
      </pc:sldChg>
      <pc:sldChg chg="addSp delSp modSp mod chgLayout">
        <pc:chgData name="Dawn Evans" userId="2b2143ab-d2ea-49b2-bbb3-382003301ef1" providerId="ADAL" clId="{DE864063-249E-43EF-B7A8-CDC86D768310}" dt="2026-02-26T11:15:14.085" v="2847"/>
        <pc:sldMkLst>
          <pc:docMk/>
          <pc:sldMk cId="368889178" sldId="258"/>
        </pc:sldMkLst>
        <pc:spChg chg="add del mod">
          <ac:chgData name="Dawn Evans" userId="2b2143ab-d2ea-49b2-bbb3-382003301ef1" providerId="ADAL" clId="{DE864063-249E-43EF-B7A8-CDC86D768310}" dt="2026-02-26T10:31:30.084" v="10"/>
          <ac:spMkLst>
            <pc:docMk/>
            <pc:sldMk cId="368889178" sldId="258"/>
            <ac:spMk id="2" creationId="{E501D3D9-A154-8775-EA20-218BED598F58}"/>
          </ac:spMkLst>
        </pc:spChg>
        <pc:spChg chg="add del mod">
          <ac:chgData name="Dawn Evans" userId="2b2143ab-d2ea-49b2-bbb3-382003301ef1" providerId="ADAL" clId="{DE864063-249E-43EF-B7A8-CDC86D768310}" dt="2026-02-26T10:50:41.366" v="714" actId="478"/>
          <ac:spMkLst>
            <pc:docMk/>
            <pc:sldMk cId="368889178" sldId="258"/>
            <ac:spMk id="3" creationId="{8BA2D4CA-EB06-4CEC-78C3-0F270CDA4953}"/>
          </ac:spMkLst>
        </pc:spChg>
        <pc:spChg chg="add del mod ord">
          <ac:chgData name="Dawn Evans" userId="2b2143ab-d2ea-49b2-bbb3-382003301ef1" providerId="ADAL" clId="{DE864063-249E-43EF-B7A8-CDC86D768310}" dt="2026-02-26T10:45:27.827" v="266" actId="6264"/>
          <ac:spMkLst>
            <pc:docMk/>
            <pc:sldMk cId="368889178" sldId="258"/>
            <ac:spMk id="4" creationId="{1F47330A-CD09-E342-2FDB-EBC6A26EF3A9}"/>
          </ac:spMkLst>
        </pc:spChg>
        <pc:spChg chg="add del mod ord">
          <ac:chgData name="Dawn Evans" userId="2b2143ab-d2ea-49b2-bbb3-382003301ef1" providerId="ADAL" clId="{DE864063-249E-43EF-B7A8-CDC86D768310}" dt="2026-02-26T10:45:27.827" v="266" actId="6264"/>
          <ac:spMkLst>
            <pc:docMk/>
            <pc:sldMk cId="368889178" sldId="258"/>
            <ac:spMk id="5" creationId="{4AE9251A-4C56-CDBC-7958-E1B251AA8BD4}"/>
          </ac:spMkLst>
        </pc:spChg>
        <pc:spChg chg="add del mod">
          <ac:chgData name="Dawn Evans" userId="2b2143ab-d2ea-49b2-bbb3-382003301ef1" providerId="ADAL" clId="{DE864063-249E-43EF-B7A8-CDC86D768310}" dt="2026-02-26T10:49:17.797" v="573" actId="1076"/>
          <ac:spMkLst>
            <pc:docMk/>
            <pc:sldMk cId="368889178" sldId="258"/>
            <ac:spMk id="6" creationId="{2C863641-9137-48F1-4F37-9D14F41C9BA7}"/>
          </ac:spMkLst>
        </pc:spChg>
        <pc:spChg chg="add mod">
          <ac:chgData name="Dawn Evans" userId="2b2143ab-d2ea-49b2-bbb3-382003301ef1" providerId="ADAL" clId="{DE864063-249E-43EF-B7A8-CDC86D768310}" dt="2026-02-26T10:47:20.624" v="556"/>
          <ac:spMkLst>
            <pc:docMk/>
            <pc:sldMk cId="368889178" sldId="258"/>
            <ac:spMk id="7" creationId="{ED3D06D7-102D-15C8-3F15-4F33F951F219}"/>
          </ac:spMkLst>
        </pc:spChg>
        <pc:spChg chg="mod">
          <ac:chgData name="Dawn Evans" userId="2b2143ab-d2ea-49b2-bbb3-382003301ef1" providerId="ADAL" clId="{DE864063-249E-43EF-B7A8-CDC86D768310}" dt="2026-02-26T11:15:14.085" v="2847"/>
          <ac:spMkLst>
            <pc:docMk/>
            <pc:sldMk cId="368889178" sldId="258"/>
            <ac:spMk id="8" creationId="{11F309EC-F1C0-9885-AC00-65F5342F3B91}"/>
          </ac:spMkLst>
        </pc:spChg>
        <pc:spChg chg="add del mod">
          <ac:chgData name="Dawn Evans" userId="2b2143ab-d2ea-49b2-bbb3-382003301ef1" providerId="ADAL" clId="{DE864063-249E-43EF-B7A8-CDC86D768310}" dt="2026-02-26T10:49:16.372" v="571"/>
          <ac:spMkLst>
            <pc:docMk/>
            <pc:sldMk cId="368889178" sldId="258"/>
            <ac:spMk id="9" creationId="{FC5678E5-75DC-14ED-1649-3104D2A6C29D}"/>
          </ac:spMkLst>
        </pc:spChg>
        <pc:spChg chg="add del mod">
          <ac:chgData name="Dawn Evans" userId="2b2143ab-d2ea-49b2-bbb3-382003301ef1" providerId="ADAL" clId="{DE864063-249E-43EF-B7A8-CDC86D768310}" dt="2026-02-26T10:49:15.725" v="566" actId="478"/>
          <ac:spMkLst>
            <pc:docMk/>
            <pc:sldMk cId="368889178" sldId="258"/>
            <ac:spMk id="11" creationId="{3D2C7867-247D-AF77-C382-BFB1F7EEE7B1}"/>
          </ac:spMkLst>
        </pc:spChg>
        <pc:spChg chg="add del mod">
          <ac:chgData name="Dawn Evans" userId="2b2143ab-d2ea-49b2-bbb3-382003301ef1" providerId="ADAL" clId="{DE864063-249E-43EF-B7A8-CDC86D768310}" dt="2026-02-26T11:01:51.134" v="1297"/>
          <ac:spMkLst>
            <pc:docMk/>
            <pc:sldMk cId="368889178" sldId="258"/>
            <ac:spMk id="12" creationId="{D96979BC-F2BE-F77E-B291-A6BA2186DB38}"/>
          </ac:spMkLst>
        </pc:spChg>
        <pc:spChg chg="add mod">
          <ac:chgData name="Dawn Evans" userId="2b2143ab-d2ea-49b2-bbb3-382003301ef1" providerId="ADAL" clId="{DE864063-249E-43EF-B7A8-CDC86D768310}" dt="2026-02-26T11:13:48.507" v="2828" actId="207"/>
          <ac:spMkLst>
            <pc:docMk/>
            <pc:sldMk cId="368889178" sldId="258"/>
            <ac:spMk id="13" creationId="{25238F8E-A42B-7C5E-8569-15A48B89DB38}"/>
          </ac:spMkLst>
        </pc:spChg>
      </pc:sldChg>
      <pc:sldChg chg="addSp delSp modSp mod">
        <pc:chgData name="Dawn Evans" userId="2b2143ab-d2ea-49b2-bbb3-382003301ef1" providerId="ADAL" clId="{DE864063-249E-43EF-B7A8-CDC86D768310}" dt="2026-02-26T11:15:14.085" v="2855"/>
        <pc:sldMkLst>
          <pc:docMk/>
          <pc:sldMk cId="1162983312" sldId="259"/>
        </pc:sldMkLst>
        <pc:spChg chg="add mod">
          <ac:chgData name="Dawn Evans" userId="2b2143ab-d2ea-49b2-bbb3-382003301ef1" providerId="ADAL" clId="{DE864063-249E-43EF-B7A8-CDC86D768310}" dt="2026-02-26T10:49:16.372" v="571"/>
          <ac:spMkLst>
            <pc:docMk/>
            <pc:sldMk cId="1162983312" sldId="259"/>
            <ac:spMk id="2" creationId="{0F258D83-98DA-BA7F-4BE8-5EF36A0D3325}"/>
          </ac:spMkLst>
        </pc:spChg>
        <pc:spChg chg="add del mod">
          <ac:chgData name="Dawn Evans" userId="2b2143ab-d2ea-49b2-bbb3-382003301ef1" providerId="ADAL" clId="{DE864063-249E-43EF-B7A8-CDC86D768310}" dt="2026-02-26T11:02:35.658" v="1525"/>
          <ac:spMkLst>
            <pc:docMk/>
            <pc:sldMk cId="1162983312" sldId="259"/>
            <ac:spMk id="3" creationId="{7524692E-ABA9-A80C-1ED9-CFA4E2D1BD82}"/>
          </ac:spMkLst>
        </pc:spChg>
        <pc:spChg chg="add mod">
          <ac:chgData name="Dawn Evans" userId="2b2143ab-d2ea-49b2-bbb3-382003301ef1" providerId="ADAL" clId="{DE864063-249E-43EF-B7A8-CDC86D768310}" dt="2026-02-26T11:13:57.223" v="2829" actId="207"/>
          <ac:spMkLst>
            <pc:docMk/>
            <pc:sldMk cId="1162983312" sldId="259"/>
            <ac:spMk id="4" creationId="{7911DDCE-1087-43A6-16FF-60F0AC58916F}"/>
          </ac:spMkLst>
        </pc:spChg>
        <pc:spChg chg="mod">
          <ac:chgData name="Dawn Evans" userId="2b2143ab-d2ea-49b2-bbb3-382003301ef1" providerId="ADAL" clId="{DE864063-249E-43EF-B7A8-CDC86D768310}" dt="2026-02-26T11:15:14.085" v="2855"/>
          <ac:spMkLst>
            <pc:docMk/>
            <pc:sldMk cId="1162983312" sldId="259"/>
            <ac:spMk id="8" creationId="{37884D68-AE50-2BEB-5325-D2E2B451A2A7}"/>
          </ac:spMkLst>
        </pc:spChg>
      </pc:sldChg>
      <pc:sldChg chg="addSp delSp modSp mod">
        <pc:chgData name="Dawn Evans" userId="2b2143ab-d2ea-49b2-bbb3-382003301ef1" providerId="ADAL" clId="{DE864063-249E-43EF-B7A8-CDC86D768310}" dt="2026-02-26T11:14:03.317" v="2830" actId="207"/>
        <pc:sldMkLst>
          <pc:docMk/>
          <pc:sldMk cId="2432536505" sldId="260"/>
        </pc:sldMkLst>
        <pc:spChg chg="add del mod">
          <ac:chgData name="Dawn Evans" userId="2b2143ab-d2ea-49b2-bbb3-382003301ef1" providerId="ADAL" clId="{DE864063-249E-43EF-B7A8-CDC86D768310}" dt="2026-02-26T11:00:42.966" v="1030"/>
          <ac:spMkLst>
            <pc:docMk/>
            <pc:sldMk cId="2432536505" sldId="260"/>
            <ac:spMk id="2" creationId="{D30C14B0-2E3B-9112-0DE1-E2F9E5A2A9C3}"/>
          </ac:spMkLst>
        </pc:spChg>
        <pc:spChg chg="add mod">
          <ac:chgData name="Dawn Evans" userId="2b2143ab-d2ea-49b2-bbb3-382003301ef1" providerId="ADAL" clId="{DE864063-249E-43EF-B7A8-CDC86D768310}" dt="2026-02-26T11:14:03.317" v="2830" actId="207"/>
          <ac:spMkLst>
            <pc:docMk/>
            <pc:sldMk cId="2432536505" sldId="260"/>
            <ac:spMk id="3" creationId="{B6381216-0931-8D04-B8BE-D27B9142BBFA}"/>
          </ac:spMkLst>
        </pc:spChg>
        <pc:spChg chg="del mod">
          <ac:chgData name="Dawn Evans" userId="2b2143ab-d2ea-49b2-bbb3-382003301ef1" providerId="ADAL" clId="{DE864063-249E-43EF-B7A8-CDC86D768310}" dt="2026-02-26T10:53:10.141" v="755" actId="478"/>
          <ac:spMkLst>
            <pc:docMk/>
            <pc:sldMk cId="2432536505" sldId="260"/>
            <ac:spMk id="8" creationId="{706FD42F-D9C7-B157-0DD1-10EF3BFEA0BD}"/>
          </ac:spMkLst>
        </pc:spChg>
        <pc:graphicFrameChg chg="mod">
          <ac:chgData name="Dawn Evans" userId="2b2143ab-d2ea-49b2-bbb3-382003301ef1" providerId="ADAL" clId="{DE864063-249E-43EF-B7A8-CDC86D768310}" dt="2026-02-26T11:09:16.354" v="2021"/>
          <ac:graphicFrameMkLst>
            <pc:docMk/>
            <pc:sldMk cId="2432536505" sldId="260"/>
            <ac:graphicFrameMk id="4" creationId="{24C43E5B-2031-385C-B6CC-AF72D030B7C7}"/>
          </ac:graphicFrameMkLst>
        </pc:graphicFrameChg>
      </pc:sldChg>
      <pc:sldChg chg="addSp delSp modSp mod">
        <pc:chgData name="Dawn Evans" userId="2b2143ab-d2ea-49b2-bbb3-382003301ef1" providerId="ADAL" clId="{DE864063-249E-43EF-B7A8-CDC86D768310}" dt="2026-02-26T11:15:14.085" v="2863"/>
        <pc:sldMkLst>
          <pc:docMk/>
          <pc:sldMk cId="1942538493" sldId="261"/>
        </pc:sldMkLst>
        <pc:spChg chg="add del mod">
          <ac:chgData name="Dawn Evans" userId="2b2143ab-d2ea-49b2-bbb3-382003301ef1" providerId="ADAL" clId="{DE864063-249E-43EF-B7A8-CDC86D768310}" dt="2026-02-26T11:03:20.572" v="1726"/>
          <ac:spMkLst>
            <pc:docMk/>
            <pc:sldMk cId="1942538493" sldId="261"/>
            <ac:spMk id="2" creationId="{6BD71639-3E2E-84BB-1B6F-1E70C9CEB273}"/>
          </ac:spMkLst>
        </pc:spChg>
        <pc:spChg chg="add mod">
          <ac:chgData name="Dawn Evans" userId="2b2143ab-d2ea-49b2-bbb3-382003301ef1" providerId="ADAL" clId="{DE864063-249E-43EF-B7A8-CDC86D768310}" dt="2026-02-26T11:14:11.168" v="2831" actId="207"/>
          <ac:spMkLst>
            <pc:docMk/>
            <pc:sldMk cId="1942538493" sldId="261"/>
            <ac:spMk id="3" creationId="{52273786-4689-4122-EA00-011C3539F0BF}"/>
          </ac:spMkLst>
        </pc:spChg>
        <pc:spChg chg="mod">
          <ac:chgData name="Dawn Evans" userId="2b2143ab-d2ea-49b2-bbb3-382003301ef1" providerId="ADAL" clId="{DE864063-249E-43EF-B7A8-CDC86D768310}" dt="2026-02-26T11:15:14.085" v="2863"/>
          <ac:spMkLst>
            <pc:docMk/>
            <pc:sldMk cId="1942538493" sldId="261"/>
            <ac:spMk id="8" creationId="{BDFBCA81-BAEE-9373-B81A-276A73BA370E}"/>
          </ac:spMkLst>
        </pc:spChg>
      </pc:sldChg>
      <pc:sldChg chg="addSp delSp modSp mod">
        <pc:chgData name="Dawn Evans" userId="2b2143ab-d2ea-49b2-bbb3-382003301ef1" providerId="ADAL" clId="{DE864063-249E-43EF-B7A8-CDC86D768310}" dt="2026-02-26T11:15:14.101" v="2927"/>
        <pc:sldMkLst>
          <pc:docMk/>
          <pc:sldMk cId="770774607" sldId="262"/>
        </pc:sldMkLst>
        <pc:spChg chg="add del mod">
          <ac:chgData name="Dawn Evans" userId="2b2143ab-d2ea-49b2-bbb3-382003301ef1" providerId="ADAL" clId="{DE864063-249E-43EF-B7A8-CDC86D768310}" dt="2026-02-26T11:03:56.260" v="1788"/>
          <ac:spMkLst>
            <pc:docMk/>
            <pc:sldMk cId="770774607" sldId="262"/>
            <ac:spMk id="2" creationId="{CC74D7A2-256E-9503-6D5F-8CD858F5C3E5}"/>
          </ac:spMkLst>
        </pc:spChg>
        <pc:spChg chg="add mod">
          <ac:chgData name="Dawn Evans" userId="2b2143ab-d2ea-49b2-bbb3-382003301ef1" providerId="ADAL" clId="{DE864063-249E-43EF-B7A8-CDC86D768310}" dt="2026-02-26T11:15:01.910" v="2839" actId="207"/>
          <ac:spMkLst>
            <pc:docMk/>
            <pc:sldMk cId="770774607" sldId="262"/>
            <ac:spMk id="4" creationId="{BA8770C8-ABE4-2B1D-80E1-5BA0BA674957}"/>
          </ac:spMkLst>
        </pc:spChg>
        <pc:spChg chg="del mod">
          <ac:chgData name="Dawn Evans" userId="2b2143ab-d2ea-49b2-bbb3-382003301ef1" providerId="ADAL" clId="{DE864063-249E-43EF-B7A8-CDC86D768310}" dt="2026-02-26T10:59:35.401" v="826" actId="478"/>
          <ac:spMkLst>
            <pc:docMk/>
            <pc:sldMk cId="770774607" sldId="262"/>
            <ac:spMk id="8" creationId="{F3B75B6E-E9AB-7EA5-54DE-2A3813B371A0}"/>
          </ac:spMkLst>
        </pc:spChg>
        <pc:picChg chg="mod">
          <ac:chgData name="Dawn Evans" userId="2b2143ab-d2ea-49b2-bbb3-382003301ef1" providerId="ADAL" clId="{DE864063-249E-43EF-B7A8-CDC86D768310}" dt="2026-02-26T11:15:14.101" v="2927"/>
          <ac:picMkLst>
            <pc:docMk/>
            <pc:sldMk cId="770774607" sldId="262"/>
            <ac:picMk id="3" creationId="{664757FA-E579-1A66-6557-218004F727CD}"/>
          </ac:picMkLst>
        </pc:picChg>
      </pc:sldChg>
      <pc:sldChg chg="addSp delSp modSp mod">
        <pc:chgData name="Dawn Evans" userId="2b2143ab-d2ea-49b2-bbb3-382003301ef1" providerId="ADAL" clId="{DE864063-249E-43EF-B7A8-CDC86D768310}" dt="2026-02-26T11:15:14.085" v="2871"/>
        <pc:sldMkLst>
          <pc:docMk/>
          <pc:sldMk cId="2437028146" sldId="263"/>
        </pc:sldMkLst>
        <pc:spChg chg="add del mod">
          <ac:chgData name="Dawn Evans" userId="2b2143ab-d2ea-49b2-bbb3-382003301ef1" providerId="ADAL" clId="{DE864063-249E-43EF-B7A8-CDC86D768310}" dt="2026-02-26T11:03:43.411" v="1757"/>
          <ac:spMkLst>
            <pc:docMk/>
            <pc:sldMk cId="2437028146" sldId="263"/>
            <ac:spMk id="2" creationId="{9D8D6EA2-0355-DD9D-651E-53BE652DA35A}"/>
          </ac:spMkLst>
        </pc:spChg>
        <pc:spChg chg="add mod">
          <ac:chgData name="Dawn Evans" userId="2b2143ab-d2ea-49b2-bbb3-382003301ef1" providerId="ADAL" clId="{DE864063-249E-43EF-B7A8-CDC86D768310}" dt="2026-02-26T11:14:28.044" v="2834" actId="1076"/>
          <ac:spMkLst>
            <pc:docMk/>
            <pc:sldMk cId="2437028146" sldId="263"/>
            <ac:spMk id="3" creationId="{42F1BF6F-E688-94E7-2EB2-A4633695DC7C}"/>
          </ac:spMkLst>
        </pc:spChg>
        <pc:spChg chg="mod">
          <ac:chgData name="Dawn Evans" userId="2b2143ab-d2ea-49b2-bbb3-382003301ef1" providerId="ADAL" clId="{DE864063-249E-43EF-B7A8-CDC86D768310}" dt="2026-02-26T11:15:14.085" v="2871"/>
          <ac:spMkLst>
            <pc:docMk/>
            <pc:sldMk cId="2437028146" sldId="263"/>
            <ac:spMk id="8" creationId="{496617DD-C1B7-9646-2C15-611894FEC781}"/>
          </ac:spMkLst>
        </pc:spChg>
      </pc:sldChg>
      <pc:sldChg chg="addSp delSp modSp mod">
        <pc:chgData name="Dawn Evans" userId="2b2143ab-d2ea-49b2-bbb3-382003301ef1" providerId="ADAL" clId="{DE864063-249E-43EF-B7A8-CDC86D768310}" dt="2026-02-26T11:15:14.101" v="2887"/>
        <pc:sldMkLst>
          <pc:docMk/>
          <pc:sldMk cId="1198728847" sldId="264"/>
        </pc:sldMkLst>
        <pc:spChg chg="add del mod">
          <ac:chgData name="Dawn Evans" userId="2b2143ab-d2ea-49b2-bbb3-382003301ef1" providerId="ADAL" clId="{DE864063-249E-43EF-B7A8-CDC86D768310}" dt="2026-02-26T11:15:14.101" v="2887"/>
          <ac:spMkLst>
            <pc:docMk/>
            <pc:sldMk cId="1198728847" sldId="264"/>
            <ac:spMk id="2" creationId="{95B32DDE-FDBE-4548-0A1F-0837EE933E96}"/>
          </ac:spMkLst>
        </pc:spChg>
        <pc:spChg chg="add mod">
          <ac:chgData name="Dawn Evans" userId="2b2143ab-d2ea-49b2-bbb3-382003301ef1" providerId="ADAL" clId="{DE864063-249E-43EF-B7A8-CDC86D768310}" dt="2026-02-26T10:34:21.082" v="199" actId="1076"/>
          <ac:spMkLst>
            <pc:docMk/>
            <pc:sldMk cId="1198728847" sldId="264"/>
            <ac:spMk id="3" creationId="{9CCE2852-4A75-F04F-9BB3-5683A254E04C}"/>
          </ac:spMkLst>
        </pc:spChg>
        <pc:spChg chg="add del mod">
          <ac:chgData name="Dawn Evans" userId="2b2143ab-d2ea-49b2-bbb3-382003301ef1" providerId="ADAL" clId="{DE864063-249E-43EF-B7A8-CDC86D768310}" dt="2026-02-26T10:36:48.368" v="261" actId="767"/>
          <ac:spMkLst>
            <pc:docMk/>
            <pc:sldMk cId="1198728847" sldId="264"/>
            <ac:spMk id="4" creationId="{F3D8932E-AC7E-33DB-7CA2-8226F2D2C23F}"/>
          </ac:spMkLst>
        </pc:spChg>
        <pc:spChg chg="add del mod">
          <ac:chgData name="Dawn Evans" userId="2b2143ab-d2ea-49b2-bbb3-382003301ef1" providerId="ADAL" clId="{DE864063-249E-43EF-B7A8-CDC86D768310}" dt="2026-02-26T10:36:40.597" v="252" actId="47"/>
          <ac:spMkLst>
            <pc:docMk/>
            <pc:sldMk cId="1198728847" sldId="264"/>
            <ac:spMk id="5" creationId="{400057EA-9566-F0A8-8974-C2AA0259885F}"/>
          </ac:spMkLst>
        </pc:spChg>
        <pc:spChg chg="add mod">
          <ac:chgData name="Dawn Evans" userId="2b2143ab-d2ea-49b2-bbb3-382003301ef1" providerId="ADAL" clId="{DE864063-249E-43EF-B7A8-CDC86D768310}" dt="2026-02-26T10:36:42.120" v="255" actId="1076"/>
          <ac:spMkLst>
            <pc:docMk/>
            <pc:sldMk cId="1198728847" sldId="264"/>
            <ac:spMk id="6" creationId="{33A24C85-55EC-819C-FD42-1533273492D3}"/>
          </ac:spMkLst>
        </pc:spChg>
        <pc:spChg chg="add mod">
          <ac:chgData name="Dawn Evans" userId="2b2143ab-d2ea-49b2-bbb3-382003301ef1" providerId="ADAL" clId="{DE864063-249E-43EF-B7A8-CDC86D768310}" dt="2026-02-26T10:36:35.951" v="245"/>
          <ac:spMkLst>
            <pc:docMk/>
            <pc:sldMk cId="1198728847" sldId="264"/>
            <ac:spMk id="7" creationId="{139F6B7B-E219-CD9D-D09E-3703AA2F2A09}"/>
          </ac:spMkLst>
        </pc:spChg>
        <pc:spChg chg="mod">
          <ac:chgData name="Dawn Evans" userId="2b2143ab-d2ea-49b2-bbb3-382003301ef1" providerId="ADAL" clId="{DE864063-249E-43EF-B7A8-CDC86D768310}" dt="2026-02-26T11:15:14.098" v="2879"/>
          <ac:spMkLst>
            <pc:docMk/>
            <pc:sldMk cId="1198728847" sldId="264"/>
            <ac:spMk id="8" creationId="{F86F8575-EBCE-9577-25DF-649037EC6CC2}"/>
          </ac:spMkLst>
        </pc:spChg>
        <pc:spChg chg="add del mod">
          <ac:chgData name="Dawn Evans" userId="2b2143ab-d2ea-49b2-bbb3-382003301ef1" providerId="ADAL" clId="{DE864063-249E-43EF-B7A8-CDC86D768310}" dt="2026-02-26T10:49:20.849" v="710"/>
          <ac:spMkLst>
            <pc:docMk/>
            <pc:sldMk cId="1198728847" sldId="264"/>
            <ac:spMk id="9" creationId="{9DD783CE-1097-4232-8354-E3E60E03A3D4}"/>
          </ac:spMkLst>
        </pc:spChg>
        <pc:spChg chg="add mod">
          <ac:chgData name="Dawn Evans" userId="2b2143ab-d2ea-49b2-bbb3-382003301ef1" providerId="ADAL" clId="{DE864063-249E-43EF-B7A8-CDC86D768310}" dt="2026-02-26T11:02:13.334" v="1315"/>
          <ac:spMkLst>
            <pc:docMk/>
            <pc:sldMk cId="1198728847" sldId="264"/>
            <ac:spMk id="10" creationId="{C7508A96-7DBF-7585-99D5-E73D70B2C938}"/>
          </ac:spMkLst>
        </pc:spChg>
      </pc:sldChg>
      <pc:sldChg chg="addSp delSp modSp mod">
        <pc:chgData name="Dawn Evans" userId="2b2143ab-d2ea-49b2-bbb3-382003301ef1" providerId="ADAL" clId="{DE864063-249E-43EF-B7A8-CDC86D768310}" dt="2026-02-26T11:15:14.101" v="2895"/>
        <pc:sldMkLst>
          <pc:docMk/>
          <pc:sldMk cId="3545124452" sldId="265"/>
        </pc:sldMkLst>
        <pc:spChg chg="add del mod">
          <ac:chgData name="Dawn Evans" userId="2b2143ab-d2ea-49b2-bbb3-382003301ef1" providerId="ADAL" clId="{DE864063-249E-43EF-B7A8-CDC86D768310}" dt="2026-02-26T11:00:58.237" v="1061"/>
          <ac:spMkLst>
            <pc:docMk/>
            <pc:sldMk cId="3545124452" sldId="265"/>
            <ac:spMk id="2" creationId="{266A5F58-C057-4375-6360-284F0A809B14}"/>
          </ac:spMkLst>
        </pc:spChg>
        <pc:spChg chg="add mod">
          <ac:chgData name="Dawn Evans" userId="2b2143ab-d2ea-49b2-bbb3-382003301ef1" providerId="ADAL" clId="{DE864063-249E-43EF-B7A8-CDC86D768310}" dt="2026-02-26T11:14:37.184" v="2835" actId="207"/>
          <ac:spMkLst>
            <pc:docMk/>
            <pc:sldMk cId="3545124452" sldId="265"/>
            <ac:spMk id="3" creationId="{6E0DBFFA-AD8E-B4EC-3924-673AD804F323}"/>
          </ac:spMkLst>
        </pc:spChg>
        <pc:spChg chg="mod">
          <ac:chgData name="Dawn Evans" userId="2b2143ab-d2ea-49b2-bbb3-382003301ef1" providerId="ADAL" clId="{DE864063-249E-43EF-B7A8-CDC86D768310}" dt="2026-02-26T11:15:14.101" v="2895"/>
          <ac:spMkLst>
            <pc:docMk/>
            <pc:sldMk cId="3545124452" sldId="265"/>
            <ac:spMk id="8" creationId="{402D4400-CE15-6C59-AA76-61130A7012BE}"/>
          </ac:spMkLst>
        </pc:spChg>
      </pc:sldChg>
      <pc:sldChg chg="addSp delSp modSp mod">
        <pc:chgData name="Dawn Evans" userId="2b2143ab-d2ea-49b2-bbb3-382003301ef1" providerId="ADAL" clId="{DE864063-249E-43EF-B7A8-CDC86D768310}" dt="2026-02-26T11:15:14.101" v="2903"/>
        <pc:sldMkLst>
          <pc:docMk/>
          <pc:sldMk cId="108331608" sldId="266"/>
        </pc:sldMkLst>
        <pc:spChg chg="add del mod">
          <ac:chgData name="Dawn Evans" userId="2b2143ab-d2ea-49b2-bbb3-382003301ef1" providerId="ADAL" clId="{DE864063-249E-43EF-B7A8-CDC86D768310}" dt="2026-02-26T11:05:06.024" v="1796" actId="478"/>
          <ac:spMkLst>
            <pc:docMk/>
            <pc:sldMk cId="108331608" sldId="266"/>
            <ac:spMk id="2" creationId="{FE13D8F5-45D2-038E-7E9A-C40CB4A7EBFB}"/>
          </ac:spMkLst>
        </pc:spChg>
        <pc:spChg chg="add del mod">
          <ac:chgData name="Dawn Evans" userId="2b2143ab-d2ea-49b2-bbb3-382003301ef1" providerId="ADAL" clId="{DE864063-249E-43EF-B7A8-CDC86D768310}" dt="2026-02-26T11:04:35.760" v="1791" actId="478"/>
          <ac:spMkLst>
            <pc:docMk/>
            <pc:sldMk cId="108331608" sldId="266"/>
            <ac:spMk id="3" creationId="{8012845A-6A04-E57E-1A85-5A34A74C53F7}"/>
          </ac:spMkLst>
        </pc:spChg>
        <pc:spChg chg="add del mod">
          <ac:chgData name="Dawn Evans" userId="2b2143ab-d2ea-49b2-bbb3-382003301ef1" providerId="ADAL" clId="{DE864063-249E-43EF-B7A8-CDC86D768310}" dt="2026-02-26T11:04:35.762" v="1793"/>
          <ac:spMkLst>
            <pc:docMk/>
            <pc:sldMk cId="108331608" sldId="266"/>
            <ac:spMk id="4" creationId="{3408FCF7-54F8-3325-2282-16899F272470}"/>
          </ac:spMkLst>
        </pc:spChg>
        <pc:spChg chg="add del mod">
          <ac:chgData name="Dawn Evans" userId="2b2143ab-d2ea-49b2-bbb3-382003301ef1" providerId="ADAL" clId="{DE864063-249E-43EF-B7A8-CDC86D768310}" dt="2026-02-26T11:05:30.310" v="1831"/>
          <ac:spMkLst>
            <pc:docMk/>
            <pc:sldMk cId="108331608" sldId="266"/>
            <ac:spMk id="5" creationId="{896EC4F7-9244-96B0-8B07-3B2FAB010415}"/>
          </ac:spMkLst>
        </pc:spChg>
        <pc:spChg chg="add mod">
          <ac:chgData name="Dawn Evans" userId="2b2143ab-d2ea-49b2-bbb3-382003301ef1" providerId="ADAL" clId="{DE864063-249E-43EF-B7A8-CDC86D768310}" dt="2026-02-26T11:14:44.836" v="2836" actId="207"/>
          <ac:spMkLst>
            <pc:docMk/>
            <pc:sldMk cId="108331608" sldId="266"/>
            <ac:spMk id="6" creationId="{B60B622E-9439-376A-B0AC-A53D389EFD6F}"/>
          </ac:spMkLst>
        </pc:spChg>
        <pc:spChg chg="mod">
          <ac:chgData name="Dawn Evans" userId="2b2143ab-d2ea-49b2-bbb3-382003301ef1" providerId="ADAL" clId="{DE864063-249E-43EF-B7A8-CDC86D768310}" dt="2026-02-26T11:15:14.101" v="2903"/>
          <ac:spMkLst>
            <pc:docMk/>
            <pc:sldMk cId="108331608" sldId="266"/>
            <ac:spMk id="8" creationId="{159C78BB-34A2-8FF6-7715-53FD6803B532}"/>
          </ac:spMkLst>
        </pc:spChg>
      </pc:sldChg>
      <pc:sldChg chg="addSp delSp modSp mod">
        <pc:chgData name="Dawn Evans" userId="2b2143ab-d2ea-49b2-bbb3-382003301ef1" providerId="ADAL" clId="{DE864063-249E-43EF-B7A8-CDC86D768310}" dt="2026-02-26T11:15:14.101" v="2911"/>
        <pc:sldMkLst>
          <pc:docMk/>
          <pc:sldMk cId="4088292158" sldId="267"/>
        </pc:sldMkLst>
        <pc:spChg chg="add del mod">
          <ac:chgData name="Dawn Evans" userId="2b2143ab-d2ea-49b2-bbb3-382003301ef1" providerId="ADAL" clId="{DE864063-249E-43EF-B7A8-CDC86D768310}" dt="2026-02-26T11:06:38.939" v="1867" actId="478"/>
          <ac:spMkLst>
            <pc:docMk/>
            <pc:sldMk cId="4088292158" sldId="267"/>
            <ac:spMk id="2" creationId="{45AD4982-629F-74D9-4708-C2E40FDE20B3}"/>
          </ac:spMkLst>
        </pc:spChg>
        <pc:spChg chg="add del mod">
          <ac:chgData name="Dawn Evans" userId="2b2143ab-d2ea-49b2-bbb3-382003301ef1" providerId="ADAL" clId="{DE864063-249E-43EF-B7A8-CDC86D768310}" dt="2026-02-26T11:06:05.299" v="1849" actId="478"/>
          <ac:spMkLst>
            <pc:docMk/>
            <pc:sldMk cId="4088292158" sldId="267"/>
            <ac:spMk id="3" creationId="{3D6BB56C-8766-4021-5F4D-49F6AA45A082}"/>
          </ac:spMkLst>
        </pc:spChg>
        <pc:spChg chg="add del mod">
          <ac:chgData name="Dawn Evans" userId="2b2143ab-d2ea-49b2-bbb3-382003301ef1" providerId="ADAL" clId="{DE864063-249E-43EF-B7A8-CDC86D768310}" dt="2026-02-26T11:06:12.416" v="1850" actId="478"/>
          <ac:spMkLst>
            <pc:docMk/>
            <pc:sldMk cId="4088292158" sldId="267"/>
            <ac:spMk id="5" creationId="{C0DDA510-9F64-74B9-B423-A2ECD611BE9F}"/>
          </ac:spMkLst>
        </pc:spChg>
        <pc:spChg chg="add del mod">
          <ac:chgData name="Dawn Evans" userId="2b2143ab-d2ea-49b2-bbb3-382003301ef1" providerId="ADAL" clId="{DE864063-249E-43EF-B7A8-CDC86D768310}" dt="2026-02-26T11:06:31.881" v="1865" actId="478"/>
          <ac:spMkLst>
            <pc:docMk/>
            <pc:sldMk cId="4088292158" sldId="267"/>
            <ac:spMk id="6" creationId="{FF3298B8-4F3A-7063-4F65-41BF86755B4E}"/>
          </ac:spMkLst>
        </pc:spChg>
        <pc:spChg chg="mod">
          <ac:chgData name="Dawn Evans" userId="2b2143ab-d2ea-49b2-bbb3-382003301ef1" providerId="ADAL" clId="{DE864063-249E-43EF-B7A8-CDC86D768310}" dt="2026-02-26T11:15:14.101" v="2911"/>
          <ac:spMkLst>
            <pc:docMk/>
            <pc:sldMk cId="4088292158" sldId="267"/>
            <ac:spMk id="8" creationId="{5A4F4F2C-2BF8-2D99-6C00-D43E4EA19BDC}"/>
          </ac:spMkLst>
        </pc:spChg>
        <pc:spChg chg="add del mod">
          <ac:chgData name="Dawn Evans" userId="2b2143ab-d2ea-49b2-bbb3-382003301ef1" providerId="ADAL" clId="{DE864063-249E-43EF-B7A8-CDC86D768310}" dt="2026-02-26T11:06:46.659" v="1868" actId="478"/>
          <ac:spMkLst>
            <pc:docMk/>
            <pc:sldMk cId="4088292158" sldId="267"/>
            <ac:spMk id="9" creationId="{29CE8767-E42F-20F1-E39F-8A5401AFD579}"/>
          </ac:spMkLst>
        </pc:spChg>
        <pc:spChg chg="add del mod">
          <ac:chgData name="Dawn Evans" userId="2b2143ab-d2ea-49b2-bbb3-382003301ef1" providerId="ADAL" clId="{DE864063-249E-43EF-B7A8-CDC86D768310}" dt="2026-02-26T11:07:27.529" v="1917"/>
          <ac:spMkLst>
            <pc:docMk/>
            <pc:sldMk cId="4088292158" sldId="267"/>
            <ac:spMk id="10" creationId="{7CEF90E0-A3DA-CC18-0890-FB7093D23DF0}"/>
          </ac:spMkLst>
        </pc:spChg>
        <pc:spChg chg="add mod">
          <ac:chgData name="Dawn Evans" userId="2b2143ab-d2ea-49b2-bbb3-382003301ef1" providerId="ADAL" clId="{DE864063-249E-43EF-B7A8-CDC86D768310}" dt="2026-02-26T11:14:50.618" v="2837" actId="207"/>
          <ac:spMkLst>
            <pc:docMk/>
            <pc:sldMk cId="4088292158" sldId="267"/>
            <ac:spMk id="11" creationId="{D75D8D93-0135-0F65-474F-0B424A97C63C}"/>
          </ac:spMkLst>
        </pc:spChg>
      </pc:sldChg>
      <pc:sldChg chg="addSp delSp modSp mod">
        <pc:chgData name="Dawn Evans" userId="2b2143ab-d2ea-49b2-bbb3-382003301ef1" providerId="ADAL" clId="{DE864063-249E-43EF-B7A8-CDC86D768310}" dt="2026-02-26T11:15:14.101" v="2919"/>
        <pc:sldMkLst>
          <pc:docMk/>
          <pc:sldMk cId="2839836069" sldId="268"/>
        </pc:sldMkLst>
        <pc:spChg chg="add del mod">
          <ac:chgData name="Dawn Evans" userId="2b2143ab-d2ea-49b2-bbb3-382003301ef1" providerId="ADAL" clId="{DE864063-249E-43EF-B7A8-CDC86D768310}" dt="2026-02-26T11:08:20.352" v="1953" actId="478"/>
          <ac:spMkLst>
            <pc:docMk/>
            <pc:sldMk cId="2839836069" sldId="268"/>
            <ac:spMk id="2" creationId="{7363FE22-60D4-D139-3C49-65180C5AC9A6}"/>
          </ac:spMkLst>
        </pc:spChg>
        <pc:spChg chg="add del mod">
          <ac:chgData name="Dawn Evans" userId="2b2143ab-d2ea-49b2-bbb3-382003301ef1" providerId="ADAL" clId="{DE864063-249E-43EF-B7A8-CDC86D768310}" dt="2026-02-26T11:07:59.825" v="1935" actId="478"/>
          <ac:spMkLst>
            <pc:docMk/>
            <pc:sldMk cId="2839836069" sldId="268"/>
            <ac:spMk id="3" creationId="{DAEE477F-60A3-621C-9AF6-743D6EBB3FF7}"/>
          </ac:spMkLst>
        </pc:spChg>
        <pc:spChg chg="add del mod">
          <ac:chgData name="Dawn Evans" userId="2b2143ab-d2ea-49b2-bbb3-382003301ef1" providerId="ADAL" clId="{DE864063-249E-43EF-B7A8-CDC86D768310}" dt="2026-02-26T11:08:15.794" v="1952" actId="478"/>
          <ac:spMkLst>
            <pc:docMk/>
            <pc:sldMk cId="2839836069" sldId="268"/>
            <ac:spMk id="4" creationId="{51016E69-8EA8-1D08-23C7-4B790E5EFE22}"/>
          </ac:spMkLst>
        </pc:spChg>
        <pc:spChg chg="add del mod">
          <ac:chgData name="Dawn Evans" userId="2b2143ab-d2ea-49b2-bbb3-382003301ef1" providerId="ADAL" clId="{DE864063-249E-43EF-B7A8-CDC86D768310}" dt="2026-02-26T11:08:50.523" v="2016"/>
          <ac:spMkLst>
            <pc:docMk/>
            <pc:sldMk cId="2839836069" sldId="268"/>
            <ac:spMk id="5" creationId="{C106EB89-3EA4-DEEC-12C3-3BB67B862087}"/>
          </ac:spMkLst>
        </pc:spChg>
        <pc:spChg chg="add mod">
          <ac:chgData name="Dawn Evans" userId="2b2143ab-d2ea-49b2-bbb3-382003301ef1" providerId="ADAL" clId="{DE864063-249E-43EF-B7A8-CDC86D768310}" dt="2026-02-26T11:14:56.029" v="2838" actId="207"/>
          <ac:spMkLst>
            <pc:docMk/>
            <pc:sldMk cId="2839836069" sldId="268"/>
            <ac:spMk id="6" creationId="{ADC3B8E7-E407-06A9-BBA1-5CEC8769F605}"/>
          </ac:spMkLst>
        </pc:spChg>
        <pc:spChg chg="mod">
          <ac:chgData name="Dawn Evans" userId="2b2143ab-d2ea-49b2-bbb3-382003301ef1" providerId="ADAL" clId="{DE864063-249E-43EF-B7A8-CDC86D768310}" dt="2026-02-26T11:15:14.101" v="2919"/>
          <ac:spMkLst>
            <pc:docMk/>
            <pc:sldMk cId="2839836069" sldId="268"/>
            <ac:spMk id="8" creationId="{6CC04E10-5031-BDAE-372F-407B4A5FD80F}"/>
          </ac:spMkLst>
        </pc:spChg>
      </pc:sldChg>
      <pc:sldChg chg="add del">
        <pc:chgData name="Dawn Evans" userId="2b2143ab-d2ea-49b2-bbb3-382003301ef1" providerId="ADAL" clId="{DE864063-249E-43EF-B7A8-CDC86D768310}" dt="2026-02-26T10:39:03.445" v="264" actId="2890"/>
        <pc:sldMkLst>
          <pc:docMk/>
          <pc:sldMk cId="858337053" sldId="269"/>
        </pc:sldMkLst>
      </pc:sldChg>
      <pc:sldMasterChg chg="addSp mod">
        <pc:chgData name="Dawn Evans" userId="2b2143ab-d2ea-49b2-bbb3-382003301ef1" providerId="ADAL" clId="{DE864063-249E-43EF-B7A8-CDC86D768310}" dt="2026-02-26T10:30:54.064" v="1" actId="33475"/>
        <pc:sldMasterMkLst>
          <pc:docMk/>
          <pc:sldMasterMk cId="2427991178" sldId="2147483660"/>
        </pc:sldMasterMkLst>
        <pc:spChg chg="add">
          <ac:chgData name="Dawn Evans" userId="2b2143ab-d2ea-49b2-bbb3-382003301ef1" providerId="ADAL" clId="{DE864063-249E-43EF-B7A8-CDC86D768310}" dt="2026-02-26T10:30:54.064" v="1" actId="33475"/>
          <ac:spMkLst>
            <pc:docMk/>
            <pc:sldMasterMk cId="2427991178" sldId="2147483660"/>
            <ac:spMk id="3" creationId="{1A8A249D-197D-7C97-C25B-1DB077A0FAF8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A79FA-E2A1-4FFD-BFE1-604FE0DDF20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85EEF-05F3-4CF2-AF1E-2CBCE5731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36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4062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1720F-D6A2-C7B8-FD54-D46CD3EA8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E1F24F-B6F7-EA9D-F8CC-5BEF496C1C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82563" y="187325"/>
            <a:ext cx="2767012" cy="1557338"/>
          </a:xfrm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EC71B-40DB-67D7-DC53-B8FAB7DB61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AE45606-5242-55BA-BA17-4F078FE78F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437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4B8C9-02C1-5050-3AEE-015144CFF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6CCFE5-BDCD-6D90-0732-1B91935F21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" y="114300"/>
            <a:ext cx="2536825" cy="1427163"/>
          </a:xfrm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5385D7-265F-4CC3-7CCE-569AA50A75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536B66B2-41DE-19B0-0EF0-95A0A071F1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4368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4D7F5-F3D7-6031-4DFA-49E13139C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374423-2352-F100-4E2B-9ABF0D2790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7D5315-3391-AE3D-98AD-74BA77CCE5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b="0" i="0" dirty="0">
              <a:effectLst/>
              <a:latin typeface="Segoe UI" panose="020B05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33F07-AE5D-F4DE-3B8B-1AB28D6450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226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5275" y="133350"/>
            <a:ext cx="3589338" cy="20193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A89D3D65-B1A3-A124-EF49-8523DBE9A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708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0825" y="239713"/>
            <a:ext cx="3178175" cy="1787525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0B09C836-F53F-E5D9-E0D0-049F2CA0C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456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FCD6A-7ED9-A618-E321-173A95461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19DADC-6241-4672-C7CA-3B246502AE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6525" y="206375"/>
            <a:ext cx="2994025" cy="1684338"/>
          </a:xfrm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C9B5C8-3D37-61FE-6727-62E02F7A47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2EBBA625-B998-92FB-FABA-797E3F086A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938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678D4-9813-BD95-18B2-0F765ADE1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21134B-B623-E41B-A159-9C3BEB2D98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71450" y="182563"/>
            <a:ext cx="2743200" cy="1543050"/>
          </a:xfrm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192F9-0C8B-4C33-80FC-9CB85DD2A6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016E9460-8C98-793B-CCB5-3F12F937C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875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03399-D3A5-8D7D-9E0E-A1FEAD504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B9641F-9DFD-C136-745F-0F263006C4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3525" y="182563"/>
            <a:ext cx="3149600" cy="1771650"/>
          </a:xfrm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C1E35-00DC-601E-8857-34FF3693C0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9A1307E1-1B7E-2903-1713-428CB9BF1F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557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7BA09-D6CC-3572-35E3-56F1D8904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753998-92C8-3F70-C4FB-FD6F3D2B09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0188" y="136525"/>
            <a:ext cx="3198812" cy="1798638"/>
          </a:xfrm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8805E-9AB8-FF81-CB7C-08486099B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EF1201D7-1F03-F4F1-BD30-BAA4ECFC6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221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20E69-2B1B-C539-154B-82209E75E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C94A35-03EB-748C-8C24-BDFF22848B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93675" y="125413"/>
            <a:ext cx="2822575" cy="1587500"/>
          </a:xfrm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3ADBB-113B-AF9C-D531-6CCF5CCAA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7BAC32E7-C1AF-C35D-2A19-DF5B3BA6B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526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46AA3-FEF1-22F2-C974-98E858AFB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47539B-9FBF-D88B-2C9B-A4D9CBF8F1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06375" y="92075"/>
            <a:ext cx="2743200" cy="1543050"/>
          </a:xfrm>
        </p:spPr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00B2D-00FB-2977-03FE-17919D003F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B5E71D-8AA6-4836-A668-06CB3E2824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984BD43E-43AA-9DF8-E8E0-3F192CDB73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345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DE185-F4E4-6D49-977B-B947B6685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B85709-D664-4A16-DEA3-5F463B9BE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37F59-91DD-F2AC-B5E8-0EB6F7CD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44286-FBC4-4CB2-971A-4C8D49F1ED4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464CE-5C10-BA1E-ABA8-D001C4A6F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C695A-B0BA-236E-B5DA-A6088AB98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32FCDC-9EFD-40BD-80FB-BE97F8A7055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622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F4A16-CB7C-4680-D7BA-49BFFC34A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C44286-FBC4-4CB2-971A-4C8D49F1ED4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B20E0-C031-FD11-3DC5-15F64B0904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0E3FA-B344-CC26-42D1-3BB3048300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32FCDC-9EFD-40BD-80FB-BE97F8A7055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2FEB76-A9E2-7034-CBEB-405782F5002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26705"/>
            <a:ext cx="12192000" cy="163129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230AB7C-EEBC-793C-E061-52C6467B58E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67" y="384045"/>
            <a:ext cx="1896067" cy="73609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8A249D-197D-7C97-C25B-1DB077A0FAF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36412" y="6642100"/>
            <a:ext cx="5445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42799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B7C29-2FE4-29D1-F851-ECA2A4575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053769"/>
            <a:ext cx="12192000" cy="1446550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r>
              <a:rPr lang="en-GB" sz="4400" b="1" dirty="0">
                <a:solidFill>
                  <a:srgbClr val="002060"/>
                </a:solidFill>
                <a:latin typeface="Arial" panose="020B0604020202020204" pitchFamily="34" charset="0"/>
              </a:rPr>
              <a:t>Schools White Paper &amp; SEND Reform Consultation Briefing </a:t>
            </a:r>
          </a:p>
        </p:txBody>
      </p:sp>
    </p:spTree>
    <p:extLst>
      <p:ext uri="{BB962C8B-B14F-4D97-AF65-F5344CB8AC3E}">
        <p14:creationId xmlns:p14="http://schemas.microsoft.com/office/powerpoint/2010/main" val="3380461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0C4E9-DC0F-120D-2155-6DC827718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Information on SEND reform">
            <a:extLst>
              <a:ext uri="{FF2B5EF4-FFF2-40B4-BE49-F238E27FC236}">
                <a16:creationId xmlns:a16="http://schemas.microsoft.com/office/drawing/2014/main" id="{5A4F4F2C-2BF8-2D99-6C00-D43E4EA19BD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40019" y="1300724"/>
            <a:ext cx="11292840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5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Universal offer of high quality teaching and support from early years to 25 – commonly occurring need to be met in mainstream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Three new layers of support – Targeted, Targeted Plus, and Specialist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Individual support plans (ISPs) will outline day to day educational provision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Nationally designed Specialist Provision Packages (SPPs) will guide eligibility for EHCPs and provision available to meet needs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Where required, EHCPs will set out statutory entitlement as per SPPs, supported by ISP describing day to day provision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D75D8D93-0135-0F65-474F-0B424A97C6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1544" y="574159"/>
            <a:ext cx="6166884" cy="584775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ptos" panose="020B0004020202020204" pitchFamily="34" charset="0"/>
              </a:rPr>
              <a:t>SEND Reform</a:t>
            </a:r>
          </a:p>
        </p:txBody>
      </p:sp>
    </p:spTree>
    <p:extLst>
      <p:ext uri="{BB962C8B-B14F-4D97-AF65-F5344CB8AC3E}">
        <p14:creationId xmlns:p14="http://schemas.microsoft.com/office/powerpoint/2010/main" val="4088292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AE558-E2E9-B223-AC6B-0BDE6E882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SEND Reform">
            <a:extLst>
              <a:ext uri="{FF2B5EF4-FFF2-40B4-BE49-F238E27FC236}">
                <a16:creationId xmlns:a16="http://schemas.microsoft.com/office/drawing/2014/main" id="{6CC04E10-5031-BDAE-372F-407B4A5FD8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49580" y="1317976"/>
            <a:ext cx="11292840" cy="5701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5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Tribunals will remain a route to redress regarding specialist provision, hearing appeals regarding thresholds for specialist provision and settings. The Tribunal will not be able to name a placement for a child.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Reform AP – outreach into mainstream, time limited placements and longer-term placements where needed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funding arrangements – schools and settings to have direct responsibility for an inclusive mainstream fund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Via local groupings, schools to pool a minimum level of funding to support less common needs fairly across the grouping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Transitional arrangements post legislation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Oversight and scrutiny of implementation of reforms via Children’s Commissioner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DC3B8E7-E407-06A9-BBA1-5CEC8769F6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5340" y="520996"/>
            <a:ext cx="6028660" cy="584775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ptos" panose="020B0004020202020204" pitchFamily="34" charset="0"/>
              </a:rPr>
              <a:t>SEND Reform</a:t>
            </a:r>
          </a:p>
        </p:txBody>
      </p:sp>
    </p:spTree>
    <p:extLst>
      <p:ext uri="{BB962C8B-B14F-4D97-AF65-F5344CB8AC3E}">
        <p14:creationId xmlns:p14="http://schemas.microsoft.com/office/powerpoint/2010/main" val="2839836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90FAE-C148-4549-C0FC-6494B0408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showing layers of support">
            <a:extLst>
              <a:ext uri="{FF2B5EF4-FFF2-40B4-BE49-F238E27FC236}">
                <a16:creationId xmlns:a16="http://schemas.microsoft.com/office/drawing/2014/main" id="{664757FA-E579-1A66-6557-218004F727C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4162" y="1960307"/>
            <a:ext cx="7423676" cy="361759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BA8770C8-ABE4-2B1D-80E1-5BA0BA674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7706" y="508959"/>
            <a:ext cx="8436634" cy="1354217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SEND Reform: Putting Children and Young People First</a:t>
            </a:r>
            <a:b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77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5D6AD-2C0E-C754-807E-65A66EE67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Headline messages and the case for change">
            <a:extLst>
              <a:ext uri="{FF2B5EF4-FFF2-40B4-BE49-F238E27FC236}">
                <a16:creationId xmlns:a16="http://schemas.microsoft.com/office/drawing/2014/main" id="{11F309EC-F1C0-9885-AC00-65F5342F3B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65760" y="1242239"/>
            <a:ext cx="1129284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Build a genuinely inclusive education system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Redesign SEND pathways around early intervention and outcomes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Rebalance investment towards prevention and family support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Respond to rapid technological change, including AI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Position schools as public services and community anchors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Strengthen evidence-based teaching and the importance of continued learning at home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Tackle attendance, behaviour, disadvantage and narrow the attainment gap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Stabilise and support the workforce and rebuild parental confidence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25238F8E-A42B-7C5E-8569-15A48B89D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136" y="1242239"/>
            <a:ext cx="10015268" cy="861774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Headline messages and the case for change</a:t>
            </a:r>
            <a:b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89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4E364-BA66-BC8A-5964-FE09871AB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Our children's future" title="Chapter 1: Our children’s future">
            <a:extLst>
              <a:ext uri="{FF2B5EF4-FFF2-40B4-BE49-F238E27FC236}">
                <a16:creationId xmlns:a16="http://schemas.microsoft.com/office/drawing/2014/main" id="{37884D68-AE50-2BEB-5325-D2E2B451A2A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65760" y="1242239"/>
            <a:ext cx="1129284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Wraparound services to be accessible, joined up, and evidence-driven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models of local partnership and shared accountability around outcomes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Investment in Best Start Family Hubs, including £200m over three years for SEND practitioners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Hubs as a single access points for health, family support, and early learning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11DDCE-1087-43A6-16FF-60F0AC589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549" y="1475117"/>
            <a:ext cx="9351034" cy="861774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Chapter 1: Our children’s future</a:t>
            </a:r>
            <a:b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983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DED4FD29-CC61-8EC6-7B29-06D082972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 descr="Early Years and Primary/Secondary information">
            <a:extLst>
              <a:ext uri="{FF2B5EF4-FFF2-40B4-BE49-F238E27FC236}">
                <a16:creationId xmlns:a16="http://schemas.microsoft.com/office/drawing/2014/main" id="{24C43E5B-2031-385C-B6CC-AF72D030B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234292"/>
              </p:ext>
            </p:extLst>
          </p:nvPr>
        </p:nvGraphicFramePr>
        <p:xfrm>
          <a:off x="365760" y="1360170"/>
          <a:ext cx="11489474" cy="4472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4737">
                  <a:extLst>
                    <a:ext uri="{9D8B030D-6E8A-4147-A177-3AD203B41FA5}">
                      <a16:colId xmlns:a16="http://schemas.microsoft.com/office/drawing/2014/main" val="3770164589"/>
                    </a:ext>
                  </a:extLst>
                </a:gridCol>
                <a:gridCol w="5744737">
                  <a:extLst>
                    <a:ext uri="{9D8B030D-6E8A-4147-A177-3AD203B41FA5}">
                      <a16:colId xmlns:a16="http://schemas.microsoft.com/office/drawing/2014/main" val="1134345359"/>
                    </a:ext>
                  </a:extLst>
                </a:gridCol>
              </a:tblGrid>
              <a:tr h="437512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Early Years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Primary/Secondary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243662"/>
                  </a:ext>
                </a:extLst>
              </a:tr>
              <a:tr h="735676"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Rebuild family services and strengthen quality of early years, prioritising core knowledge and skills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Strengthen Progress 8 and introduce Year 8 reading test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600741"/>
                  </a:ext>
                </a:extLst>
              </a:tr>
              <a:tr h="680604"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Invest in providers through a new Inclusive Early Years Fund.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Expand English and Math's Hubs and launch a RISE KS3 Alliance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028389"/>
                  </a:ext>
                </a:extLst>
              </a:tr>
              <a:tr h="437512"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Childcare and Early Education Review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Introduce new enrichment benchmarks and accountability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319504"/>
                  </a:ext>
                </a:extLst>
              </a:tr>
              <a:tr h="453651"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Expand the Reading Ambition CPD Programme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Review the admissions code for greater transparency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002390"/>
                  </a:ext>
                </a:extLst>
              </a:tr>
              <a:tr h="437512"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Establish RISE Reception Networks to share best practice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Improve transitions into post-16 pathways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6870002"/>
                  </a:ext>
                </a:extLst>
              </a:tr>
              <a:tr h="680604"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Strengthen early years to schools' transitions 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Create a Level 1 prep for GCSE qualification for learner below grade 3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695451"/>
                  </a:ext>
                </a:extLst>
              </a:tr>
              <a:tr h="437512"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LAs to ensure sufficient, high quality local provision 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16000" indent="-2160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solidFill>
                            <a:srgbClr val="002060"/>
                          </a:solidFill>
                        </a:rPr>
                        <a:t>Update 16-18 English and Math's progress measures</a:t>
                      </a:r>
                      <a:endParaRPr lang="en-GB" sz="17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63715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B6381216-0931-8D04-B8BE-D27B9142B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2815" y="498396"/>
            <a:ext cx="6650966" cy="861774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Chapter 2: Narrow to broad</a:t>
            </a:r>
            <a:b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536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97897-270D-C106-6BE0-1EB6B2C3B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Information on Sidelined to included">
            <a:extLst>
              <a:ext uri="{FF2B5EF4-FFF2-40B4-BE49-F238E27FC236}">
                <a16:creationId xmlns:a16="http://schemas.microsoft.com/office/drawing/2014/main" id="{BDFBCA81-BAEE-9373-B81A-276A73BA37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71016" y="1056412"/>
            <a:ext cx="11292840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High standards and inclusion seen as equally important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Sidelined: white working class, SEND, CiC, and those not reaching their full potential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 consultation to improve funding fairness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Two place-based missions (NE and Coastal) to trial new collaborative models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Building an evidence base around use of pupil premium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£3.7bn by 2030 for accessible buildings and to create 50,000 special school places by establishing inclusion bases in mainstream settings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273786-4689-4122-EA00-011C3539F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5948" y="526211"/>
            <a:ext cx="7134045" cy="861774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Chapter 3: Sidelined to included</a:t>
            </a:r>
            <a:b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538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C5433-449B-3600-2BE2-380D3BB63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Information on withdrawn to engaging">
            <a:extLst>
              <a:ext uri="{FF2B5EF4-FFF2-40B4-BE49-F238E27FC236}">
                <a16:creationId xmlns:a16="http://schemas.microsoft.com/office/drawing/2014/main" id="{496617DD-C1B7-9646-2C15-611894FEC7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49580" y="1025676"/>
            <a:ext cx="11292840" cy="5332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5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pupil engagement framework; by 2029 all schools will monitor pupils' sense of belonging and engagement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Expansion of Families First, attendance mentoring, new Attendance and Behaviour hubs and specialist advisors for LAs with high absence rates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duty on LAs to notify schools, health visitors and GPs of children in temporary accommodation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Proposals to better use school spaces for health services in partnership with DHSC and NHSE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Reintegration Support Partnerships after suspensions and new guidance on completing suspensions in schools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Race Equality Unit to research rise in racist abuse in schools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F1BF6F-E688-94E7-2EB2-A4633695D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4189" y="500095"/>
            <a:ext cx="7116792" cy="861774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Chapter 4: Withdrawn to engaging</a:t>
            </a:r>
            <a:b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02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20EDF-C17D-0D20-CA64-A3D31707A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Information on Support and investment in high-quality staff">
            <a:extLst>
              <a:ext uri="{FF2B5EF4-FFF2-40B4-BE49-F238E27FC236}">
                <a16:creationId xmlns:a16="http://schemas.microsoft.com/office/drawing/2014/main" id="{F86F8575-EBCE-9577-25DF-649037EC6C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28355" y="1428336"/>
            <a:ext cx="11292840" cy="3793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95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Recruitment and training of 6,500 new expert teachers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Improving maternity pay for teachers, with plans to extend to support and college staff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Strengthening teacher development through a £200 million SEND focused CPD programme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Introducing a new mentoring and coaching offer for headteachers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Launching a pilot programme to improve headteacher retention</a:t>
            </a:r>
          </a:p>
        </p:txBody>
      </p:sp>
      <p:sp>
        <p:nvSpPr>
          <p:cNvPr id="2" name="TextBox 1" descr="Chapter 5">
            <a:extLst>
              <a:ext uri="{FF2B5EF4-FFF2-40B4-BE49-F238E27FC236}">
                <a16:creationId xmlns:a16="http://schemas.microsoft.com/office/drawing/2014/main" id="{95B32DDE-FDBE-4548-0A1F-0837EE933E9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674087" y="398383"/>
            <a:ext cx="808606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5: Support and investment in</a:t>
            </a:r>
          </a:p>
          <a:p>
            <a:pPr lvl="0" algn="ctr">
              <a:defRPr/>
            </a:pPr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high-quality staff</a:t>
            </a:r>
          </a:p>
          <a:p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7508A96-7DBF-7585-99D5-E73D70B2C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4088" y="-1354217"/>
            <a:ext cx="8086061" cy="1354217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728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E6733-813F-84B1-2947-D82352C88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Collaboration between schools and partners">
            <a:extLst>
              <a:ext uri="{FF2B5EF4-FFF2-40B4-BE49-F238E27FC236}">
                <a16:creationId xmlns:a16="http://schemas.microsoft.com/office/drawing/2014/main" id="{402D4400-CE15-6C59-AA76-61130A7012B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86514" y="1373790"/>
            <a:ext cx="11292840" cy="4932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5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Requirement for all schools to be part of a trust; enable LAs to establish new trusts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Strengthen partnerships between trusts, schools, LAs, and health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Trust Standards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Local governance: annual parental forums, local representations, co-operative trust models to be updated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LAs to maintain a central role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statutory duties via the Children’s Wellbeing and Schools Bill: EHE registers, kinship care, family-decision making, CiC and the extended Virtual School Head role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0DBFFA-AD8E-B4EC-3924-673AD804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5948" y="552092"/>
            <a:ext cx="8203721" cy="1354217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Chapter 6: Collaboration between </a:t>
            </a:r>
            <a:b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schools and with other partners </a:t>
            </a:r>
            <a:b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124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2A1B1-5D50-75BA-2472-2B5C7613E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descr="Enabling innovation and ambition">
            <a:extLst>
              <a:ext uri="{FF2B5EF4-FFF2-40B4-BE49-F238E27FC236}">
                <a16:creationId xmlns:a16="http://schemas.microsoft.com/office/drawing/2014/main" id="{159C78BB-34A2-8FF6-7715-53FD6803B53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33400" y="1813173"/>
            <a:ext cx="112928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Self-improving schools system where collaboration and sharing best practice are core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Expand RISE programmes and create a digital one stop shop for evidence-led school improvement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Introduce AI tools, assistive technology and a digitised National Curriculum framework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60B622E-9439-376A-B0AC-A53D389EF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4466" y="574159"/>
            <a:ext cx="8133907" cy="1354217"/>
          </a:xfrm>
        </p:spPr>
        <p:txBody>
          <a:bodyPr vert="horz" wrap="square" lIns="91440" tIns="45720" rIns="91440" bIns="45720" anchor="t" anchorCtr="0"/>
          <a:lstStyle>
            <a:lvl1pPr algn="ctr">
              <a:defRPr sz="6000"/>
            </a:lvl1pPr>
          </a:lstStyle>
          <a:p>
            <a:pPr algn="l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</a:rPr>
              <a:t>Chapter 7: Enabling innovation and ambition </a:t>
            </a:r>
            <a:b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1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SISTID" val="ac4264f3-92b0-45c0-89c4-69b32f881c7f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86a80f-c46e-443b-883b-86f0412f32f5">
      <Terms xmlns="http://schemas.microsoft.com/office/infopath/2007/PartnerControls"/>
    </lcf76f155ced4ddcb4097134ff3c332f>
    <TaxCatchAll xmlns="309c0f39-675a-49a0-88ce-16d83f80d74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61FFFDF86CBF44931E91819D54BD8B" ma:contentTypeVersion="14" ma:contentTypeDescription="Create a new document." ma:contentTypeScope="" ma:versionID="da9ab04e9c80e4d56c9fd123ec83c406">
  <xsd:schema xmlns:xsd="http://www.w3.org/2001/XMLSchema" xmlns:xs="http://www.w3.org/2001/XMLSchema" xmlns:p="http://schemas.microsoft.com/office/2006/metadata/properties" xmlns:ns2="2386a80f-c46e-443b-883b-86f0412f32f5" xmlns:ns3="309c0f39-675a-49a0-88ce-16d83f80d741" targetNamespace="http://schemas.microsoft.com/office/2006/metadata/properties" ma:root="true" ma:fieldsID="62377ae8a0d8c41b038409a46ecc99c7" ns2:_="" ns3:_="">
    <xsd:import namespace="2386a80f-c46e-443b-883b-86f0412f32f5"/>
    <xsd:import namespace="309c0f39-675a-49a0-88ce-16d83f80d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6a80f-c46e-443b-883b-86f0412f32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7eb6393-bae5-439c-9df7-ed1047f922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9c0f39-675a-49a0-88ce-16d83f80d74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c9797a7-05c5-414b-8954-c74cde5e27c1}" ma:internalName="TaxCatchAll" ma:showField="CatchAllData" ma:web="309c0f39-675a-49a0-88ce-16d83f80d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7BC36C-6D67-4683-828E-38D56E532B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36665A-44D1-4B92-AA3A-9649C44FE2A2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309c0f39-675a-49a0-88ce-16d83f80d741"/>
    <ds:schemaRef ds:uri="2386a80f-c46e-443b-883b-86f0412f32f5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CB1F6B20-7C78-440A-8A7B-5D43B81FD1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86a80f-c46e-443b-883b-86f0412f32f5"/>
    <ds:schemaRef ds:uri="309c0f39-675a-49a0-88ce-16d83f80d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874</Words>
  <Application>Microsoft Office PowerPoint</Application>
  <PresentationFormat>Widescreen</PresentationFormat>
  <Paragraphs>101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Segoe UI</vt:lpstr>
      <vt:lpstr>1_Office Theme</vt:lpstr>
      <vt:lpstr>Schools White Paper &amp; SEND Reform Consultation Briefing </vt:lpstr>
      <vt:lpstr>Headline messages and the case for change </vt:lpstr>
      <vt:lpstr>Chapter 1: Our children’s future </vt:lpstr>
      <vt:lpstr>Chapter 2: Narrow to broad </vt:lpstr>
      <vt:lpstr>Chapter 3: Sidelined to included </vt:lpstr>
      <vt:lpstr>Chapter 4: Withdrawn to engaging </vt:lpstr>
      <vt:lpstr>PowerPoint Presentation</vt:lpstr>
      <vt:lpstr>Chapter 6: Collaboration between  schools and with other partners  </vt:lpstr>
      <vt:lpstr>Chapter 7: Enabling innovation and ambition  </vt:lpstr>
      <vt:lpstr>SEND Reform</vt:lpstr>
      <vt:lpstr>SEND Reform</vt:lpstr>
      <vt:lpstr>SEND Reform: Putting Children and Young People First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SEND Reform: Putting Children and Young People First</dc:title>
  <dc:creator>Madeline Jackson</dc:creator>
  <cp:lastModifiedBy>Dawn Evans</cp:lastModifiedBy>
  <cp:revision>1</cp:revision>
  <dcterms:created xsi:type="dcterms:W3CDTF">2026-02-24T16:26:04Z</dcterms:created>
  <dcterms:modified xsi:type="dcterms:W3CDTF">2026-02-26T11:15:22Z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0x010100E361FFFDF86CBF44931E91819D54BD8B</vt:lpwstr>
  </property>
  <property fmtid="{D5CDD505-2E9C-101B-9397-08002B2CF9AE}" pid="3" name="MediaServiceImageTags">
    <vt:lpwstr/>
  </property>
  <property fmtid="{D5CDD505-2E9C-101B-9397-08002B2CF9AE}" pid="4" name="MSIP_Label_a17471b1-27ab-4640-9264-e69a67407ca3_Enabled">
    <vt:lpwstr>true</vt:lpwstr>
  </property>
  <property fmtid="{D5CDD505-2E9C-101B-9397-08002B2CF9AE}" pid="5" name="MSIP_Label_a17471b1-27ab-4640-9264-e69a67407ca3_SetDate">
    <vt:lpwstr>2026-02-26T10:30:54Z</vt:lpwstr>
  </property>
  <property fmtid="{D5CDD505-2E9C-101B-9397-08002B2CF9AE}" pid="6" name="MSIP_Label_a17471b1-27ab-4640-9264-e69a67407ca3_Method">
    <vt:lpwstr>Standard</vt:lpwstr>
  </property>
  <property fmtid="{D5CDD505-2E9C-101B-9397-08002B2CF9AE}" pid="7" name="MSIP_Label_a17471b1-27ab-4640-9264-e69a67407ca3_Name">
    <vt:lpwstr>BCC - OFFICIAL</vt:lpwstr>
  </property>
  <property fmtid="{D5CDD505-2E9C-101B-9397-08002B2CF9AE}" pid="8" name="MSIP_Label_a17471b1-27ab-4640-9264-e69a67407ca3_SiteId">
    <vt:lpwstr>699ace67-d2e4-4bcd-b303-d2bbe2b9bbf1</vt:lpwstr>
  </property>
  <property fmtid="{D5CDD505-2E9C-101B-9397-08002B2CF9AE}" pid="9" name="MSIP_Label_a17471b1-27ab-4640-9264-e69a67407ca3_ActionId">
    <vt:lpwstr>44b09a63-9bc5-4d10-b1b6-d73b1ec63422</vt:lpwstr>
  </property>
  <property fmtid="{D5CDD505-2E9C-101B-9397-08002B2CF9AE}" pid="10" name="MSIP_Label_a17471b1-27ab-4640-9264-e69a67407ca3_ContentBits">
    <vt:lpwstr>2</vt:lpwstr>
  </property>
  <property fmtid="{D5CDD505-2E9C-101B-9397-08002B2CF9AE}" pid="11" name="MSIP_Label_a17471b1-27ab-4640-9264-e69a67407ca3_Tag">
    <vt:lpwstr>10, 3, 0, 1</vt:lpwstr>
  </property>
  <property fmtid="{D5CDD505-2E9C-101B-9397-08002B2CF9AE}" pid="12" name="ClassificationContentMarkingFooterLocations">
    <vt:lpwstr>1_Office Theme:3</vt:lpwstr>
  </property>
  <property fmtid="{D5CDD505-2E9C-101B-9397-08002B2CF9AE}" pid="13" name="ClassificationContentMarkingFooterText">
    <vt:lpwstr>OFFICIAL</vt:lpwstr>
  </property>
  <property fmtid="{D5CDD505-2E9C-101B-9397-08002B2CF9AE}" pid="14" name="CloudStatistics_StoryID">
    <vt:lpwstr>4b4d5773-50b2-42ff-aa3e-a065e8bcdbd0</vt:lpwstr>
  </property>
</Properties>
</file>