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5" r:id="rId5"/>
    <p:sldMasterId id="2147483670" r:id="rId6"/>
    <p:sldMasterId id="2147483680" r:id="rId7"/>
  </p:sldMasterIdLst>
  <p:notesMasterIdLst>
    <p:notesMasterId r:id="rId44"/>
  </p:notesMasterIdLst>
  <p:handoutMasterIdLst>
    <p:handoutMasterId r:id="rId45"/>
  </p:handoutMasterIdLst>
  <p:sldIdLst>
    <p:sldId id="268" r:id="rId8"/>
    <p:sldId id="2147474723" r:id="rId9"/>
    <p:sldId id="2147482898" r:id="rId10"/>
    <p:sldId id="2147482104" r:id="rId11"/>
    <p:sldId id="2147482886" r:id="rId12"/>
    <p:sldId id="2147482910" r:id="rId13"/>
    <p:sldId id="2147482888" r:id="rId14"/>
    <p:sldId id="2147482889" r:id="rId15"/>
    <p:sldId id="2147482890" r:id="rId16"/>
    <p:sldId id="2147482891" r:id="rId17"/>
    <p:sldId id="2147482892" r:id="rId18"/>
    <p:sldId id="2147482883" r:id="rId19"/>
    <p:sldId id="2147482899" r:id="rId20"/>
    <p:sldId id="2145707261" r:id="rId21"/>
    <p:sldId id="2145707262" r:id="rId22"/>
    <p:sldId id="2145707263" r:id="rId23"/>
    <p:sldId id="2145707264" r:id="rId24"/>
    <p:sldId id="2145707265" r:id="rId25"/>
    <p:sldId id="2147482900" r:id="rId26"/>
    <p:sldId id="2147474731" r:id="rId27"/>
    <p:sldId id="2147474732" r:id="rId28"/>
    <p:sldId id="2147482901" r:id="rId29"/>
    <p:sldId id="2145707189" r:id="rId30"/>
    <p:sldId id="2145707190" r:id="rId31"/>
    <p:sldId id="2147482903" r:id="rId32"/>
    <p:sldId id="2145707195" r:id="rId33"/>
    <p:sldId id="2145707192" r:id="rId34"/>
    <p:sldId id="2147482904" r:id="rId35"/>
    <p:sldId id="2147482905" r:id="rId36"/>
    <p:sldId id="2147482906" r:id="rId37"/>
    <p:sldId id="2147482907" r:id="rId38"/>
    <p:sldId id="2147482908" r:id="rId39"/>
    <p:sldId id="2147482909" r:id="rId40"/>
    <p:sldId id="2147474737" r:id="rId41"/>
    <p:sldId id="2147474722" r:id="rId42"/>
    <p:sldId id="2147474735" r:id="rId43"/>
  </p:sldIdLst>
  <p:sldSz cx="9144000" cy="5143500" type="screen16x9"/>
  <p:notesSz cx="6858000" cy="9144000"/>
  <p:custDataLst>
    <p:tags r:id="rId46"/>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0C58"/>
    <a:srgbClr val="DC582A"/>
    <a:srgbClr val="1E6F30"/>
    <a:srgbClr val="005EB8"/>
    <a:srgbClr val="D00070"/>
    <a:srgbClr val="84329B"/>
    <a:srgbClr val="D31873"/>
    <a:srgbClr val="00A6E0"/>
    <a:srgbClr val="78449B"/>
    <a:srgbClr val="E15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78EC5D-3077-453D-B467-C78CA1F5F12E}" v="4166" dt="2025-12-09T11:38:36.372"/>
    <p1510:client id="{2202AD7E-B5EB-4375-8A43-A6A7A049F3E0}" v="797" dt="2025-12-09T12:10:35.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252" y="44"/>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userId="c489a6cd-6b83-4107-b4f5-70aa37363032" providerId="ADAL" clId="{A3F64532-745D-4387-B873-70A0FE0ED36E}"/>
    <pc:docChg chg="custSel modSld">
      <pc:chgData name="Sue" userId="c489a6cd-6b83-4107-b4f5-70aa37363032" providerId="ADAL" clId="{A3F64532-745D-4387-B873-70A0FE0ED36E}" dt="2025-11-26T16:06:23.136" v="1261" actId="20577"/>
      <pc:docMkLst>
        <pc:docMk/>
      </pc:docMkLst>
      <pc:sldChg chg="modNotesTx">
        <pc:chgData name="Sue" userId="c489a6cd-6b83-4107-b4f5-70aa37363032" providerId="ADAL" clId="{A3F64532-745D-4387-B873-70A0FE0ED36E}" dt="2025-11-26T15:57:13.566" v="230" actId="20577"/>
        <pc:sldMkLst>
          <pc:docMk/>
          <pc:sldMk cId="4256476006" sldId="2571"/>
        </pc:sldMkLst>
      </pc:sldChg>
      <pc:sldChg chg="modNotesTx">
        <pc:chgData name="Sue" userId="c489a6cd-6b83-4107-b4f5-70aa37363032" providerId="ADAL" clId="{A3F64532-745D-4387-B873-70A0FE0ED36E}" dt="2025-11-26T16:05:25.311" v="1142" actId="20577"/>
        <pc:sldMkLst>
          <pc:docMk/>
          <pc:sldMk cId="1388131679" sldId="2145707195"/>
        </pc:sldMkLst>
      </pc:sldChg>
      <pc:sldChg chg="addSp delSp modSp mod modNotesTx">
        <pc:chgData name="Sue" userId="c489a6cd-6b83-4107-b4f5-70aa37363032" providerId="ADAL" clId="{A3F64532-745D-4387-B873-70A0FE0ED36E}" dt="2025-11-26T15:57:29.524" v="265" actId="20577"/>
        <pc:sldMkLst>
          <pc:docMk/>
          <pc:sldMk cId="407527179" sldId="2147474724"/>
        </pc:sldMkLst>
      </pc:sldChg>
      <pc:sldChg chg="modNotesTx">
        <pc:chgData name="Sue" userId="c489a6cd-6b83-4107-b4f5-70aa37363032" providerId="ADAL" clId="{A3F64532-745D-4387-B873-70A0FE0ED36E}" dt="2025-11-26T15:59:52.265" v="558" actId="20577"/>
        <pc:sldMkLst>
          <pc:docMk/>
          <pc:sldMk cId="3194073624" sldId="2147474731"/>
        </pc:sldMkLst>
      </pc:sldChg>
      <pc:sldChg chg="modNotesTx">
        <pc:chgData name="Sue" userId="c489a6cd-6b83-4107-b4f5-70aa37363032" providerId="ADAL" clId="{A3F64532-745D-4387-B873-70A0FE0ED36E}" dt="2025-11-26T16:06:23.136" v="1261" actId="20577"/>
        <pc:sldMkLst>
          <pc:docMk/>
          <pc:sldMk cId="58350156" sldId="2147474737"/>
        </pc:sldMkLst>
      </pc:sldChg>
      <pc:sldChg chg="modNotesTx">
        <pc:chgData name="Sue" userId="c489a6cd-6b83-4107-b4f5-70aa37363032" providerId="ADAL" clId="{A3F64532-745D-4387-B873-70A0FE0ED36E}" dt="2025-11-26T16:04:05.573" v="1074" actId="20577"/>
        <pc:sldMkLst>
          <pc:docMk/>
          <pc:sldMk cId="286637091" sldId="2147474739"/>
        </pc:sldMkLst>
      </pc:sldChg>
      <pc:sldChg chg="modNotesTx">
        <pc:chgData name="Sue" userId="c489a6cd-6b83-4107-b4f5-70aa37363032" providerId="ADAL" clId="{A3F64532-745D-4387-B873-70A0FE0ED36E}" dt="2025-11-26T15:58:50.005" v="427" actId="20577"/>
        <pc:sldMkLst>
          <pc:docMk/>
          <pc:sldMk cId="3750133412" sldId="2147482883"/>
        </pc:sldMkLst>
      </pc:sldChg>
      <pc:sldChg chg="modNotesTx">
        <pc:chgData name="Sue" userId="c489a6cd-6b83-4107-b4f5-70aa37363032" providerId="ADAL" clId="{A3F64532-745D-4387-B873-70A0FE0ED36E}" dt="2025-11-26T15:58:21.855" v="401" actId="20577"/>
        <pc:sldMkLst>
          <pc:docMk/>
          <pc:sldMk cId="2573109629" sldId="2147482888"/>
        </pc:sldMkLst>
      </pc:sldChg>
      <pc:sldChg chg="modNotesTx">
        <pc:chgData name="Sue" userId="c489a6cd-6b83-4107-b4f5-70aa37363032" providerId="ADAL" clId="{A3F64532-745D-4387-B873-70A0FE0ED36E}" dt="2025-11-26T16:05:55.890" v="1193" actId="20577"/>
        <pc:sldMkLst>
          <pc:docMk/>
          <pc:sldMk cId="2402373709" sldId="2147482897"/>
        </pc:sldMkLst>
      </pc:sldChg>
      <pc:sldChg chg="modNotesTx">
        <pc:chgData name="Sue" userId="c489a6cd-6b83-4107-b4f5-70aa37363032" providerId="ADAL" clId="{A3F64532-745D-4387-B873-70A0FE0ED36E}" dt="2025-11-26T15:57:52.464" v="306" actId="20577"/>
        <pc:sldMkLst>
          <pc:docMk/>
          <pc:sldMk cId="489168303" sldId="2147482898"/>
        </pc:sldMkLst>
      </pc:sldChg>
      <pc:sldChg chg="modNotesTx">
        <pc:chgData name="Sue" userId="c489a6cd-6b83-4107-b4f5-70aa37363032" providerId="ADAL" clId="{A3F64532-745D-4387-B873-70A0FE0ED36E}" dt="2025-11-26T15:59:05.640" v="474" actId="20577"/>
        <pc:sldMkLst>
          <pc:docMk/>
          <pc:sldMk cId="4143754658" sldId="2147482899"/>
        </pc:sldMkLst>
      </pc:sldChg>
      <pc:sldChg chg="modNotesTx">
        <pc:chgData name="Sue" userId="c489a6cd-6b83-4107-b4f5-70aa37363032" providerId="ADAL" clId="{A3F64532-745D-4387-B873-70A0FE0ED36E}" dt="2025-11-26T16:00:58.385" v="695" actId="20577"/>
        <pc:sldMkLst>
          <pc:docMk/>
          <pc:sldMk cId="2510070233" sldId="2147482900"/>
        </pc:sldMkLst>
      </pc:sldChg>
    </pc:docChg>
  </pc:docChgLst>
  <pc:docChgLst>
    <pc:chgData name="Dawn Evans" userId="2b2143ab-d2ea-49b2-bbb3-382003301ef1" providerId="ADAL" clId="{038F5899-0A4F-474E-B95F-BC29443B3BBE}"/>
    <pc:docChg chg="undo redo custSel addSld delSld modSld">
      <pc:chgData name="Dawn Evans" userId="2b2143ab-d2ea-49b2-bbb3-382003301ef1" providerId="ADAL" clId="{038F5899-0A4F-474E-B95F-BC29443B3BBE}" dt="2025-12-09T11:38:36.372" v="9891"/>
      <pc:docMkLst>
        <pc:docMk/>
      </pc:docMkLst>
      <pc:sldChg chg="modSp add mod">
        <pc:chgData name="Dawn Evans" userId="2b2143ab-d2ea-49b2-bbb3-382003301ef1" providerId="ADAL" clId="{038F5899-0A4F-474E-B95F-BC29443B3BBE}" dt="2025-11-25T09:55:18.176" v="680" actId="20577"/>
        <pc:sldMkLst>
          <pc:docMk/>
          <pc:sldMk cId="1280462979" sldId="268"/>
        </pc:sldMkLst>
        <pc:spChg chg="mod">
          <ac:chgData name="Dawn Evans" userId="2b2143ab-d2ea-49b2-bbb3-382003301ef1" providerId="ADAL" clId="{038F5899-0A4F-474E-B95F-BC29443B3BBE}" dt="2025-11-25T09:55:18.176" v="680" actId="20577"/>
          <ac:spMkLst>
            <pc:docMk/>
            <pc:sldMk cId="1280462979" sldId="268"/>
            <ac:spMk id="3" creationId="{00000000-0000-0000-0000-000000000000}"/>
          </ac:spMkLst>
        </pc:spChg>
      </pc:sldChg>
      <pc:sldChg chg="modSp add del mod">
        <pc:chgData name="Dawn Evans" userId="2b2143ab-d2ea-49b2-bbb3-382003301ef1" providerId="ADAL" clId="{038F5899-0A4F-474E-B95F-BC29443B3BBE}" dt="2025-11-27T14:24:41.463" v="700" actId="47"/>
        <pc:sldMkLst>
          <pc:docMk/>
          <pc:sldMk cId="4256476006" sldId="2571"/>
        </pc:sldMkLst>
      </pc:sldChg>
      <pc:sldChg chg="modSp add mod">
        <pc:chgData name="Dawn Evans" userId="2b2143ab-d2ea-49b2-bbb3-382003301ef1" providerId="ADAL" clId="{038F5899-0A4F-474E-B95F-BC29443B3BBE}" dt="2025-12-09T11:38:35.421" v="9791"/>
        <pc:sldMkLst>
          <pc:docMk/>
          <pc:sldMk cId="3423302872" sldId="2145707189"/>
        </pc:sldMkLst>
        <pc:picChg chg="mod">
          <ac:chgData name="Dawn Evans" userId="2b2143ab-d2ea-49b2-bbb3-382003301ef1" providerId="ADAL" clId="{038F5899-0A4F-474E-B95F-BC29443B3BBE}" dt="2025-12-09T11:38:35.421" v="9791"/>
          <ac:picMkLst>
            <pc:docMk/>
            <pc:sldMk cId="3423302872" sldId="2145707189"/>
            <ac:picMk id="5" creationId="{FD2199C0-955F-3CF8-878C-B94EAD41C58B}"/>
          </ac:picMkLst>
        </pc:picChg>
      </pc:sldChg>
      <pc:sldChg chg="modSp add mod">
        <pc:chgData name="Dawn Evans" userId="2b2143ab-d2ea-49b2-bbb3-382003301ef1" providerId="ADAL" clId="{038F5899-0A4F-474E-B95F-BC29443B3BBE}" dt="2025-12-09T11:38:35.436" v="9793"/>
        <pc:sldMkLst>
          <pc:docMk/>
          <pc:sldMk cId="890628150" sldId="2145707190"/>
        </pc:sldMkLst>
        <pc:picChg chg="mod">
          <ac:chgData name="Dawn Evans" userId="2b2143ab-d2ea-49b2-bbb3-382003301ef1" providerId="ADAL" clId="{038F5899-0A4F-474E-B95F-BC29443B3BBE}" dt="2025-12-09T11:38:35.436" v="9793"/>
          <ac:picMkLst>
            <pc:docMk/>
            <pc:sldMk cId="890628150" sldId="2145707190"/>
            <ac:picMk id="7" creationId="{E16700D0-ECAA-8223-9B02-8F1651FEE6C3}"/>
          </ac:picMkLst>
        </pc:picChg>
      </pc:sldChg>
      <pc:sldChg chg="modSp add mod">
        <pc:chgData name="Dawn Evans" userId="2b2143ab-d2ea-49b2-bbb3-382003301ef1" providerId="ADAL" clId="{038F5899-0A4F-474E-B95F-BC29443B3BBE}" dt="2025-12-09T11:38:35.483" v="9799"/>
        <pc:sldMkLst>
          <pc:docMk/>
          <pc:sldMk cId="1470006572" sldId="2145707192"/>
        </pc:sldMkLst>
        <pc:picChg chg="mod">
          <ac:chgData name="Dawn Evans" userId="2b2143ab-d2ea-49b2-bbb3-382003301ef1" providerId="ADAL" clId="{038F5899-0A4F-474E-B95F-BC29443B3BBE}" dt="2025-12-09T11:38:35.483" v="9799"/>
          <ac:picMkLst>
            <pc:docMk/>
            <pc:sldMk cId="1470006572" sldId="2145707192"/>
            <ac:picMk id="4" creationId="{94D0D81F-FB47-FE56-3E8F-60B1D0164EDF}"/>
          </ac:picMkLst>
        </pc:picChg>
      </pc:sldChg>
      <pc:sldChg chg="add">
        <pc:chgData name="Dawn Evans" userId="2b2143ab-d2ea-49b2-bbb3-382003301ef1" providerId="ADAL" clId="{038F5899-0A4F-474E-B95F-BC29443B3BBE}" dt="2025-11-24T18:03:45.141" v="341"/>
        <pc:sldMkLst>
          <pc:docMk/>
          <pc:sldMk cId="618709137" sldId="2145707193"/>
        </pc:sldMkLst>
      </pc:sldChg>
      <pc:sldChg chg="addSp modSp add mod">
        <pc:chgData name="Dawn Evans" userId="2b2143ab-d2ea-49b2-bbb3-382003301ef1" providerId="ADAL" clId="{038F5899-0A4F-474E-B95F-BC29443B3BBE}" dt="2025-12-09T11:38:35.467" v="9797"/>
        <pc:sldMkLst>
          <pc:docMk/>
          <pc:sldMk cId="1388131679" sldId="2145707195"/>
        </pc:sldMkLst>
        <pc:spChg chg="add mod">
          <ac:chgData name="Dawn Evans" userId="2b2143ab-d2ea-49b2-bbb3-382003301ef1" providerId="ADAL" clId="{038F5899-0A4F-474E-B95F-BC29443B3BBE}" dt="2025-12-09T11:31:14.133" v="6016"/>
          <ac:spMkLst>
            <pc:docMk/>
            <pc:sldMk cId="1388131679" sldId="2145707195"/>
            <ac:spMk id="2" creationId="{370C4E92-1B76-4CCF-95A4-2A2881AFF1F0}"/>
          </ac:spMkLst>
        </pc:spChg>
        <pc:picChg chg="mod">
          <ac:chgData name="Dawn Evans" userId="2b2143ab-d2ea-49b2-bbb3-382003301ef1" providerId="ADAL" clId="{038F5899-0A4F-474E-B95F-BC29443B3BBE}" dt="2025-12-09T11:38:35.467" v="9797"/>
          <ac:picMkLst>
            <pc:docMk/>
            <pc:sldMk cId="1388131679" sldId="2145707195"/>
            <ac:picMk id="5" creationId="{F3B5A2C2-56FE-387B-AF85-ADB2BC334B10}"/>
          </ac:picMkLst>
        </pc:picChg>
      </pc:sldChg>
      <pc:sldChg chg="modSp add mod">
        <pc:chgData name="Dawn Evans" userId="2b2143ab-d2ea-49b2-bbb3-382003301ef1" providerId="ADAL" clId="{038F5899-0A4F-474E-B95F-BC29443B3BBE}" dt="2025-12-09T11:38:36.269" v="9879"/>
        <pc:sldMkLst>
          <pc:docMk/>
          <pc:sldMk cId="820463964" sldId="2145707261"/>
        </pc:sldMkLst>
        <pc:spChg chg="mod">
          <ac:chgData name="Dawn Evans" userId="2b2143ab-d2ea-49b2-bbb3-382003301ef1" providerId="ADAL" clId="{038F5899-0A4F-474E-B95F-BC29443B3BBE}" dt="2025-12-09T11:38:36.269" v="9879"/>
          <ac:spMkLst>
            <pc:docMk/>
            <pc:sldMk cId="820463964" sldId="2145707261"/>
            <ac:spMk id="3" creationId="{C1B46304-9632-04F3-76B3-86BE27A4DDCC}"/>
          </ac:spMkLst>
        </pc:spChg>
      </pc:sldChg>
      <pc:sldChg chg="addSp delSp modSp add mod">
        <pc:chgData name="Dawn Evans" userId="2b2143ab-d2ea-49b2-bbb3-382003301ef1" providerId="ADAL" clId="{038F5899-0A4F-474E-B95F-BC29443B3BBE}" dt="2025-12-09T11:12:52.477" v="2114" actId="20577"/>
        <pc:sldMkLst>
          <pc:docMk/>
          <pc:sldMk cId="3459831126" sldId="2145707262"/>
        </pc:sldMkLst>
        <pc:spChg chg="del mod">
          <ac:chgData name="Dawn Evans" userId="2b2143ab-d2ea-49b2-bbb3-382003301ef1" providerId="ADAL" clId="{038F5899-0A4F-474E-B95F-BC29443B3BBE}" dt="2025-12-09T11:12:50.019" v="2113"/>
          <ac:spMkLst>
            <pc:docMk/>
            <pc:sldMk cId="3459831126" sldId="2145707262"/>
            <ac:spMk id="2" creationId="{3D8538F8-8027-6CF9-EBB3-329EC05A8915}"/>
          </ac:spMkLst>
        </pc:spChg>
        <pc:spChg chg="add mod">
          <ac:chgData name="Dawn Evans" userId="2b2143ab-d2ea-49b2-bbb3-382003301ef1" providerId="ADAL" clId="{038F5899-0A4F-474E-B95F-BC29443B3BBE}" dt="2025-12-09T11:12:52.477" v="2114" actId="20577"/>
          <ac:spMkLst>
            <pc:docMk/>
            <pc:sldMk cId="3459831126" sldId="2145707262"/>
            <ac:spMk id="3" creationId="{9FCB066F-B986-C952-7762-C1B005A6F21F}"/>
          </ac:spMkLst>
        </pc:spChg>
      </pc:sldChg>
      <pc:sldChg chg="addSp delSp modSp add mod">
        <pc:chgData name="Dawn Evans" userId="2b2143ab-d2ea-49b2-bbb3-382003301ef1" providerId="ADAL" clId="{038F5899-0A4F-474E-B95F-BC29443B3BBE}" dt="2025-12-09T11:38:36.285" v="9881"/>
        <pc:sldMkLst>
          <pc:docMk/>
          <pc:sldMk cId="2132853029" sldId="2145707263"/>
        </pc:sldMkLst>
        <pc:spChg chg="del mod">
          <ac:chgData name="Dawn Evans" userId="2b2143ab-d2ea-49b2-bbb3-382003301ef1" providerId="ADAL" clId="{038F5899-0A4F-474E-B95F-BC29443B3BBE}" dt="2025-12-09T11:28:15.504" v="5910"/>
          <ac:spMkLst>
            <pc:docMk/>
            <pc:sldMk cId="2132853029" sldId="2145707263"/>
            <ac:spMk id="2" creationId="{D0AB9A0E-0A06-58C8-EB7C-DDEBC38DAA19}"/>
          </ac:spMkLst>
        </pc:spChg>
        <pc:spChg chg="add mod">
          <ac:chgData name="Dawn Evans" userId="2b2143ab-d2ea-49b2-bbb3-382003301ef1" providerId="ADAL" clId="{038F5899-0A4F-474E-B95F-BC29443B3BBE}" dt="2025-12-09T11:28:25.058" v="5911" actId="20577"/>
          <ac:spMkLst>
            <pc:docMk/>
            <pc:sldMk cId="2132853029" sldId="2145707263"/>
            <ac:spMk id="3" creationId="{E0CDDBD4-2229-7920-827A-F37AF1B449AB}"/>
          </ac:spMkLst>
        </pc:spChg>
        <pc:spChg chg="mod">
          <ac:chgData name="Dawn Evans" userId="2b2143ab-d2ea-49b2-bbb3-382003301ef1" providerId="ADAL" clId="{038F5899-0A4F-474E-B95F-BC29443B3BBE}" dt="2025-12-09T11:38:36.285" v="9881"/>
          <ac:spMkLst>
            <pc:docMk/>
            <pc:sldMk cId="2132853029" sldId="2145707263"/>
            <ac:spMk id="4" creationId="{F1413AF6-8460-B0C0-5B3F-4ECE3F913341}"/>
          </ac:spMkLst>
        </pc:spChg>
        <pc:picChg chg="mod">
          <ac:chgData name="Dawn Evans" userId="2b2143ab-d2ea-49b2-bbb3-382003301ef1" providerId="ADAL" clId="{038F5899-0A4F-474E-B95F-BC29443B3BBE}" dt="2025-12-09T11:38:35.343" v="9783"/>
          <ac:picMkLst>
            <pc:docMk/>
            <pc:sldMk cId="2132853029" sldId="2145707263"/>
            <ac:picMk id="5" creationId="{627CC698-8A7C-ED4F-A636-107C1FE546B7}"/>
          </ac:picMkLst>
        </pc:picChg>
        <pc:picChg chg="mod">
          <ac:chgData name="Dawn Evans" userId="2b2143ab-d2ea-49b2-bbb3-382003301ef1" providerId="ADAL" clId="{038F5899-0A4F-474E-B95F-BC29443B3BBE}" dt="2025-12-09T11:38:35.359" v="9785"/>
          <ac:picMkLst>
            <pc:docMk/>
            <pc:sldMk cId="2132853029" sldId="2145707263"/>
            <ac:picMk id="7" creationId="{141FA9D2-3FAC-8F51-34F6-485D0E7A3D3A}"/>
          </ac:picMkLst>
        </pc:picChg>
      </pc:sldChg>
      <pc:sldChg chg="addSp delSp modSp add mod">
        <pc:chgData name="Dawn Evans" userId="2b2143ab-d2ea-49b2-bbb3-382003301ef1" providerId="ADAL" clId="{038F5899-0A4F-474E-B95F-BC29443B3BBE}" dt="2025-12-09T11:38:36.325" v="9885"/>
        <pc:sldMkLst>
          <pc:docMk/>
          <pc:sldMk cId="1216177230" sldId="2145707264"/>
        </pc:sldMkLst>
        <pc:spChg chg="del mod">
          <ac:chgData name="Dawn Evans" userId="2b2143ab-d2ea-49b2-bbb3-382003301ef1" providerId="ADAL" clId="{038F5899-0A4F-474E-B95F-BC29443B3BBE}" dt="2025-12-09T11:28:46.046" v="5941"/>
          <ac:spMkLst>
            <pc:docMk/>
            <pc:sldMk cId="1216177230" sldId="2145707264"/>
            <ac:spMk id="2" creationId="{A2D06326-2414-0F95-5FB2-520E0DE4B06E}"/>
          </ac:spMkLst>
        </pc:spChg>
        <pc:spChg chg="add mod">
          <ac:chgData name="Dawn Evans" userId="2b2143ab-d2ea-49b2-bbb3-382003301ef1" providerId="ADAL" clId="{038F5899-0A4F-474E-B95F-BC29443B3BBE}" dt="2025-12-09T11:28:59.421" v="5948" actId="403"/>
          <ac:spMkLst>
            <pc:docMk/>
            <pc:sldMk cId="1216177230" sldId="2145707264"/>
            <ac:spMk id="4" creationId="{C8DFD8FB-F642-56DA-7811-35613FDAAB83}"/>
          </ac:spMkLst>
        </pc:spChg>
        <pc:spChg chg="mod">
          <ac:chgData name="Dawn Evans" userId="2b2143ab-d2ea-49b2-bbb3-382003301ef1" providerId="ADAL" clId="{038F5899-0A4F-474E-B95F-BC29443B3BBE}" dt="2025-12-09T11:38:36.300" v="9883"/>
          <ac:spMkLst>
            <pc:docMk/>
            <pc:sldMk cId="1216177230" sldId="2145707264"/>
            <ac:spMk id="6" creationId="{03D9D6C1-AB73-091B-0A92-A256206A4CCD}"/>
          </ac:spMkLst>
        </pc:spChg>
        <pc:spChg chg="mod">
          <ac:chgData name="Dawn Evans" userId="2b2143ab-d2ea-49b2-bbb3-382003301ef1" providerId="ADAL" clId="{038F5899-0A4F-474E-B95F-BC29443B3BBE}" dt="2025-12-09T11:38:36.325" v="9885"/>
          <ac:spMkLst>
            <pc:docMk/>
            <pc:sldMk cId="1216177230" sldId="2145707264"/>
            <ac:spMk id="7" creationId="{1BB055C0-DC01-141B-ED8B-85D8E160D9E0}"/>
          </ac:spMkLst>
        </pc:spChg>
        <pc:picChg chg="mod">
          <ac:chgData name="Dawn Evans" userId="2b2143ab-d2ea-49b2-bbb3-382003301ef1" providerId="ADAL" clId="{038F5899-0A4F-474E-B95F-BC29443B3BBE}" dt="2025-12-09T11:38:35.390" v="9787"/>
          <ac:picMkLst>
            <pc:docMk/>
            <pc:sldMk cId="1216177230" sldId="2145707264"/>
            <ac:picMk id="3" creationId="{A0F22BAE-2005-13C1-8FA5-9F8B3EC3C127}"/>
          </ac:picMkLst>
        </pc:picChg>
      </pc:sldChg>
      <pc:sldChg chg="addSp modSp add mod">
        <pc:chgData name="Dawn Evans" userId="2b2143ab-d2ea-49b2-bbb3-382003301ef1" providerId="ADAL" clId="{038F5899-0A4F-474E-B95F-BC29443B3BBE}" dt="2025-12-09T11:38:36.372" v="9891"/>
        <pc:sldMkLst>
          <pc:docMk/>
          <pc:sldMk cId="2791625823" sldId="2145707265"/>
        </pc:sldMkLst>
        <pc:spChg chg="mod">
          <ac:chgData name="Dawn Evans" userId="2b2143ab-d2ea-49b2-bbb3-382003301ef1" providerId="ADAL" clId="{038F5899-0A4F-474E-B95F-BC29443B3BBE}" dt="2025-12-09T11:38:36.325" v="9887"/>
          <ac:spMkLst>
            <pc:docMk/>
            <pc:sldMk cId="2791625823" sldId="2145707265"/>
            <ac:spMk id="2" creationId="{02887B83-48EE-094C-7D22-C57D29D12213}"/>
          </ac:spMkLst>
        </pc:spChg>
        <pc:spChg chg="add mod">
          <ac:chgData name="Dawn Evans" userId="2b2143ab-d2ea-49b2-bbb3-382003301ef1" providerId="ADAL" clId="{038F5899-0A4F-474E-B95F-BC29443B3BBE}" dt="2025-12-09T11:30:35.174" v="6012"/>
          <ac:spMkLst>
            <pc:docMk/>
            <pc:sldMk cId="2791625823" sldId="2145707265"/>
            <ac:spMk id="3" creationId="{3141EEC9-2CA8-BE9F-6769-B28651578B92}"/>
          </ac:spMkLst>
        </pc:spChg>
        <pc:spChg chg="add mod">
          <ac:chgData name="Dawn Evans" userId="2b2143ab-d2ea-49b2-bbb3-382003301ef1" providerId="ADAL" clId="{038F5899-0A4F-474E-B95F-BC29443B3BBE}" dt="2025-12-09T11:32:32.866" v="6027" actId="27636"/>
          <ac:spMkLst>
            <pc:docMk/>
            <pc:sldMk cId="2791625823" sldId="2145707265"/>
            <ac:spMk id="4" creationId="{E6470A1C-750B-D18D-E2F2-332C03E24766}"/>
          </ac:spMkLst>
        </pc:spChg>
        <pc:spChg chg="mod">
          <ac:chgData name="Dawn Evans" userId="2b2143ab-d2ea-49b2-bbb3-382003301ef1" providerId="ADAL" clId="{038F5899-0A4F-474E-B95F-BC29443B3BBE}" dt="2025-12-09T11:38:36.356" v="9889"/>
          <ac:spMkLst>
            <pc:docMk/>
            <pc:sldMk cId="2791625823" sldId="2145707265"/>
            <ac:spMk id="6" creationId="{5B8F948D-1A06-B9EA-7B76-18EC9DF6A146}"/>
          </ac:spMkLst>
        </pc:spChg>
        <pc:spChg chg="mod">
          <ac:chgData name="Dawn Evans" userId="2b2143ab-d2ea-49b2-bbb3-382003301ef1" providerId="ADAL" clId="{038F5899-0A4F-474E-B95F-BC29443B3BBE}" dt="2025-12-09T11:38:36.372" v="9891"/>
          <ac:spMkLst>
            <pc:docMk/>
            <pc:sldMk cId="2791625823" sldId="2145707265"/>
            <ac:spMk id="8" creationId="{51524EC5-B5F0-A6D6-5A9D-91725C385687}"/>
          </ac:spMkLst>
        </pc:spChg>
        <pc:picChg chg="mod">
          <ac:chgData name="Dawn Evans" userId="2b2143ab-d2ea-49b2-bbb3-382003301ef1" providerId="ADAL" clId="{038F5899-0A4F-474E-B95F-BC29443B3BBE}" dt="2025-12-09T11:38:35.409" v="9789"/>
          <ac:picMkLst>
            <pc:docMk/>
            <pc:sldMk cId="2791625823" sldId="2145707265"/>
            <ac:picMk id="5" creationId="{46869F1D-C565-3D17-376F-8D35E2EDA342}"/>
          </ac:picMkLst>
        </pc:picChg>
      </pc:sldChg>
      <pc:sldChg chg="modSp add mod">
        <pc:chgData name="Dawn Evans" userId="2b2143ab-d2ea-49b2-bbb3-382003301ef1" providerId="ADAL" clId="{038F5899-0A4F-474E-B95F-BC29443B3BBE}" dt="2025-12-01T15:26:53.933" v="1105" actId="20577"/>
        <pc:sldMkLst>
          <pc:docMk/>
          <pc:sldMk cId="2354617650" sldId="2147474722"/>
        </pc:sldMkLst>
        <pc:spChg chg="mod">
          <ac:chgData name="Dawn Evans" userId="2b2143ab-d2ea-49b2-bbb3-382003301ef1" providerId="ADAL" clId="{038F5899-0A4F-474E-B95F-BC29443B3BBE}" dt="2025-12-01T15:26:53.933" v="1105" actId="20577"/>
          <ac:spMkLst>
            <pc:docMk/>
            <pc:sldMk cId="2354617650" sldId="2147474722"/>
            <ac:spMk id="3" creationId="{AEF304CA-C339-0C8C-D200-8CA508C31BB4}"/>
          </ac:spMkLst>
        </pc:spChg>
      </pc:sldChg>
      <pc:sldChg chg="modSp add mod">
        <pc:chgData name="Dawn Evans" userId="2b2143ab-d2ea-49b2-bbb3-382003301ef1" providerId="ADAL" clId="{038F5899-0A4F-474E-B95F-BC29443B3BBE}" dt="2025-12-01T15:21:31.124" v="1096" actId="403"/>
        <pc:sldMkLst>
          <pc:docMk/>
          <pc:sldMk cId="1733144244" sldId="2147474723"/>
        </pc:sldMkLst>
        <pc:spChg chg="mod">
          <ac:chgData name="Dawn Evans" userId="2b2143ab-d2ea-49b2-bbb3-382003301ef1" providerId="ADAL" clId="{038F5899-0A4F-474E-B95F-BC29443B3BBE}" dt="2025-12-01T15:21:31.124" v="1096" actId="403"/>
          <ac:spMkLst>
            <pc:docMk/>
            <pc:sldMk cId="1733144244" sldId="2147474723"/>
            <ac:spMk id="3" creationId="{755BAE9B-8E29-C25C-7ABE-7999839F5F16}"/>
          </ac:spMkLst>
        </pc:spChg>
      </pc:sldChg>
      <pc:sldChg chg="add del">
        <pc:chgData name="Dawn Evans" userId="2b2143ab-d2ea-49b2-bbb3-382003301ef1" providerId="ADAL" clId="{038F5899-0A4F-474E-B95F-BC29443B3BBE}" dt="2025-11-26T16:46:25.220" v="694" actId="47"/>
        <pc:sldMkLst>
          <pc:docMk/>
          <pc:sldMk cId="407527179" sldId="2147474724"/>
        </pc:sldMkLst>
      </pc:sldChg>
      <pc:sldChg chg="addSp delSp modSp add mod">
        <pc:chgData name="Dawn Evans" userId="2b2143ab-d2ea-49b2-bbb3-382003301ef1" providerId="ADAL" clId="{038F5899-0A4F-474E-B95F-BC29443B3BBE}" dt="2025-12-01T15:36:51.466" v="1108" actId="20577"/>
        <pc:sldMkLst>
          <pc:docMk/>
          <pc:sldMk cId="3194073624" sldId="2147474731"/>
        </pc:sldMkLst>
        <pc:spChg chg="mod">
          <ac:chgData name="Dawn Evans" userId="2b2143ab-d2ea-49b2-bbb3-382003301ef1" providerId="ADAL" clId="{038F5899-0A4F-474E-B95F-BC29443B3BBE}" dt="2025-11-24T18:05:36.823" v="345" actId="26606"/>
          <ac:spMkLst>
            <pc:docMk/>
            <pc:sldMk cId="3194073624" sldId="2147474731"/>
            <ac:spMk id="2" creationId="{2F830221-9C59-C78A-9E10-B4B2418D0AC4}"/>
          </ac:spMkLst>
        </pc:spChg>
        <pc:spChg chg="add del mod">
          <ac:chgData name="Dawn Evans" userId="2b2143ab-d2ea-49b2-bbb3-382003301ef1" providerId="ADAL" clId="{038F5899-0A4F-474E-B95F-BC29443B3BBE}" dt="2025-12-01T15:36:51.466" v="1108" actId="20577"/>
          <ac:spMkLst>
            <pc:docMk/>
            <pc:sldMk cId="3194073624" sldId="2147474731"/>
            <ac:spMk id="3" creationId="{6483CD99-477B-DA2F-DF7B-6F198A3E4612}"/>
          </ac:spMkLst>
        </pc:spChg>
      </pc:sldChg>
      <pc:sldChg chg="add">
        <pc:chgData name="Dawn Evans" userId="2b2143ab-d2ea-49b2-bbb3-382003301ef1" providerId="ADAL" clId="{038F5899-0A4F-474E-B95F-BC29443B3BBE}" dt="2025-11-24T18:01:38.256" v="244"/>
        <pc:sldMkLst>
          <pc:docMk/>
          <pc:sldMk cId="620664134" sldId="2147474732"/>
        </pc:sldMkLst>
      </pc:sldChg>
      <pc:sldChg chg="modSp add mod">
        <pc:chgData name="Dawn Evans" userId="2b2143ab-d2ea-49b2-bbb3-382003301ef1" providerId="ADAL" clId="{038F5899-0A4F-474E-B95F-BC29443B3BBE}" dt="2025-11-24T18:04:15.970" v="342" actId="26606"/>
        <pc:sldMkLst>
          <pc:docMk/>
          <pc:sldMk cId="446632190" sldId="2147474735"/>
        </pc:sldMkLst>
        <pc:graphicFrameChg chg="mod modGraphic">
          <ac:chgData name="Dawn Evans" userId="2b2143ab-d2ea-49b2-bbb3-382003301ef1" providerId="ADAL" clId="{038F5899-0A4F-474E-B95F-BC29443B3BBE}" dt="2025-11-24T18:04:15.970" v="342" actId="26606"/>
          <ac:graphicFrameMkLst>
            <pc:docMk/>
            <pc:sldMk cId="446632190" sldId="2147474735"/>
            <ac:graphicFrameMk id="5" creationId="{E61BCE5E-C5AE-D74C-86FB-9A5D697B03E5}"/>
          </ac:graphicFrameMkLst>
        </pc:graphicFrameChg>
      </pc:sldChg>
      <pc:sldChg chg="addSp delSp modSp add mod">
        <pc:chgData name="Dawn Evans" userId="2b2143ab-d2ea-49b2-bbb3-382003301ef1" providerId="ADAL" clId="{038F5899-0A4F-474E-B95F-BC29443B3BBE}" dt="2025-12-01T15:26:45.751" v="1104" actId="20577"/>
        <pc:sldMkLst>
          <pc:docMk/>
          <pc:sldMk cId="58350156" sldId="2147474737"/>
        </pc:sldMkLst>
        <pc:spChg chg="mod">
          <ac:chgData name="Dawn Evans" userId="2b2143ab-d2ea-49b2-bbb3-382003301ef1" providerId="ADAL" clId="{038F5899-0A4F-474E-B95F-BC29443B3BBE}" dt="2025-11-24T18:08:55.671" v="349" actId="26606"/>
          <ac:spMkLst>
            <pc:docMk/>
            <pc:sldMk cId="58350156" sldId="2147474737"/>
            <ac:spMk id="2" creationId="{C66819AB-FACD-B544-08EE-DCA9FF5F2EAD}"/>
          </ac:spMkLst>
        </pc:spChg>
        <pc:spChg chg="add del mod">
          <ac:chgData name="Dawn Evans" userId="2b2143ab-d2ea-49b2-bbb3-382003301ef1" providerId="ADAL" clId="{038F5899-0A4F-474E-B95F-BC29443B3BBE}" dt="2025-12-01T15:26:45.751" v="1104" actId="20577"/>
          <ac:spMkLst>
            <pc:docMk/>
            <pc:sldMk cId="58350156" sldId="2147474737"/>
            <ac:spMk id="3" creationId="{6FB41813-608A-A4A7-B10D-F575E9755E77}"/>
          </ac:spMkLst>
        </pc:spChg>
      </pc:sldChg>
      <pc:sldChg chg="add del modTransition">
        <pc:chgData name="Dawn Evans" userId="2b2143ab-d2ea-49b2-bbb3-382003301ef1" providerId="ADAL" clId="{038F5899-0A4F-474E-B95F-BC29443B3BBE}" dt="2025-11-27T14:24:47.252" v="701" actId="47"/>
        <pc:sldMkLst>
          <pc:docMk/>
          <pc:sldMk cId="286637091" sldId="2147474739"/>
        </pc:sldMkLst>
      </pc:sldChg>
      <pc:sldChg chg="modSp add del mod modTransition">
        <pc:chgData name="Dawn Evans" userId="2b2143ab-d2ea-49b2-bbb3-382003301ef1" providerId="ADAL" clId="{038F5899-0A4F-474E-B95F-BC29443B3BBE}" dt="2025-11-27T14:24:49.086" v="702" actId="47"/>
        <pc:sldMkLst>
          <pc:docMk/>
          <pc:sldMk cId="3324281838" sldId="2147474740"/>
        </pc:sldMkLst>
      </pc:sldChg>
      <pc:sldChg chg="addSp delSp modSp add del mod modTransition">
        <pc:chgData name="Dawn Evans" userId="2b2143ab-d2ea-49b2-bbb3-382003301ef1" providerId="ADAL" clId="{038F5899-0A4F-474E-B95F-BC29443B3BBE}" dt="2025-11-27T14:24:38.883" v="697" actId="47"/>
        <pc:sldMkLst>
          <pc:docMk/>
          <pc:sldMk cId="1497299303" sldId="2147474741"/>
        </pc:sldMkLst>
      </pc:sldChg>
      <pc:sldChg chg="addSp delSp modSp add del mod modTransition">
        <pc:chgData name="Dawn Evans" userId="2b2143ab-d2ea-49b2-bbb3-382003301ef1" providerId="ADAL" clId="{038F5899-0A4F-474E-B95F-BC29443B3BBE}" dt="2025-11-27T14:24:39.662" v="698" actId="47"/>
        <pc:sldMkLst>
          <pc:docMk/>
          <pc:sldMk cId="1092969285" sldId="2147474742"/>
        </pc:sldMkLst>
      </pc:sldChg>
      <pc:sldChg chg="addSp delSp modSp add del mod modTransition modClrScheme chgLayout">
        <pc:chgData name="Dawn Evans" userId="2b2143ab-d2ea-49b2-bbb3-382003301ef1" providerId="ADAL" clId="{038F5899-0A4F-474E-B95F-BC29443B3BBE}" dt="2025-11-27T14:24:40.433" v="699" actId="47"/>
        <pc:sldMkLst>
          <pc:docMk/>
          <pc:sldMk cId="1181780815" sldId="2147474743"/>
        </pc:sldMkLst>
      </pc:sldChg>
      <pc:sldChg chg="add del modTransition">
        <pc:chgData name="Dawn Evans" userId="2b2143ab-d2ea-49b2-bbb3-382003301ef1" providerId="ADAL" clId="{038F5899-0A4F-474E-B95F-BC29443B3BBE}" dt="2025-11-27T14:24:50.230" v="703" actId="47"/>
        <pc:sldMkLst>
          <pc:docMk/>
          <pc:sldMk cId="4123221567" sldId="2147474744"/>
        </pc:sldMkLst>
      </pc:sldChg>
      <pc:sldChg chg="add del modTransition">
        <pc:chgData name="Dawn Evans" userId="2b2143ab-d2ea-49b2-bbb3-382003301ef1" providerId="ADAL" clId="{038F5899-0A4F-474E-B95F-BC29443B3BBE}" dt="2025-11-25T08:59:13.433" v="561" actId="47"/>
        <pc:sldMkLst>
          <pc:docMk/>
          <pc:sldMk cId="415115145" sldId="2147474745"/>
        </pc:sldMkLst>
      </pc:sldChg>
      <pc:sldChg chg="modSp add del mod">
        <pc:chgData name="Dawn Evans" userId="2b2143ab-d2ea-49b2-bbb3-382003301ef1" providerId="ADAL" clId="{038F5899-0A4F-474E-B95F-BC29443B3BBE}" dt="2025-12-09T11:38:35.990" v="9843"/>
        <pc:sldMkLst>
          <pc:docMk/>
          <pc:sldMk cId="368979164" sldId="2147482104"/>
        </pc:sldMkLst>
        <pc:spChg chg="mod">
          <ac:chgData name="Dawn Evans" userId="2b2143ab-d2ea-49b2-bbb3-382003301ef1" providerId="ADAL" clId="{038F5899-0A4F-474E-B95F-BC29443B3BBE}" dt="2025-12-09T11:38:35.990" v="9843"/>
          <ac:spMkLst>
            <pc:docMk/>
            <pc:sldMk cId="368979164" sldId="2147482104"/>
            <ac:spMk id="3" creationId="{DB630A8A-3A0C-15F9-8474-3F68DBD342F1}"/>
          </ac:spMkLst>
        </pc:spChg>
        <pc:spChg chg="mod">
          <ac:chgData name="Dawn Evans" userId="2b2143ab-d2ea-49b2-bbb3-382003301ef1" providerId="ADAL" clId="{038F5899-0A4F-474E-B95F-BC29443B3BBE}" dt="2025-12-09T11:38:35.959" v="9839"/>
          <ac:spMkLst>
            <pc:docMk/>
            <pc:sldMk cId="368979164" sldId="2147482104"/>
            <ac:spMk id="10" creationId="{138C0858-CE67-71B3-5F0E-9D4A1BE1E413}"/>
          </ac:spMkLst>
        </pc:spChg>
        <pc:spChg chg="mod">
          <ac:chgData name="Dawn Evans" userId="2b2143ab-d2ea-49b2-bbb3-382003301ef1" providerId="ADAL" clId="{038F5899-0A4F-474E-B95F-BC29443B3BBE}" dt="2025-12-09T11:38:35.521" v="9803"/>
          <ac:spMkLst>
            <pc:docMk/>
            <pc:sldMk cId="368979164" sldId="2147482104"/>
            <ac:spMk id="11" creationId="{CD426911-1892-8905-8C33-BD96F05AC75A}"/>
          </ac:spMkLst>
        </pc:spChg>
        <pc:spChg chg="mod">
          <ac:chgData name="Dawn Evans" userId="2b2143ab-d2ea-49b2-bbb3-382003301ef1" providerId="ADAL" clId="{038F5899-0A4F-474E-B95F-BC29443B3BBE}" dt="2025-12-09T11:38:35.536" v="9805"/>
          <ac:spMkLst>
            <pc:docMk/>
            <pc:sldMk cId="368979164" sldId="2147482104"/>
            <ac:spMk id="12" creationId="{CFA00F89-DDFE-2C11-5B79-C625393E863A}"/>
          </ac:spMkLst>
        </pc:spChg>
        <pc:spChg chg="mod">
          <ac:chgData name="Dawn Evans" userId="2b2143ab-d2ea-49b2-bbb3-382003301ef1" providerId="ADAL" clId="{038F5899-0A4F-474E-B95F-BC29443B3BBE}" dt="2025-12-09T11:38:35.974" v="9841"/>
          <ac:spMkLst>
            <pc:docMk/>
            <pc:sldMk cId="368979164" sldId="2147482104"/>
            <ac:spMk id="14" creationId="{DA1B7D6F-2E77-C545-059B-766FA73363F6}"/>
          </ac:spMkLst>
        </pc:spChg>
        <pc:picChg chg="mod">
          <ac:chgData name="Dawn Evans" userId="2b2143ab-d2ea-49b2-bbb3-382003301ef1" providerId="ADAL" clId="{038F5899-0A4F-474E-B95F-BC29443B3BBE}" dt="2025-12-09T11:38:35.277" v="9775"/>
          <ac:picMkLst>
            <pc:docMk/>
            <pc:sldMk cId="368979164" sldId="2147482104"/>
            <ac:picMk id="9" creationId="{824AFE7A-E6ED-9093-36D7-55C462BE16FC}"/>
          </ac:picMkLst>
        </pc:picChg>
      </pc:sldChg>
      <pc:sldChg chg="modSp add del mod">
        <pc:chgData name="Dawn Evans" userId="2b2143ab-d2ea-49b2-bbb3-382003301ef1" providerId="ADAL" clId="{038F5899-0A4F-474E-B95F-BC29443B3BBE}" dt="2025-12-09T11:38:36.253" v="9877"/>
        <pc:sldMkLst>
          <pc:docMk/>
          <pc:sldMk cId="3750133412" sldId="2147482883"/>
        </pc:sldMkLst>
        <pc:spChg chg="mod">
          <ac:chgData name="Dawn Evans" userId="2b2143ab-d2ea-49b2-bbb3-382003301ef1" providerId="ADAL" clId="{038F5899-0A4F-474E-B95F-BC29443B3BBE}" dt="2025-12-09T11:38:36.253" v="9877"/>
          <ac:spMkLst>
            <pc:docMk/>
            <pc:sldMk cId="3750133412" sldId="2147482883"/>
            <ac:spMk id="18" creationId="{B0E2955E-08B9-5A50-DA92-2BD691D67FD4}"/>
          </ac:spMkLst>
        </pc:spChg>
        <pc:picChg chg="mod">
          <ac:chgData name="Dawn Evans" userId="2b2143ab-d2ea-49b2-bbb3-382003301ef1" providerId="ADAL" clId="{038F5899-0A4F-474E-B95F-BC29443B3BBE}" dt="2025-12-09T11:38:35.327" v="9781"/>
          <ac:picMkLst>
            <pc:docMk/>
            <pc:sldMk cId="3750133412" sldId="2147482883"/>
            <ac:picMk id="14" creationId="{D0CF8AA2-1533-E2F1-3AD8-35B769BADE02}"/>
          </ac:picMkLst>
        </pc:picChg>
      </pc:sldChg>
      <pc:sldChg chg="add del">
        <pc:chgData name="Dawn Evans" userId="2b2143ab-d2ea-49b2-bbb3-382003301ef1" providerId="ADAL" clId="{038F5899-0A4F-474E-B95F-BC29443B3BBE}" dt="2025-11-24T17:57:08.539" v="8"/>
        <pc:sldMkLst>
          <pc:docMk/>
          <pc:sldMk cId="3821644048" sldId="2147482886"/>
        </pc:sldMkLst>
      </pc:sldChg>
      <pc:sldChg chg="addSp modSp add del mod">
        <pc:chgData name="Dawn Evans" userId="2b2143ab-d2ea-49b2-bbb3-382003301ef1" providerId="ADAL" clId="{038F5899-0A4F-474E-B95F-BC29443B3BBE}" dt="2025-12-09T11:11:45.195" v="2081" actId="47"/>
        <pc:sldMkLst>
          <pc:docMk/>
          <pc:sldMk cId="1172685277" sldId="2147482887"/>
        </pc:sldMkLst>
        <pc:spChg chg="add mod">
          <ac:chgData name="Dawn Evans" userId="2b2143ab-d2ea-49b2-bbb3-382003301ef1" providerId="ADAL" clId="{038F5899-0A4F-474E-B95F-BC29443B3BBE}" dt="2025-12-09T11:10:34.061" v="1744" actId="20577"/>
          <ac:spMkLst>
            <pc:docMk/>
            <pc:sldMk cId="1172685277" sldId="2147482887"/>
            <ac:spMk id="2" creationId="{30B7F69D-FA78-812F-B3D0-2454B8A2BC9A}"/>
          </ac:spMkLst>
        </pc:spChg>
        <pc:picChg chg="mod">
          <ac:chgData name="Dawn Evans" userId="2b2143ab-d2ea-49b2-bbb3-382003301ef1" providerId="ADAL" clId="{038F5899-0A4F-474E-B95F-BC29443B3BBE}" dt="2025-12-09T11:10:39.164" v="2060" actId="14100"/>
          <ac:picMkLst>
            <pc:docMk/>
            <pc:sldMk cId="1172685277" sldId="2147482887"/>
            <ac:picMk id="5" creationId="{8F58EF4E-CACA-0DD0-483E-C3D62113F6F1}"/>
          </ac:picMkLst>
        </pc:picChg>
      </pc:sldChg>
      <pc:sldChg chg="add del">
        <pc:chgData name="Dawn Evans" userId="2b2143ab-d2ea-49b2-bbb3-382003301ef1" providerId="ADAL" clId="{038F5899-0A4F-474E-B95F-BC29443B3BBE}" dt="2025-11-24T17:57:08.539" v="8"/>
        <pc:sldMkLst>
          <pc:docMk/>
          <pc:sldMk cId="2573109629" sldId="2147482888"/>
        </pc:sldMkLst>
      </pc:sldChg>
      <pc:sldChg chg="add del">
        <pc:chgData name="Dawn Evans" userId="2b2143ab-d2ea-49b2-bbb3-382003301ef1" providerId="ADAL" clId="{038F5899-0A4F-474E-B95F-BC29443B3BBE}" dt="2025-11-24T17:57:08.539" v="8"/>
        <pc:sldMkLst>
          <pc:docMk/>
          <pc:sldMk cId="3508183421" sldId="2147482889"/>
        </pc:sldMkLst>
      </pc:sldChg>
      <pc:sldChg chg="modSp add del mod">
        <pc:chgData name="Dawn Evans" userId="2b2143ab-d2ea-49b2-bbb3-382003301ef1" providerId="ADAL" clId="{038F5899-0A4F-474E-B95F-BC29443B3BBE}" dt="2025-12-09T11:38:36.053" v="9851"/>
        <pc:sldMkLst>
          <pc:docMk/>
          <pc:sldMk cId="3215327159" sldId="2147482890"/>
        </pc:sldMkLst>
        <pc:spChg chg="mod">
          <ac:chgData name="Dawn Evans" userId="2b2143ab-d2ea-49b2-bbb3-382003301ef1" providerId="ADAL" clId="{038F5899-0A4F-474E-B95F-BC29443B3BBE}" dt="2025-12-09T11:38:36.006" v="9845"/>
          <ac:spMkLst>
            <pc:docMk/>
            <pc:sldMk cId="3215327159" sldId="2147482890"/>
            <ac:spMk id="5" creationId="{0EC4D0D5-89A2-F2BE-D492-E5A0FE61F6D4}"/>
          </ac:spMkLst>
        </pc:spChg>
        <pc:spChg chg="mod">
          <ac:chgData name="Dawn Evans" userId="2b2143ab-d2ea-49b2-bbb3-382003301ef1" providerId="ADAL" clId="{038F5899-0A4F-474E-B95F-BC29443B3BBE}" dt="2025-12-09T11:38:36.022" v="9847"/>
          <ac:spMkLst>
            <pc:docMk/>
            <pc:sldMk cId="3215327159" sldId="2147482890"/>
            <ac:spMk id="17" creationId="{ADEDAE1B-07E7-5B48-164B-F33C244B92D5}"/>
          </ac:spMkLst>
        </pc:spChg>
        <pc:spChg chg="mod">
          <ac:chgData name="Dawn Evans" userId="2b2143ab-d2ea-49b2-bbb3-382003301ef1" providerId="ADAL" clId="{038F5899-0A4F-474E-B95F-BC29443B3BBE}" dt="2025-12-09T11:38:36.037" v="9849"/>
          <ac:spMkLst>
            <pc:docMk/>
            <pc:sldMk cId="3215327159" sldId="2147482890"/>
            <ac:spMk id="44" creationId="{9C3CB193-EEA0-4353-A977-664ACED21CB4}"/>
          </ac:spMkLst>
        </pc:spChg>
        <pc:spChg chg="mod">
          <ac:chgData name="Dawn Evans" userId="2b2143ab-d2ea-49b2-bbb3-382003301ef1" providerId="ADAL" clId="{038F5899-0A4F-474E-B95F-BC29443B3BBE}" dt="2025-12-09T11:38:36.053" v="9851"/>
          <ac:spMkLst>
            <pc:docMk/>
            <pc:sldMk cId="3215327159" sldId="2147482890"/>
            <ac:spMk id="45" creationId="{1F3AD40A-2403-8C81-8E20-32C8281311A8}"/>
          </ac:spMkLst>
        </pc:spChg>
        <pc:picChg chg="mod">
          <ac:chgData name="Dawn Evans" userId="2b2143ab-d2ea-49b2-bbb3-382003301ef1" providerId="ADAL" clId="{038F5899-0A4F-474E-B95F-BC29443B3BBE}" dt="2025-12-09T11:38:35.294" v="9777"/>
          <ac:picMkLst>
            <pc:docMk/>
            <pc:sldMk cId="3215327159" sldId="2147482890"/>
            <ac:picMk id="11" creationId="{6E986611-9321-083A-FB84-3645C5E24B2C}"/>
          </ac:picMkLst>
        </pc:picChg>
        <pc:cxnChg chg="mod">
          <ac:chgData name="Dawn Evans" userId="2b2143ab-d2ea-49b2-bbb3-382003301ef1" providerId="ADAL" clId="{038F5899-0A4F-474E-B95F-BC29443B3BBE}" dt="2025-12-09T11:38:35.900" v="9831"/>
          <ac:cxnSpMkLst>
            <pc:docMk/>
            <pc:sldMk cId="3215327159" sldId="2147482890"/>
            <ac:cxnSpMk id="13" creationId="{C62D7F61-CF49-FB24-0695-3FAA621B9D59}"/>
          </ac:cxnSpMkLst>
        </pc:cxnChg>
        <pc:cxnChg chg="mod">
          <ac:chgData name="Dawn Evans" userId="2b2143ab-d2ea-49b2-bbb3-382003301ef1" providerId="ADAL" clId="{038F5899-0A4F-474E-B95F-BC29443B3BBE}" dt="2025-12-09T11:38:35.915" v="9833"/>
          <ac:cxnSpMkLst>
            <pc:docMk/>
            <pc:sldMk cId="3215327159" sldId="2147482890"/>
            <ac:cxnSpMk id="19" creationId="{055B3520-D068-08D5-5065-9E69CE5DA070}"/>
          </ac:cxnSpMkLst>
        </pc:cxnChg>
        <pc:cxnChg chg="mod">
          <ac:chgData name="Dawn Evans" userId="2b2143ab-d2ea-49b2-bbb3-382003301ef1" providerId="ADAL" clId="{038F5899-0A4F-474E-B95F-BC29443B3BBE}" dt="2025-12-09T11:38:35.922" v="9835"/>
          <ac:cxnSpMkLst>
            <pc:docMk/>
            <pc:sldMk cId="3215327159" sldId="2147482890"/>
            <ac:cxnSpMk id="25" creationId="{95A9744B-1A5A-4E38-5CC2-DDDEF8A6CF03}"/>
          </ac:cxnSpMkLst>
        </pc:cxnChg>
        <pc:cxnChg chg="mod">
          <ac:chgData name="Dawn Evans" userId="2b2143ab-d2ea-49b2-bbb3-382003301ef1" providerId="ADAL" clId="{038F5899-0A4F-474E-B95F-BC29443B3BBE}" dt="2025-12-09T11:38:35.937" v="9837"/>
          <ac:cxnSpMkLst>
            <pc:docMk/>
            <pc:sldMk cId="3215327159" sldId="2147482890"/>
            <ac:cxnSpMk id="31" creationId="{C2187178-9A17-3D20-1CB8-6A7ED07EECAC}"/>
          </ac:cxnSpMkLst>
        </pc:cxnChg>
      </pc:sldChg>
      <pc:sldChg chg="modSp add del mod">
        <pc:chgData name="Dawn Evans" userId="2b2143ab-d2ea-49b2-bbb3-382003301ef1" providerId="ADAL" clId="{038F5899-0A4F-474E-B95F-BC29443B3BBE}" dt="2025-12-09T11:38:36.138" v="9861"/>
        <pc:sldMkLst>
          <pc:docMk/>
          <pc:sldMk cId="1090992370" sldId="2147482891"/>
        </pc:sldMkLst>
        <pc:spChg chg="mod">
          <ac:chgData name="Dawn Evans" userId="2b2143ab-d2ea-49b2-bbb3-382003301ef1" providerId="ADAL" clId="{038F5899-0A4F-474E-B95F-BC29443B3BBE}" dt="2025-12-09T11:38:35.552" v="9807"/>
          <ac:spMkLst>
            <pc:docMk/>
            <pc:sldMk cId="1090992370" sldId="2147482891"/>
            <ac:spMk id="2" creationId="{6304F4E9-1AE4-0861-0FF3-5245B0D7A233}"/>
          </ac:spMkLst>
        </pc:spChg>
        <pc:spChg chg="mod">
          <ac:chgData name="Dawn Evans" userId="2b2143ab-d2ea-49b2-bbb3-382003301ef1" providerId="ADAL" clId="{038F5899-0A4F-474E-B95F-BC29443B3BBE}" dt="2025-12-09T11:38:35.567" v="9809"/>
          <ac:spMkLst>
            <pc:docMk/>
            <pc:sldMk cId="1090992370" sldId="2147482891"/>
            <ac:spMk id="3" creationId="{CE518DAF-C7B2-5E19-1DB1-D3EA5C79F294}"/>
          </ac:spMkLst>
        </pc:spChg>
        <pc:spChg chg="mod">
          <ac:chgData name="Dawn Evans" userId="2b2143ab-d2ea-49b2-bbb3-382003301ef1" providerId="ADAL" clId="{038F5899-0A4F-474E-B95F-BC29443B3BBE}" dt="2025-12-09T11:38:35.583" v="9811"/>
          <ac:spMkLst>
            <pc:docMk/>
            <pc:sldMk cId="1090992370" sldId="2147482891"/>
            <ac:spMk id="5" creationId="{D1910934-0555-2FEC-BDFD-BFF53715C042}"/>
          </ac:spMkLst>
        </pc:spChg>
        <pc:spChg chg="mod">
          <ac:chgData name="Dawn Evans" userId="2b2143ab-d2ea-49b2-bbb3-382003301ef1" providerId="ADAL" clId="{038F5899-0A4F-474E-B95F-BC29443B3BBE}" dt="2025-12-09T11:38:35.598" v="9813"/>
          <ac:spMkLst>
            <pc:docMk/>
            <pc:sldMk cId="1090992370" sldId="2147482891"/>
            <ac:spMk id="7" creationId="{8B4885A6-D939-91F5-8AF0-6C685AAEFE10}"/>
          </ac:spMkLst>
        </pc:spChg>
        <pc:spChg chg="mod">
          <ac:chgData name="Dawn Evans" userId="2b2143ab-d2ea-49b2-bbb3-382003301ef1" providerId="ADAL" clId="{038F5899-0A4F-474E-B95F-BC29443B3BBE}" dt="2025-12-09T11:38:35.614" v="9815"/>
          <ac:spMkLst>
            <pc:docMk/>
            <pc:sldMk cId="1090992370" sldId="2147482891"/>
            <ac:spMk id="8" creationId="{2A32DD37-F58B-4C3A-6A44-AA44BB84A0F5}"/>
          </ac:spMkLst>
        </pc:spChg>
        <pc:spChg chg="mod">
          <ac:chgData name="Dawn Evans" userId="2b2143ab-d2ea-49b2-bbb3-382003301ef1" providerId="ADAL" clId="{038F5899-0A4F-474E-B95F-BC29443B3BBE}" dt="2025-12-09T11:38:36.068" v="9853"/>
          <ac:spMkLst>
            <pc:docMk/>
            <pc:sldMk cId="1090992370" sldId="2147482891"/>
            <ac:spMk id="9" creationId="{E6EAB7FB-F953-9DB2-1196-067200F4906D}"/>
          </ac:spMkLst>
        </pc:spChg>
        <pc:spChg chg="mod">
          <ac:chgData name="Dawn Evans" userId="2b2143ab-d2ea-49b2-bbb3-382003301ef1" providerId="ADAL" clId="{038F5899-0A4F-474E-B95F-BC29443B3BBE}" dt="2025-12-09T11:38:35.621" v="9817"/>
          <ac:spMkLst>
            <pc:docMk/>
            <pc:sldMk cId="1090992370" sldId="2147482891"/>
            <ac:spMk id="10" creationId="{8C4F6F9E-E757-CA38-5625-CCF7CEE234CA}"/>
          </ac:spMkLst>
        </pc:spChg>
        <pc:spChg chg="mod">
          <ac:chgData name="Dawn Evans" userId="2b2143ab-d2ea-49b2-bbb3-382003301ef1" providerId="ADAL" clId="{038F5899-0A4F-474E-B95F-BC29443B3BBE}" dt="2025-12-09T11:38:36.084" v="9855"/>
          <ac:spMkLst>
            <pc:docMk/>
            <pc:sldMk cId="1090992370" sldId="2147482891"/>
            <ac:spMk id="11" creationId="{9F706DD8-29E3-803F-35EE-6D4354CFBEF2}"/>
          </ac:spMkLst>
        </pc:spChg>
        <pc:spChg chg="mod">
          <ac:chgData name="Dawn Evans" userId="2b2143ab-d2ea-49b2-bbb3-382003301ef1" providerId="ADAL" clId="{038F5899-0A4F-474E-B95F-BC29443B3BBE}" dt="2025-12-09T11:38:36.099" v="9857"/>
          <ac:spMkLst>
            <pc:docMk/>
            <pc:sldMk cId="1090992370" sldId="2147482891"/>
            <ac:spMk id="12" creationId="{347300F3-5DE7-1ADC-A6E1-4A4DCC103CB0}"/>
          </ac:spMkLst>
        </pc:spChg>
        <pc:spChg chg="mod">
          <ac:chgData name="Dawn Evans" userId="2b2143ab-d2ea-49b2-bbb3-382003301ef1" providerId="ADAL" clId="{038F5899-0A4F-474E-B95F-BC29443B3BBE}" dt="2025-12-09T11:38:36.122" v="9859"/>
          <ac:spMkLst>
            <pc:docMk/>
            <pc:sldMk cId="1090992370" sldId="2147482891"/>
            <ac:spMk id="13" creationId="{17CEF350-F83F-144D-5428-9B53FCD7F89B}"/>
          </ac:spMkLst>
        </pc:spChg>
        <pc:spChg chg="mod">
          <ac:chgData name="Dawn Evans" userId="2b2143ab-d2ea-49b2-bbb3-382003301ef1" providerId="ADAL" clId="{038F5899-0A4F-474E-B95F-BC29443B3BBE}" dt="2025-12-09T11:38:36.138" v="9861"/>
          <ac:spMkLst>
            <pc:docMk/>
            <pc:sldMk cId="1090992370" sldId="2147482891"/>
            <ac:spMk id="14" creationId="{C300FE95-0050-F75A-AB9E-9CB130D28000}"/>
          </ac:spMkLst>
        </pc:spChg>
      </pc:sldChg>
      <pc:sldChg chg="modSp add del mod">
        <pc:chgData name="Dawn Evans" userId="2b2143ab-d2ea-49b2-bbb3-382003301ef1" providerId="ADAL" clId="{038F5899-0A4F-474E-B95F-BC29443B3BBE}" dt="2025-12-09T11:38:36.238" v="9875"/>
        <pc:sldMkLst>
          <pc:docMk/>
          <pc:sldMk cId="1574389511" sldId="2147482892"/>
        </pc:sldMkLst>
        <pc:spChg chg="mod">
          <ac:chgData name="Dawn Evans" userId="2b2143ab-d2ea-49b2-bbb3-382003301ef1" providerId="ADAL" clId="{038F5899-0A4F-474E-B95F-BC29443B3BBE}" dt="2025-12-09T11:38:36.153" v="9863"/>
          <ac:spMkLst>
            <pc:docMk/>
            <pc:sldMk cId="1574389511" sldId="2147482892"/>
            <ac:spMk id="3" creationId="{043EE271-3E8D-7E79-7C2F-346D1770FF85}"/>
          </ac:spMkLst>
        </pc:spChg>
        <pc:spChg chg="mod">
          <ac:chgData name="Dawn Evans" userId="2b2143ab-d2ea-49b2-bbb3-382003301ef1" providerId="ADAL" clId="{038F5899-0A4F-474E-B95F-BC29443B3BBE}" dt="2025-12-09T11:38:36.169" v="9865"/>
          <ac:spMkLst>
            <pc:docMk/>
            <pc:sldMk cId="1574389511" sldId="2147482892"/>
            <ac:spMk id="6" creationId="{2D12534A-8FAD-415D-DA22-C1233F5BD89A}"/>
          </ac:spMkLst>
        </pc:spChg>
        <pc:spChg chg="mod">
          <ac:chgData name="Dawn Evans" userId="2b2143ab-d2ea-49b2-bbb3-382003301ef1" providerId="ADAL" clId="{038F5899-0A4F-474E-B95F-BC29443B3BBE}" dt="2025-12-09T11:38:36.184" v="9867"/>
          <ac:spMkLst>
            <pc:docMk/>
            <pc:sldMk cId="1574389511" sldId="2147482892"/>
            <ac:spMk id="7" creationId="{C0CDAEE1-603F-B7AF-39EE-7027FC21C171}"/>
          </ac:spMkLst>
        </pc:spChg>
        <pc:spChg chg="mod">
          <ac:chgData name="Dawn Evans" userId="2b2143ab-d2ea-49b2-bbb3-382003301ef1" providerId="ADAL" clId="{038F5899-0A4F-474E-B95F-BC29443B3BBE}" dt="2025-12-09T11:38:35.637" v="9819"/>
          <ac:spMkLst>
            <pc:docMk/>
            <pc:sldMk cId="1574389511" sldId="2147482892"/>
            <ac:spMk id="9" creationId="{9ED494D5-3DCA-7ECE-B231-6ED186BE390F}"/>
          </ac:spMkLst>
        </pc:spChg>
        <pc:spChg chg="mod">
          <ac:chgData name="Dawn Evans" userId="2b2143ab-d2ea-49b2-bbb3-382003301ef1" providerId="ADAL" clId="{038F5899-0A4F-474E-B95F-BC29443B3BBE}" dt="2025-12-09T11:38:35.652" v="9821"/>
          <ac:spMkLst>
            <pc:docMk/>
            <pc:sldMk cId="1574389511" sldId="2147482892"/>
            <ac:spMk id="10" creationId="{1532B2E9-4005-98D2-C17F-7B97ADD57980}"/>
          </ac:spMkLst>
        </pc:spChg>
        <pc:spChg chg="mod">
          <ac:chgData name="Dawn Evans" userId="2b2143ab-d2ea-49b2-bbb3-382003301ef1" providerId="ADAL" clId="{038F5899-0A4F-474E-B95F-BC29443B3BBE}" dt="2025-12-09T11:38:35.684" v="9823"/>
          <ac:spMkLst>
            <pc:docMk/>
            <pc:sldMk cId="1574389511" sldId="2147482892"/>
            <ac:spMk id="11" creationId="{9EEEBC65-F338-F0B1-11E7-36F937C83C03}"/>
          </ac:spMkLst>
        </pc:spChg>
        <pc:spChg chg="mod">
          <ac:chgData name="Dawn Evans" userId="2b2143ab-d2ea-49b2-bbb3-382003301ef1" providerId="ADAL" clId="{038F5899-0A4F-474E-B95F-BC29443B3BBE}" dt="2025-12-09T11:38:36.200" v="9869"/>
          <ac:spMkLst>
            <pc:docMk/>
            <pc:sldMk cId="1574389511" sldId="2147482892"/>
            <ac:spMk id="18" creationId="{1CF51826-79D8-15F3-D966-F54A75C50FE4}"/>
          </ac:spMkLst>
        </pc:spChg>
        <pc:spChg chg="mod">
          <ac:chgData name="Dawn Evans" userId="2b2143ab-d2ea-49b2-bbb3-382003301ef1" providerId="ADAL" clId="{038F5899-0A4F-474E-B95F-BC29443B3BBE}" dt="2025-12-09T11:38:36.216" v="9871"/>
          <ac:spMkLst>
            <pc:docMk/>
            <pc:sldMk cId="1574389511" sldId="2147482892"/>
            <ac:spMk id="19" creationId="{BC217856-4AC2-6E67-84FE-E7D3114D4CAA}"/>
          </ac:spMkLst>
        </pc:spChg>
        <pc:spChg chg="mod">
          <ac:chgData name="Dawn Evans" userId="2b2143ab-d2ea-49b2-bbb3-382003301ef1" providerId="ADAL" clId="{038F5899-0A4F-474E-B95F-BC29443B3BBE}" dt="2025-12-09T11:38:36.222" v="9873"/>
          <ac:spMkLst>
            <pc:docMk/>
            <pc:sldMk cId="1574389511" sldId="2147482892"/>
            <ac:spMk id="21" creationId="{DFD2D92C-CBB2-82F2-BAB0-4E4A78D321CF}"/>
          </ac:spMkLst>
        </pc:spChg>
        <pc:spChg chg="mod">
          <ac:chgData name="Dawn Evans" userId="2b2143ab-d2ea-49b2-bbb3-382003301ef1" providerId="ADAL" clId="{038F5899-0A4F-474E-B95F-BC29443B3BBE}" dt="2025-12-09T11:38:36.238" v="9875"/>
          <ac:spMkLst>
            <pc:docMk/>
            <pc:sldMk cId="1574389511" sldId="2147482892"/>
            <ac:spMk id="22" creationId="{3F7B7A16-BFBF-41BD-4E57-705915FE2569}"/>
          </ac:spMkLst>
        </pc:spChg>
        <pc:graphicFrameChg chg="mod">
          <ac:chgData name="Dawn Evans" userId="2b2143ab-d2ea-49b2-bbb3-382003301ef1" providerId="ADAL" clId="{038F5899-0A4F-474E-B95F-BC29443B3BBE}" dt="2025-12-09T11:14:05.095" v="2122"/>
          <ac:graphicFrameMkLst>
            <pc:docMk/>
            <pc:sldMk cId="1574389511" sldId="2147482892"/>
            <ac:graphicFrameMk id="4" creationId="{96E09E62-47E3-65A0-544D-002C0BAB70B7}"/>
          </ac:graphicFrameMkLst>
        </pc:graphicFrameChg>
        <pc:picChg chg="mod">
          <ac:chgData name="Dawn Evans" userId="2b2143ab-d2ea-49b2-bbb3-382003301ef1" providerId="ADAL" clId="{038F5899-0A4F-474E-B95F-BC29443B3BBE}" dt="2025-12-09T11:38:35.853" v="9825"/>
          <ac:picMkLst>
            <pc:docMk/>
            <pc:sldMk cId="1574389511" sldId="2147482892"/>
            <ac:picMk id="13" creationId="{D12CA6B8-119D-05AE-7D00-F87CF4FA1BF9}"/>
          </ac:picMkLst>
        </pc:picChg>
        <pc:picChg chg="mod">
          <ac:chgData name="Dawn Evans" userId="2b2143ab-d2ea-49b2-bbb3-382003301ef1" providerId="ADAL" clId="{038F5899-0A4F-474E-B95F-BC29443B3BBE}" dt="2025-12-09T11:38:35.321" v="9779"/>
          <ac:picMkLst>
            <pc:docMk/>
            <pc:sldMk cId="1574389511" sldId="2147482892"/>
            <ac:picMk id="14" creationId="{9A26DE1C-2EE7-DD8D-D351-F07690A771B5}"/>
          </ac:picMkLst>
        </pc:picChg>
        <pc:picChg chg="mod">
          <ac:chgData name="Dawn Evans" userId="2b2143ab-d2ea-49b2-bbb3-382003301ef1" providerId="ADAL" clId="{038F5899-0A4F-474E-B95F-BC29443B3BBE}" dt="2025-12-09T11:38:35.868" v="9827"/>
          <ac:picMkLst>
            <pc:docMk/>
            <pc:sldMk cId="1574389511" sldId="2147482892"/>
            <ac:picMk id="15" creationId="{90AF49E3-69E1-DC24-EFF8-865D17B6432D}"/>
          </ac:picMkLst>
        </pc:picChg>
        <pc:picChg chg="mod">
          <ac:chgData name="Dawn Evans" userId="2b2143ab-d2ea-49b2-bbb3-382003301ef1" providerId="ADAL" clId="{038F5899-0A4F-474E-B95F-BC29443B3BBE}" dt="2025-12-09T11:38:35.884" v="9829"/>
          <ac:picMkLst>
            <pc:docMk/>
            <pc:sldMk cId="1574389511" sldId="2147482892"/>
            <ac:picMk id="17" creationId="{F3763AC3-8319-6610-0EEA-66F532F7A35E}"/>
          </ac:picMkLst>
        </pc:picChg>
      </pc:sldChg>
      <pc:sldChg chg="modSp add del mod">
        <pc:chgData name="Dawn Evans" userId="2b2143ab-d2ea-49b2-bbb3-382003301ef1" providerId="ADAL" clId="{038F5899-0A4F-474E-B95F-BC29443B3BBE}" dt="2025-12-01T13:07:34.629" v="966" actId="47"/>
        <pc:sldMkLst>
          <pc:docMk/>
          <pc:sldMk cId="1881799079" sldId="2147482893"/>
        </pc:sldMkLst>
      </pc:sldChg>
      <pc:sldChg chg="modSp new">
        <pc:chgData name="Dawn Evans" userId="2b2143ab-d2ea-49b2-bbb3-382003301ef1" providerId="ADAL" clId="{038F5899-0A4F-474E-B95F-BC29443B3BBE}" dt="2025-11-24T18:10:30.842" v="352"/>
        <pc:sldMkLst>
          <pc:docMk/>
          <pc:sldMk cId="489168303" sldId="2147482898"/>
        </pc:sldMkLst>
        <pc:spChg chg="mod">
          <ac:chgData name="Dawn Evans" userId="2b2143ab-d2ea-49b2-bbb3-382003301ef1" providerId="ADAL" clId="{038F5899-0A4F-474E-B95F-BC29443B3BBE}" dt="2025-11-24T18:10:20.877" v="351"/>
          <ac:spMkLst>
            <pc:docMk/>
            <pc:sldMk cId="489168303" sldId="2147482898"/>
            <ac:spMk id="2" creationId="{A4922EED-E23B-0A2C-0A93-5A4C125B92A9}"/>
          </ac:spMkLst>
        </pc:spChg>
        <pc:spChg chg="mod">
          <ac:chgData name="Dawn Evans" userId="2b2143ab-d2ea-49b2-bbb3-382003301ef1" providerId="ADAL" clId="{038F5899-0A4F-474E-B95F-BC29443B3BBE}" dt="2025-11-24T18:10:30.842" v="352"/>
          <ac:spMkLst>
            <pc:docMk/>
            <pc:sldMk cId="489168303" sldId="2147482898"/>
            <ac:spMk id="3" creationId="{A34F4A96-F3CE-9836-C332-699C3FCF338C}"/>
          </ac:spMkLst>
        </pc:spChg>
      </pc:sldChg>
      <pc:sldChg chg="modSp new">
        <pc:chgData name="Dawn Evans" userId="2b2143ab-d2ea-49b2-bbb3-382003301ef1" providerId="ADAL" clId="{038F5899-0A4F-474E-B95F-BC29443B3BBE}" dt="2025-11-24T18:11:34.041" v="356"/>
        <pc:sldMkLst>
          <pc:docMk/>
          <pc:sldMk cId="4143754658" sldId="2147482899"/>
        </pc:sldMkLst>
        <pc:spChg chg="mod">
          <ac:chgData name="Dawn Evans" userId="2b2143ab-d2ea-49b2-bbb3-382003301ef1" providerId="ADAL" clId="{038F5899-0A4F-474E-B95F-BC29443B3BBE}" dt="2025-11-24T18:11:23.979" v="355"/>
          <ac:spMkLst>
            <pc:docMk/>
            <pc:sldMk cId="4143754658" sldId="2147482899"/>
            <ac:spMk id="2" creationId="{96771B2B-5720-50B6-E161-25A404948A26}"/>
          </ac:spMkLst>
        </pc:spChg>
        <pc:spChg chg="mod">
          <ac:chgData name="Dawn Evans" userId="2b2143ab-d2ea-49b2-bbb3-382003301ef1" providerId="ADAL" clId="{038F5899-0A4F-474E-B95F-BC29443B3BBE}" dt="2025-11-24T18:11:34.041" v="356"/>
          <ac:spMkLst>
            <pc:docMk/>
            <pc:sldMk cId="4143754658" sldId="2147482899"/>
            <ac:spMk id="3" creationId="{1C0B0BB3-5AE2-F43A-3CF9-A9EFF364B86A}"/>
          </ac:spMkLst>
        </pc:spChg>
      </pc:sldChg>
      <pc:sldChg chg="modSp new mod">
        <pc:chgData name="Dawn Evans" userId="2b2143ab-d2ea-49b2-bbb3-382003301ef1" providerId="ADAL" clId="{038F5899-0A4F-474E-B95F-BC29443B3BBE}" dt="2025-11-24T18:12:17.526" v="363"/>
        <pc:sldMkLst>
          <pc:docMk/>
          <pc:sldMk cId="2510070233" sldId="2147482900"/>
        </pc:sldMkLst>
        <pc:spChg chg="mod">
          <ac:chgData name="Dawn Evans" userId="2b2143ab-d2ea-49b2-bbb3-382003301ef1" providerId="ADAL" clId="{038F5899-0A4F-474E-B95F-BC29443B3BBE}" dt="2025-11-24T18:12:04.885" v="361" actId="14100"/>
          <ac:spMkLst>
            <pc:docMk/>
            <pc:sldMk cId="2510070233" sldId="2147482900"/>
            <ac:spMk id="2" creationId="{BB7F9D4E-9841-D05B-5B02-A1B006F57F7C}"/>
          </ac:spMkLst>
        </pc:spChg>
        <pc:spChg chg="mod">
          <ac:chgData name="Dawn Evans" userId="2b2143ab-d2ea-49b2-bbb3-382003301ef1" providerId="ADAL" clId="{038F5899-0A4F-474E-B95F-BC29443B3BBE}" dt="2025-11-24T18:12:17.526" v="363"/>
          <ac:spMkLst>
            <pc:docMk/>
            <pc:sldMk cId="2510070233" sldId="2147482900"/>
            <ac:spMk id="3" creationId="{AC91E9B4-39AE-7BE5-426F-77933BF1CE88}"/>
          </ac:spMkLst>
        </pc:spChg>
      </pc:sldChg>
      <pc:sldChg chg="modSp new mod">
        <pc:chgData name="Dawn Evans" userId="2b2143ab-d2ea-49b2-bbb3-382003301ef1" providerId="ADAL" clId="{038F5899-0A4F-474E-B95F-BC29443B3BBE}" dt="2025-11-24T18:13:05.773" v="498" actId="20577"/>
        <pc:sldMkLst>
          <pc:docMk/>
          <pc:sldMk cId="3627076041" sldId="2147482901"/>
        </pc:sldMkLst>
        <pc:spChg chg="mod">
          <ac:chgData name="Dawn Evans" userId="2b2143ab-d2ea-49b2-bbb3-382003301ef1" providerId="ADAL" clId="{038F5899-0A4F-474E-B95F-BC29443B3BBE}" dt="2025-11-24T18:13:01.183" v="480" actId="14100"/>
          <ac:spMkLst>
            <pc:docMk/>
            <pc:sldMk cId="3627076041" sldId="2147482901"/>
            <ac:spMk id="2" creationId="{3DF3DAA4-CA88-74DE-9BF7-150C1AC450F1}"/>
          </ac:spMkLst>
        </pc:spChg>
        <pc:spChg chg="mod">
          <ac:chgData name="Dawn Evans" userId="2b2143ab-d2ea-49b2-bbb3-382003301ef1" providerId="ADAL" clId="{038F5899-0A4F-474E-B95F-BC29443B3BBE}" dt="2025-11-24T18:13:05.773" v="498" actId="20577"/>
          <ac:spMkLst>
            <pc:docMk/>
            <pc:sldMk cId="3627076041" sldId="2147482901"/>
            <ac:spMk id="3" creationId="{D5E4C547-CB42-A62F-2E51-B23B8AC44F11}"/>
          </ac:spMkLst>
        </pc:spChg>
      </pc:sldChg>
      <pc:sldChg chg="addSp delSp modSp new del mod">
        <pc:chgData name="Dawn Evans" userId="2b2143ab-d2ea-49b2-bbb3-382003301ef1" providerId="ADAL" clId="{038F5899-0A4F-474E-B95F-BC29443B3BBE}" dt="2025-11-27T14:24:37.441" v="696" actId="47"/>
        <pc:sldMkLst>
          <pc:docMk/>
          <pc:sldMk cId="711398746" sldId="2147482902"/>
        </pc:sldMkLst>
      </pc:sldChg>
      <pc:sldChg chg="modSp new del mod">
        <pc:chgData name="Dawn Evans" userId="2b2143ab-d2ea-49b2-bbb3-382003301ef1" providerId="ADAL" clId="{038F5899-0A4F-474E-B95F-BC29443B3BBE}" dt="2025-11-25T08:58:07.364" v="521" actId="680"/>
        <pc:sldMkLst>
          <pc:docMk/>
          <pc:sldMk cId="732846283" sldId="2147482902"/>
        </pc:sldMkLst>
      </pc:sldChg>
      <pc:sldChg chg="modSp mod">
        <pc:chgData name="Dawn Evans" userId="2b2143ab-d2ea-49b2-bbb3-382003301ef1" providerId="ADAL" clId="{038F5899-0A4F-474E-B95F-BC29443B3BBE}" dt="2025-12-09T11:38:35.452" v="9795"/>
        <pc:sldMkLst>
          <pc:docMk/>
          <pc:sldMk cId="772155459" sldId="2147482903"/>
        </pc:sldMkLst>
        <pc:picChg chg="mod">
          <ac:chgData name="Dawn Evans" userId="2b2143ab-d2ea-49b2-bbb3-382003301ef1" providerId="ADAL" clId="{038F5899-0A4F-474E-B95F-BC29443B3BBE}" dt="2025-12-09T11:38:35.452" v="9795"/>
          <ac:picMkLst>
            <pc:docMk/>
            <pc:sldMk cId="772155459" sldId="2147482903"/>
            <ac:picMk id="5" creationId="{945C3C88-A0C0-95A4-B334-C5844F627D4D}"/>
          </ac:picMkLst>
        </pc:picChg>
      </pc:sldChg>
      <pc:sldChg chg="addSp delSp modSp new del mod">
        <pc:chgData name="Dawn Evans" userId="2b2143ab-d2ea-49b2-bbb3-382003301ef1" providerId="ADAL" clId="{038F5899-0A4F-474E-B95F-BC29443B3BBE}" dt="2025-11-25T09:58:32.622" v="691" actId="47"/>
        <pc:sldMkLst>
          <pc:docMk/>
          <pc:sldMk cId="2849584985" sldId="2147482903"/>
        </pc:sldMkLst>
      </pc:sldChg>
      <pc:sldChg chg="modSp add mod">
        <pc:chgData name="Dawn Evans" userId="2b2143ab-d2ea-49b2-bbb3-382003301ef1" providerId="ADAL" clId="{038F5899-0A4F-474E-B95F-BC29443B3BBE}" dt="2025-12-09T11:38:35.499" v="9801"/>
        <pc:sldMkLst>
          <pc:docMk/>
          <pc:sldMk cId="3737321419" sldId="2147482904"/>
        </pc:sldMkLst>
        <pc:picChg chg="mod">
          <ac:chgData name="Dawn Evans" userId="2b2143ab-d2ea-49b2-bbb3-382003301ef1" providerId="ADAL" clId="{038F5899-0A4F-474E-B95F-BC29443B3BBE}" dt="2025-12-09T11:38:35.499" v="9801"/>
          <ac:picMkLst>
            <pc:docMk/>
            <pc:sldMk cId="3737321419" sldId="2147482904"/>
            <ac:picMk id="5" creationId="{E5F5ACE9-1803-B376-4AE4-944EE1965AC2}"/>
          </ac:picMkLst>
        </pc:picChg>
      </pc:sldChg>
      <pc:sldChg chg="addSp modSp add mod">
        <pc:chgData name="Dawn Evans" userId="2b2143ab-d2ea-49b2-bbb3-382003301ef1" providerId="ADAL" clId="{038F5899-0A4F-474E-B95F-BC29443B3BBE}" dt="2025-12-09T11:31:52.336" v="6020"/>
        <pc:sldMkLst>
          <pc:docMk/>
          <pc:sldMk cId="2252338605" sldId="2147482905"/>
        </pc:sldMkLst>
        <pc:spChg chg="add mod">
          <ac:chgData name="Dawn Evans" userId="2b2143ab-d2ea-49b2-bbb3-382003301ef1" providerId="ADAL" clId="{038F5899-0A4F-474E-B95F-BC29443B3BBE}" dt="2025-12-09T11:31:52.336" v="6020"/>
          <ac:spMkLst>
            <pc:docMk/>
            <pc:sldMk cId="2252338605" sldId="2147482905"/>
            <ac:spMk id="2" creationId="{B4D27ADB-B5E2-ECD8-1F4D-145AC34D5AB4}"/>
          </ac:spMkLst>
        </pc:spChg>
      </pc:sldChg>
      <pc:sldChg chg="add">
        <pc:chgData name="Dawn Evans" userId="2b2143ab-d2ea-49b2-bbb3-382003301ef1" providerId="ADAL" clId="{038F5899-0A4F-474E-B95F-BC29443B3BBE}" dt="2025-11-27T14:24:27.303" v="695"/>
        <pc:sldMkLst>
          <pc:docMk/>
          <pc:sldMk cId="4121268359" sldId="2147482906"/>
        </pc:sldMkLst>
      </pc:sldChg>
      <pc:sldChg chg="add">
        <pc:chgData name="Dawn Evans" userId="2b2143ab-d2ea-49b2-bbb3-382003301ef1" providerId="ADAL" clId="{038F5899-0A4F-474E-B95F-BC29443B3BBE}" dt="2025-11-27T14:24:27.303" v="695"/>
        <pc:sldMkLst>
          <pc:docMk/>
          <pc:sldMk cId="656467951" sldId="2147482907"/>
        </pc:sldMkLst>
      </pc:sldChg>
      <pc:sldChg chg="add">
        <pc:chgData name="Dawn Evans" userId="2b2143ab-d2ea-49b2-bbb3-382003301ef1" providerId="ADAL" clId="{038F5899-0A4F-474E-B95F-BC29443B3BBE}" dt="2025-11-27T14:24:27.303" v="695"/>
        <pc:sldMkLst>
          <pc:docMk/>
          <pc:sldMk cId="601827754" sldId="2147482908"/>
        </pc:sldMkLst>
      </pc:sldChg>
      <pc:sldChg chg="modSp new mod">
        <pc:chgData name="Dawn Evans" userId="2b2143ab-d2ea-49b2-bbb3-382003301ef1" providerId="ADAL" clId="{038F5899-0A4F-474E-B95F-BC29443B3BBE}" dt="2025-12-01T14:31:49.524" v="1036" actId="20577"/>
        <pc:sldMkLst>
          <pc:docMk/>
          <pc:sldMk cId="918752606" sldId="2147482909"/>
        </pc:sldMkLst>
        <pc:spChg chg="mod">
          <ac:chgData name="Dawn Evans" userId="2b2143ab-d2ea-49b2-bbb3-382003301ef1" providerId="ADAL" clId="{038F5899-0A4F-474E-B95F-BC29443B3BBE}" dt="2025-12-01T14:31:45.061" v="1024" actId="20577"/>
          <ac:spMkLst>
            <pc:docMk/>
            <pc:sldMk cId="918752606" sldId="2147482909"/>
            <ac:spMk id="2" creationId="{84A000B8-31C6-4FE3-4285-ECE0C8D610D9}"/>
          </ac:spMkLst>
        </pc:spChg>
        <pc:spChg chg="mod">
          <ac:chgData name="Dawn Evans" userId="2b2143ab-d2ea-49b2-bbb3-382003301ef1" providerId="ADAL" clId="{038F5899-0A4F-474E-B95F-BC29443B3BBE}" dt="2025-12-01T14:31:49.524" v="1036" actId="20577"/>
          <ac:spMkLst>
            <pc:docMk/>
            <pc:sldMk cId="918752606" sldId="2147482909"/>
            <ac:spMk id="3" creationId="{E6E09A59-70AE-0BBC-D68C-2840E7663436}"/>
          </ac:spMkLst>
        </pc:spChg>
      </pc:sldChg>
      <pc:sldChg chg="addSp delSp modSp new mod modClrScheme chgLayout">
        <pc:chgData name="Dawn Evans" userId="2b2143ab-d2ea-49b2-bbb3-382003301ef1" providerId="ADAL" clId="{038F5899-0A4F-474E-B95F-BC29443B3BBE}" dt="2025-12-09T11:38:35.277" v="9773"/>
        <pc:sldMkLst>
          <pc:docMk/>
          <pc:sldMk cId="1856400668" sldId="2147482910"/>
        </pc:sldMkLst>
        <pc:spChg chg="mod ord">
          <ac:chgData name="Dawn Evans" userId="2b2143ab-d2ea-49b2-bbb3-382003301ef1" providerId="ADAL" clId="{038F5899-0A4F-474E-B95F-BC29443B3BBE}" dt="2025-12-09T11:11:13.379" v="2077" actId="26606"/>
          <ac:spMkLst>
            <pc:docMk/>
            <pc:sldMk cId="1856400668" sldId="2147482910"/>
            <ac:spMk id="2" creationId="{91A6A962-09C8-AB68-0086-1691A27B239D}"/>
          </ac:spMkLst>
        </pc:spChg>
        <pc:spChg chg="del">
          <ac:chgData name="Dawn Evans" userId="2b2143ab-d2ea-49b2-bbb3-382003301ef1" providerId="ADAL" clId="{038F5899-0A4F-474E-B95F-BC29443B3BBE}" dt="2025-12-09T11:11:05.467" v="2075"/>
          <ac:spMkLst>
            <pc:docMk/>
            <pc:sldMk cId="1856400668" sldId="2147482910"/>
            <ac:spMk id="3" creationId="{6F4A6603-B7D0-AB1C-A170-241C768B7076}"/>
          </ac:spMkLst>
        </pc:spChg>
        <pc:spChg chg="add del mod">
          <ac:chgData name="Dawn Evans" userId="2b2143ab-d2ea-49b2-bbb3-382003301ef1" providerId="ADAL" clId="{038F5899-0A4F-474E-B95F-BC29443B3BBE}" dt="2025-12-09T11:11:31.504" v="2078" actId="478"/>
          <ac:spMkLst>
            <pc:docMk/>
            <pc:sldMk cId="1856400668" sldId="2147482910"/>
            <ac:spMk id="9" creationId="{028CB1E4-C460-CAEA-C08B-13E1F436C5AE}"/>
          </ac:spMkLst>
        </pc:spChg>
        <pc:picChg chg="add mod">
          <ac:chgData name="Dawn Evans" userId="2b2143ab-d2ea-49b2-bbb3-382003301ef1" providerId="ADAL" clId="{038F5899-0A4F-474E-B95F-BC29443B3BBE}" dt="2025-12-09T11:38:35.277" v="9773"/>
          <ac:picMkLst>
            <pc:docMk/>
            <pc:sldMk cId="1856400668" sldId="2147482910"/>
            <ac:picMk id="4" creationId="{32116730-6261-9B9F-C116-EE4B52DE3CA1}"/>
          </ac:picMkLst>
        </pc:picChg>
      </pc:sldChg>
      <pc:sldMasterChg chg="delSldLayout">
        <pc:chgData name="Dawn Evans" userId="2b2143ab-d2ea-49b2-bbb3-382003301ef1" providerId="ADAL" clId="{038F5899-0A4F-474E-B95F-BC29443B3BBE}" dt="2025-12-09T11:11:45.195" v="2081" actId="47"/>
        <pc:sldMasterMkLst>
          <pc:docMk/>
          <pc:sldMasterMk cId="3014209790" sldId="2147483665"/>
        </pc:sldMasterMkLst>
        <pc:sldLayoutChg chg="del">
          <pc:chgData name="Dawn Evans" userId="2b2143ab-d2ea-49b2-bbb3-382003301ef1" providerId="ADAL" clId="{038F5899-0A4F-474E-B95F-BC29443B3BBE}" dt="2025-12-09T11:11:45.195" v="2081" actId="47"/>
          <pc:sldLayoutMkLst>
            <pc:docMk/>
            <pc:sldMasterMk cId="3014209790" sldId="2147483665"/>
            <pc:sldLayoutMk cId="2423243819" sldId="2147483669"/>
          </pc:sldLayoutMkLst>
        </pc:sldLayoutChg>
      </pc:sldMasterChg>
    </pc:docChg>
  </pc:docChgLst>
  <pc:docChgLst>
    <pc:chgData name="Martin Fitzwilliam" userId="S::martin.fitzwilliam@birmingham.gov.uk::07fef5af-b1b6-487a-9927-a1524a673d35" providerId="AD" clId="Web-{C3B890B4-E6DA-AAAE-6D76-F5851659DF7C}"/>
    <pc:docChg chg="modSld">
      <pc:chgData name="Martin Fitzwilliam" userId="S::martin.fitzwilliam@birmingham.gov.uk::07fef5af-b1b6-487a-9927-a1524a673d35" providerId="AD" clId="Web-{C3B890B4-E6DA-AAAE-6D76-F5851659DF7C}" dt="2025-11-26T14:27:56.967" v="16" actId="20577"/>
      <pc:docMkLst>
        <pc:docMk/>
      </pc:docMkLst>
      <pc:sldChg chg="modSp">
        <pc:chgData name="Martin Fitzwilliam" userId="S::martin.fitzwilliam@birmingham.gov.uk::07fef5af-b1b6-487a-9927-a1524a673d35" providerId="AD" clId="Web-{C3B890B4-E6DA-AAAE-6D76-F5851659DF7C}" dt="2025-11-26T14:27:48.467" v="14" actId="20577"/>
        <pc:sldMkLst>
          <pc:docMk/>
          <pc:sldMk cId="1470006572" sldId="2145707192"/>
        </pc:sldMkLst>
        <pc:spChg chg="mod">
          <ac:chgData name="Martin Fitzwilliam" userId="S::martin.fitzwilliam@birmingham.gov.uk::07fef5af-b1b6-487a-9927-a1524a673d35" providerId="AD" clId="Web-{C3B890B4-E6DA-AAAE-6D76-F5851659DF7C}" dt="2025-11-26T14:27:48.467" v="14" actId="20577"/>
          <ac:spMkLst>
            <pc:docMk/>
            <pc:sldMk cId="1470006572" sldId="2145707192"/>
            <ac:spMk id="2" creationId="{8501C09E-BEA5-6DDC-CD15-A2821E4D7A3A}"/>
          </ac:spMkLst>
        </pc:spChg>
      </pc:sldChg>
      <pc:sldChg chg="modSp">
        <pc:chgData name="Martin Fitzwilliam" userId="S::martin.fitzwilliam@birmingham.gov.uk::07fef5af-b1b6-487a-9927-a1524a673d35" providerId="AD" clId="Web-{C3B890B4-E6DA-AAAE-6D76-F5851659DF7C}" dt="2025-11-26T14:27:56.967" v="16" actId="20577"/>
        <pc:sldMkLst>
          <pc:docMk/>
          <pc:sldMk cId="618709137" sldId="2145707193"/>
        </pc:sldMkLst>
      </pc:sldChg>
    </pc:docChg>
  </pc:docChgLst>
  <pc:docChgLst>
    <pc:chgData name="Carron Farnell" userId="1d1c5e95-da89-4cde-a2c2-f0cd749db174" providerId="ADAL" clId="{C054F92B-D0AD-4679-914E-415014CEF55D}"/>
    <pc:docChg chg="undo custSel modSld">
      <pc:chgData name="Carron Farnell" userId="1d1c5e95-da89-4cde-a2c2-f0cd749db174" providerId="ADAL" clId="{C054F92B-D0AD-4679-914E-415014CEF55D}" dt="2025-12-09T12:10:35.190" v="1667"/>
      <pc:docMkLst>
        <pc:docMk/>
      </pc:docMkLst>
      <pc:sldChg chg="modSp mod">
        <pc:chgData name="Carron Farnell" userId="1d1c5e95-da89-4cde-a2c2-f0cd749db174" providerId="ADAL" clId="{C054F92B-D0AD-4679-914E-415014CEF55D}" dt="2025-12-09T12:10:35.123" v="1551"/>
        <pc:sldMkLst>
          <pc:docMk/>
          <pc:sldMk cId="820463964" sldId="2145707261"/>
        </pc:sldMkLst>
        <pc:spChg chg="mod">
          <ac:chgData name="Carron Farnell" userId="1d1c5e95-da89-4cde-a2c2-f0cd749db174" providerId="ADAL" clId="{C054F92B-D0AD-4679-914E-415014CEF55D}" dt="2025-12-09T12:10:35.123" v="1551"/>
          <ac:spMkLst>
            <pc:docMk/>
            <pc:sldMk cId="820463964" sldId="2145707261"/>
            <ac:spMk id="3" creationId="{C1B46304-9632-04F3-76B3-86BE27A4DDCC}"/>
          </ac:spMkLst>
        </pc:spChg>
      </pc:sldChg>
      <pc:sldChg chg="modSp mod">
        <pc:chgData name="Carron Farnell" userId="1d1c5e95-da89-4cde-a2c2-f0cd749db174" providerId="ADAL" clId="{C054F92B-D0AD-4679-914E-415014CEF55D}" dt="2025-12-09T12:10:35.126" v="1559"/>
        <pc:sldMkLst>
          <pc:docMk/>
          <pc:sldMk cId="2132853029" sldId="2145707263"/>
        </pc:sldMkLst>
        <pc:spChg chg="mod">
          <ac:chgData name="Carron Farnell" userId="1d1c5e95-da89-4cde-a2c2-f0cd749db174" providerId="ADAL" clId="{C054F92B-D0AD-4679-914E-415014CEF55D}" dt="2025-12-09T12:10:35.126" v="1559"/>
          <ac:spMkLst>
            <pc:docMk/>
            <pc:sldMk cId="2132853029" sldId="2145707263"/>
            <ac:spMk id="4" creationId="{F1413AF6-8460-B0C0-5B3F-4ECE3F913341}"/>
          </ac:spMkLst>
        </pc:spChg>
      </pc:sldChg>
      <pc:sldChg chg="modSp mod">
        <pc:chgData name="Carron Farnell" userId="1d1c5e95-da89-4cde-a2c2-f0cd749db174" providerId="ADAL" clId="{C054F92B-D0AD-4679-914E-415014CEF55D}" dt="2025-12-09T12:10:35.134" v="1575"/>
        <pc:sldMkLst>
          <pc:docMk/>
          <pc:sldMk cId="1216177230" sldId="2145707264"/>
        </pc:sldMkLst>
        <pc:spChg chg="ord">
          <ac:chgData name="Carron Farnell" userId="1d1c5e95-da89-4cde-a2c2-f0cd749db174" providerId="ADAL" clId="{C054F92B-D0AD-4679-914E-415014CEF55D}" dt="2025-12-09T12:08:19.163" v="573"/>
          <ac:spMkLst>
            <pc:docMk/>
            <pc:sldMk cId="1216177230" sldId="2145707264"/>
            <ac:spMk id="4" creationId="{C8DFD8FB-F642-56DA-7811-35613FDAAB83}"/>
          </ac:spMkLst>
        </pc:spChg>
        <pc:spChg chg="mod">
          <ac:chgData name="Carron Farnell" userId="1d1c5e95-da89-4cde-a2c2-f0cd749db174" providerId="ADAL" clId="{C054F92B-D0AD-4679-914E-415014CEF55D}" dt="2025-12-09T12:10:35.134" v="1575"/>
          <ac:spMkLst>
            <pc:docMk/>
            <pc:sldMk cId="1216177230" sldId="2145707264"/>
            <ac:spMk id="6" creationId="{03D9D6C1-AB73-091B-0A92-A256206A4CCD}"/>
          </ac:spMkLst>
        </pc:spChg>
        <pc:spChg chg="mod ord">
          <ac:chgData name="Carron Farnell" userId="1d1c5e95-da89-4cde-a2c2-f0cd749db174" providerId="ADAL" clId="{C054F92B-D0AD-4679-914E-415014CEF55D}" dt="2025-12-09T12:10:35.130" v="1567"/>
          <ac:spMkLst>
            <pc:docMk/>
            <pc:sldMk cId="1216177230" sldId="2145707264"/>
            <ac:spMk id="7" creationId="{1BB055C0-DC01-141B-ED8B-85D8E160D9E0}"/>
          </ac:spMkLst>
        </pc:spChg>
      </pc:sldChg>
      <pc:sldChg chg="modSp mod">
        <pc:chgData name="Carron Farnell" userId="1d1c5e95-da89-4cde-a2c2-f0cd749db174" providerId="ADAL" clId="{C054F92B-D0AD-4679-914E-415014CEF55D}" dt="2025-12-09T12:10:35.144" v="1597"/>
        <pc:sldMkLst>
          <pc:docMk/>
          <pc:sldMk cId="2791625823" sldId="2145707265"/>
        </pc:sldMkLst>
        <pc:spChg chg="mod">
          <ac:chgData name="Carron Farnell" userId="1d1c5e95-da89-4cde-a2c2-f0cd749db174" providerId="ADAL" clId="{C054F92B-D0AD-4679-914E-415014CEF55D}" dt="2025-12-09T12:10:35.137" v="1583"/>
          <ac:spMkLst>
            <pc:docMk/>
            <pc:sldMk cId="2791625823" sldId="2145707265"/>
            <ac:spMk id="2" creationId="{02887B83-48EE-094C-7D22-C57D29D12213}"/>
          </ac:spMkLst>
        </pc:spChg>
        <pc:spChg chg="mod">
          <ac:chgData name="Carron Farnell" userId="1d1c5e95-da89-4cde-a2c2-f0cd749db174" providerId="ADAL" clId="{C054F92B-D0AD-4679-914E-415014CEF55D}" dt="2025-12-09T12:10:35.141" v="1591"/>
          <ac:spMkLst>
            <pc:docMk/>
            <pc:sldMk cId="2791625823" sldId="2145707265"/>
            <ac:spMk id="6" creationId="{5B8F948D-1A06-B9EA-7B76-18EC9DF6A146}"/>
          </ac:spMkLst>
        </pc:spChg>
        <pc:spChg chg="mod">
          <ac:chgData name="Carron Farnell" userId="1d1c5e95-da89-4cde-a2c2-f0cd749db174" providerId="ADAL" clId="{C054F92B-D0AD-4679-914E-415014CEF55D}" dt="2025-12-09T12:10:35.144" v="1597"/>
          <ac:spMkLst>
            <pc:docMk/>
            <pc:sldMk cId="2791625823" sldId="2145707265"/>
            <ac:spMk id="8" creationId="{51524EC5-B5F0-A6D6-5A9D-91725C385687}"/>
          </ac:spMkLst>
        </pc:spChg>
      </pc:sldChg>
      <pc:sldChg chg="modSp mod">
        <pc:chgData name="Carron Farnell" userId="1d1c5e95-da89-4cde-a2c2-f0cd749db174" providerId="ADAL" clId="{C054F92B-D0AD-4679-914E-415014CEF55D}" dt="2025-12-09T12:10:35.167" v="1617"/>
        <pc:sldMkLst>
          <pc:docMk/>
          <pc:sldMk cId="368979164" sldId="2147482104"/>
        </pc:sldMkLst>
        <pc:spChg chg="mod">
          <ac:chgData name="Carron Farnell" userId="1d1c5e95-da89-4cde-a2c2-f0cd749db174" providerId="ADAL" clId="{C054F92B-D0AD-4679-914E-415014CEF55D}" dt="2025-12-09T12:10:35.015" v="1359"/>
          <ac:spMkLst>
            <pc:docMk/>
            <pc:sldMk cId="368979164" sldId="2147482104"/>
            <ac:spMk id="3" creationId="{DB630A8A-3A0C-15F9-8474-3F68DBD342F1}"/>
          </ac:spMkLst>
        </pc:spChg>
        <pc:spChg chg="mod">
          <ac:chgData name="Carron Farnell" userId="1d1c5e95-da89-4cde-a2c2-f0cd749db174" providerId="ADAL" clId="{C054F92B-D0AD-4679-914E-415014CEF55D}" dt="2025-12-09T12:10:35.006" v="1343"/>
          <ac:spMkLst>
            <pc:docMk/>
            <pc:sldMk cId="368979164" sldId="2147482104"/>
            <ac:spMk id="10" creationId="{138C0858-CE67-71B3-5F0E-9D4A1BE1E413}"/>
          </ac:spMkLst>
        </pc:spChg>
        <pc:spChg chg="mod">
          <ac:chgData name="Carron Farnell" userId="1d1c5e95-da89-4cde-a2c2-f0cd749db174" providerId="ADAL" clId="{C054F92B-D0AD-4679-914E-415014CEF55D}" dt="2025-12-09T12:10:35.165" v="1611"/>
          <ac:spMkLst>
            <pc:docMk/>
            <pc:sldMk cId="368979164" sldId="2147482104"/>
            <ac:spMk id="11" creationId="{CD426911-1892-8905-8C33-BD96F05AC75A}"/>
          </ac:spMkLst>
        </pc:spChg>
        <pc:spChg chg="mod">
          <ac:chgData name="Carron Farnell" userId="1d1c5e95-da89-4cde-a2c2-f0cd749db174" providerId="ADAL" clId="{C054F92B-D0AD-4679-914E-415014CEF55D}" dt="2025-12-09T12:10:35.167" v="1617"/>
          <ac:spMkLst>
            <pc:docMk/>
            <pc:sldMk cId="368979164" sldId="2147482104"/>
            <ac:spMk id="12" creationId="{CFA00F89-DDFE-2C11-5B79-C625393E863A}"/>
          </ac:spMkLst>
        </pc:spChg>
        <pc:spChg chg="mod">
          <ac:chgData name="Carron Farnell" userId="1d1c5e95-da89-4cde-a2c2-f0cd749db174" providerId="ADAL" clId="{C054F92B-D0AD-4679-914E-415014CEF55D}" dt="2025-12-09T12:10:35.010" v="1351"/>
          <ac:spMkLst>
            <pc:docMk/>
            <pc:sldMk cId="368979164" sldId="2147482104"/>
            <ac:spMk id="14" creationId="{DA1B7D6F-2E77-C545-059B-766FA73363F6}"/>
          </ac:spMkLst>
        </pc:spChg>
        <pc:picChg chg="mod">
          <ac:chgData name="Carron Farnell" userId="1d1c5e95-da89-4cde-a2c2-f0cd749db174" providerId="ADAL" clId="{C054F92B-D0AD-4679-914E-415014CEF55D}" dt="2025-12-09T12:10:35.162" v="1605"/>
          <ac:picMkLst>
            <pc:docMk/>
            <pc:sldMk cId="368979164" sldId="2147482104"/>
            <ac:picMk id="9" creationId="{824AFE7A-E6ED-9093-36D7-55C462BE16FC}"/>
          </ac:picMkLst>
        </pc:picChg>
      </pc:sldChg>
      <pc:sldChg chg="modSp mod">
        <pc:chgData name="Carron Farnell" userId="1d1c5e95-da89-4cde-a2c2-f0cd749db174" providerId="ADAL" clId="{C054F92B-D0AD-4679-914E-415014CEF55D}" dt="2025-12-09T12:10:35.119" v="1543"/>
        <pc:sldMkLst>
          <pc:docMk/>
          <pc:sldMk cId="3750133412" sldId="2147482883"/>
        </pc:sldMkLst>
        <pc:spChg chg="mod">
          <ac:chgData name="Carron Farnell" userId="1d1c5e95-da89-4cde-a2c2-f0cd749db174" providerId="ADAL" clId="{C054F92B-D0AD-4679-914E-415014CEF55D}" dt="2025-12-09T12:10:35.119" v="1543"/>
          <ac:spMkLst>
            <pc:docMk/>
            <pc:sldMk cId="3750133412" sldId="2147482883"/>
            <ac:spMk id="18" creationId="{B0E2955E-08B9-5A50-DA92-2BD691D67FD4}"/>
          </ac:spMkLst>
        </pc:spChg>
      </pc:sldChg>
      <pc:sldChg chg="modSp mod">
        <pc:chgData name="Carron Farnell" userId="1d1c5e95-da89-4cde-a2c2-f0cd749db174" providerId="ADAL" clId="{C054F92B-D0AD-4679-914E-415014CEF55D}" dt="2025-12-09T12:10:35.047" v="1415"/>
        <pc:sldMkLst>
          <pc:docMk/>
          <pc:sldMk cId="3215327159" sldId="2147482890"/>
        </pc:sldMkLst>
        <pc:spChg chg="mod">
          <ac:chgData name="Carron Farnell" userId="1d1c5e95-da89-4cde-a2c2-f0cd749db174" providerId="ADAL" clId="{C054F92B-D0AD-4679-914E-415014CEF55D}" dt="2025-12-09T12:10:35.019" v="1367"/>
          <ac:spMkLst>
            <pc:docMk/>
            <pc:sldMk cId="3215327159" sldId="2147482890"/>
            <ac:spMk id="5" creationId="{0EC4D0D5-89A2-F2BE-D492-E5A0FE61F6D4}"/>
          </ac:spMkLst>
        </pc:spChg>
        <pc:spChg chg="mod">
          <ac:chgData name="Carron Farnell" userId="1d1c5e95-da89-4cde-a2c2-f0cd749db174" providerId="ADAL" clId="{C054F92B-D0AD-4679-914E-415014CEF55D}" dt="2025-12-09T12:10:35.032" v="1389"/>
          <ac:spMkLst>
            <pc:docMk/>
            <pc:sldMk cId="3215327159" sldId="2147482890"/>
            <ac:spMk id="17" creationId="{ADEDAE1B-07E7-5B48-164B-F33C244B92D5}"/>
          </ac:spMkLst>
        </pc:spChg>
        <pc:spChg chg="mod ord">
          <ac:chgData name="Carron Farnell" userId="1d1c5e95-da89-4cde-a2c2-f0cd749db174" providerId="ADAL" clId="{C054F92B-D0AD-4679-914E-415014CEF55D}" dt="2025-12-09T12:10:35.024" v="1375"/>
          <ac:spMkLst>
            <pc:docMk/>
            <pc:sldMk cId="3215327159" sldId="2147482890"/>
            <ac:spMk id="44" creationId="{9C3CB193-EEA0-4353-A977-664ACED21CB4}"/>
          </ac:spMkLst>
        </pc:spChg>
        <pc:spChg chg="mod">
          <ac:chgData name="Carron Farnell" userId="1d1c5e95-da89-4cde-a2c2-f0cd749db174" providerId="ADAL" clId="{C054F92B-D0AD-4679-914E-415014CEF55D}" dt="2025-12-09T12:10:35.047" v="1415"/>
          <ac:spMkLst>
            <pc:docMk/>
            <pc:sldMk cId="3215327159" sldId="2147482890"/>
            <ac:spMk id="45" creationId="{1F3AD40A-2403-8C81-8E20-32C8281311A8}"/>
          </ac:spMkLst>
        </pc:spChg>
        <pc:cxnChg chg="mod">
          <ac:chgData name="Carron Farnell" userId="1d1c5e95-da89-4cde-a2c2-f0cd749db174" providerId="ADAL" clId="{C054F92B-D0AD-4679-914E-415014CEF55D}" dt="2025-12-09T12:10:35.027" v="1381"/>
          <ac:cxnSpMkLst>
            <pc:docMk/>
            <pc:sldMk cId="3215327159" sldId="2147482890"/>
            <ac:cxnSpMk id="13" creationId="{C62D7F61-CF49-FB24-0695-3FAA621B9D59}"/>
          </ac:cxnSpMkLst>
        </pc:cxnChg>
        <pc:cxnChg chg="mod">
          <ac:chgData name="Carron Farnell" userId="1d1c5e95-da89-4cde-a2c2-f0cd749db174" providerId="ADAL" clId="{C054F92B-D0AD-4679-914E-415014CEF55D}" dt="2025-12-09T12:10:35.035" v="1395"/>
          <ac:cxnSpMkLst>
            <pc:docMk/>
            <pc:sldMk cId="3215327159" sldId="2147482890"/>
            <ac:cxnSpMk id="19" creationId="{055B3520-D068-08D5-5065-9E69CE5DA070}"/>
          </ac:cxnSpMkLst>
        </pc:cxnChg>
        <pc:cxnChg chg="mod">
          <ac:chgData name="Carron Farnell" userId="1d1c5e95-da89-4cde-a2c2-f0cd749db174" providerId="ADAL" clId="{C054F92B-D0AD-4679-914E-415014CEF55D}" dt="2025-12-09T12:10:35.039" v="1401"/>
          <ac:cxnSpMkLst>
            <pc:docMk/>
            <pc:sldMk cId="3215327159" sldId="2147482890"/>
            <ac:cxnSpMk id="25" creationId="{95A9744B-1A5A-4E38-5CC2-DDDEF8A6CF03}"/>
          </ac:cxnSpMkLst>
        </pc:cxnChg>
        <pc:cxnChg chg="mod">
          <ac:chgData name="Carron Farnell" userId="1d1c5e95-da89-4cde-a2c2-f0cd749db174" providerId="ADAL" clId="{C054F92B-D0AD-4679-914E-415014CEF55D}" dt="2025-12-09T12:10:35.043" v="1407"/>
          <ac:cxnSpMkLst>
            <pc:docMk/>
            <pc:sldMk cId="3215327159" sldId="2147482890"/>
            <ac:cxnSpMk id="31" creationId="{C2187178-9A17-3D20-1CB8-6A7ED07EECAC}"/>
          </ac:cxnSpMkLst>
        </pc:cxnChg>
      </pc:sldChg>
      <pc:sldChg chg="modSp mod">
        <pc:chgData name="Carron Farnell" userId="1d1c5e95-da89-4cde-a2c2-f0cd749db174" providerId="ADAL" clId="{C054F92B-D0AD-4679-914E-415014CEF55D}" dt="2025-12-09T12:10:35.187" v="1661"/>
        <pc:sldMkLst>
          <pc:docMk/>
          <pc:sldMk cId="1090992370" sldId="2147482891"/>
        </pc:sldMkLst>
        <pc:spChg chg="mod">
          <ac:chgData name="Carron Farnell" userId="1d1c5e95-da89-4cde-a2c2-f0cd749db174" providerId="ADAL" clId="{C054F92B-D0AD-4679-914E-415014CEF55D}" dt="2025-12-09T12:10:35.174" v="1631"/>
          <ac:spMkLst>
            <pc:docMk/>
            <pc:sldMk cId="1090992370" sldId="2147482891"/>
            <ac:spMk id="2" creationId="{6304F4E9-1AE4-0861-0FF3-5245B0D7A233}"/>
          </ac:spMkLst>
        </pc:spChg>
        <pc:spChg chg="mod">
          <ac:chgData name="Carron Farnell" userId="1d1c5e95-da89-4cde-a2c2-f0cd749db174" providerId="ADAL" clId="{C054F92B-D0AD-4679-914E-415014CEF55D}" dt="2025-12-09T12:10:35.176" v="1637"/>
          <ac:spMkLst>
            <pc:docMk/>
            <pc:sldMk cId="1090992370" sldId="2147482891"/>
            <ac:spMk id="3" creationId="{CE518DAF-C7B2-5E19-1DB1-D3EA5C79F294}"/>
          </ac:spMkLst>
        </pc:spChg>
        <pc:spChg chg="mod">
          <ac:chgData name="Carron Farnell" userId="1d1c5e95-da89-4cde-a2c2-f0cd749db174" providerId="ADAL" clId="{C054F92B-D0AD-4679-914E-415014CEF55D}" dt="2025-12-09T12:10:35.179" v="1643"/>
          <ac:spMkLst>
            <pc:docMk/>
            <pc:sldMk cId="1090992370" sldId="2147482891"/>
            <ac:spMk id="5" creationId="{D1910934-0555-2FEC-BDFD-BFF53715C042}"/>
          </ac:spMkLst>
        </pc:spChg>
        <pc:spChg chg="mod">
          <ac:chgData name="Carron Farnell" userId="1d1c5e95-da89-4cde-a2c2-f0cd749db174" providerId="ADAL" clId="{C054F92B-D0AD-4679-914E-415014CEF55D}" dt="2025-12-09T12:10:35.182" v="1649"/>
          <ac:spMkLst>
            <pc:docMk/>
            <pc:sldMk cId="1090992370" sldId="2147482891"/>
            <ac:spMk id="7" creationId="{8B4885A6-D939-91F5-8AF0-6C685AAEFE10}"/>
          </ac:spMkLst>
        </pc:spChg>
        <pc:spChg chg="mod">
          <ac:chgData name="Carron Farnell" userId="1d1c5e95-da89-4cde-a2c2-f0cd749db174" providerId="ADAL" clId="{C054F92B-D0AD-4679-914E-415014CEF55D}" dt="2025-12-09T12:10:35.185" v="1655"/>
          <ac:spMkLst>
            <pc:docMk/>
            <pc:sldMk cId="1090992370" sldId="2147482891"/>
            <ac:spMk id="8" creationId="{2A32DD37-F58B-4C3A-6A44-AA44BB84A0F5}"/>
          </ac:spMkLst>
        </pc:spChg>
        <pc:spChg chg="mod ord">
          <ac:chgData name="Carron Farnell" userId="1d1c5e95-da89-4cde-a2c2-f0cd749db174" providerId="ADAL" clId="{C054F92B-D0AD-4679-914E-415014CEF55D}" dt="2025-12-09T12:10:35.052" v="1423"/>
          <ac:spMkLst>
            <pc:docMk/>
            <pc:sldMk cId="1090992370" sldId="2147482891"/>
            <ac:spMk id="9" creationId="{E6EAB7FB-F953-9DB2-1196-067200F4906D}"/>
          </ac:spMkLst>
        </pc:spChg>
        <pc:spChg chg="mod">
          <ac:chgData name="Carron Farnell" userId="1d1c5e95-da89-4cde-a2c2-f0cd749db174" providerId="ADAL" clId="{C054F92B-D0AD-4679-914E-415014CEF55D}" dt="2025-12-09T12:10:35.187" v="1661"/>
          <ac:spMkLst>
            <pc:docMk/>
            <pc:sldMk cId="1090992370" sldId="2147482891"/>
            <ac:spMk id="10" creationId="{8C4F6F9E-E757-CA38-5625-CCF7CEE234CA}"/>
          </ac:spMkLst>
        </pc:spChg>
        <pc:spChg chg="mod ord">
          <ac:chgData name="Carron Farnell" userId="1d1c5e95-da89-4cde-a2c2-f0cd749db174" providerId="ADAL" clId="{C054F92B-D0AD-4679-914E-415014CEF55D}" dt="2025-12-09T12:10:35.056" v="1431"/>
          <ac:spMkLst>
            <pc:docMk/>
            <pc:sldMk cId="1090992370" sldId="2147482891"/>
            <ac:spMk id="11" creationId="{9F706DD8-29E3-803F-35EE-6D4354CFBEF2}"/>
          </ac:spMkLst>
        </pc:spChg>
        <pc:spChg chg="mod ord">
          <ac:chgData name="Carron Farnell" userId="1d1c5e95-da89-4cde-a2c2-f0cd749db174" providerId="ADAL" clId="{C054F92B-D0AD-4679-914E-415014CEF55D}" dt="2025-12-09T12:10:35.060" v="1439"/>
          <ac:spMkLst>
            <pc:docMk/>
            <pc:sldMk cId="1090992370" sldId="2147482891"/>
            <ac:spMk id="12" creationId="{347300F3-5DE7-1ADC-A6E1-4A4DCC103CB0}"/>
          </ac:spMkLst>
        </pc:spChg>
        <pc:spChg chg="mod ord">
          <ac:chgData name="Carron Farnell" userId="1d1c5e95-da89-4cde-a2c2-f0cd749db174" providerId="ADAL" clId="{C054F92B-D0AD-4679-914E-415014CEF55D}" dt="2025-12-09T12:10:35.065" v="1447"/>
          <ac:spMkLst>
            <pc:docMk/>
            <pc:sldMk cId="1090992370" sldId="2147482891"/>
            <ac:spMk id="13" creationId="{17CEF350-F83F-144D-5428-9B53FCD7F89B}"/>
          </ac:spMkLst>
        </pc:spChg>
        <pc:spChg chg="mod ord">
          <ac:chgData name="Carron Farnell" userId="1d1c5e95-da89-4cde-a2c2-f0cd749db174" providerId="ADAL" clId="{C054F92B-D0AD-4679-914E-415014CEF55D}" dt="2025-12-09T12:10:35.070" v="1455"/>
          <ac:spMkLst>
            <pc:docMk/>
            <pc:sldMk cId="1090992370" sldId="2147482891"/>
            <ac:spMk id="14" creationId="{C300FE95-0050-F75A-AB9E-9CB130D28000}"/>
          </ac:spMkLst>
        </pc:spChg>
      </pc:sldChg>
      <pc:sldChg chg="modSp mod">
        <pc:chgData name="Carron Farnell" userId="1d1c5e95-da89-4cde-a2c2-f0cd749db174" providerId="ADAL" clId="{C054F92B-D0AD-4679-914E-415014CEF55D}" dt="2025-12-09T12:10:35.190" v="1667"/>
        <pc:sldMkLst>
          <pc:docMk/>
          <pc:sldMk cId="1574389511" sldId="2147482892"/>
        </pc:sldMkLst>
        <pc:spChg chg="mod">
          <ac:chgData name="Carron Farnell" userId="1d1c5e95-da89-4cde-a2c2-f0cd749db174" providerId="ADAL" clId="{C054F92B-D0AD-4679-914E-415014CEF55D}" dt="2025-12-09T12:10:35.079" v="1471"/>
          <ac:spMkLst>
            <pc:docMk/>
            <pc:sldMk cId="1574389511" sldId="2147482892"/>
            <ac:spMk id="3" creationId="{043EE271-3E8D-7E79-7C2F-346D1770FF85}"/>
          </ac:spMkLst>
        </pc:spChg>
        <pc:spChg chg="mod">
          <ac:chgData name="Carron Farnell" userId="1d1c5e95-da89-4cde-a2c2-f0cd749db174" providerId="ADAL" clId="{C054F92B-D0AD-4679-914E-415014CEF55D}" dt="2025-12-09T12:10:35.084" v="1479"/>
          <ac:spMkLst>
            <pc:docMk/>
            <pc:sldMk cId="1574389511" sldId="2147482892"/>
            <ac:spMk id="6" creationId="{2D12534A-8FAD-415D-DA22-C1233F5BD89A}"/>
          </ac:spMkLst>
        </pc:spChg>
        <pc:spChg chg="mod">
          <ac:chgData name="Carron Farnell" userId="1d1c5e95-da89-4cde-a2c2-f0cd749db174" providerId="ADAL" clId="{C054F92B-D0AD-4679-914E-415014CEF55D}" dt="2025-12-09T12:10:35.088" v="1487"/>
          <ac:spMkLst>
            <pc:docMk/>
            <pc:sldMk cId="1574389511" sldId="2147482892"/>
            <ac:spMk id="7" creationId="{C0CDAEE1-603F-B7AF-39EE-7027FC21C171}"/>
          </ac:spMkLst>
        </pc:spChg>
        <pc:spChg chg="mod ord">
          <ac:chgData name="Carron Farnell" userId="1d1c5e95-da89-4cde-a2c2-f0cd749db174" providerId="ADAL" clId="{C054F92B-D0AD-4679-914E-415014CEF55D}" dt="2025-12-09T12:10:35.074" v="1463"/>
          <ac:spMkLst>
            <pc:docMk/>
            <pc:sldMk cId="1574389511" sldId="2147482892"/>
            <ac:spMk id="18" creationId="{1CF51826-79D8-15F3-D966-F54A75C50FE4}"/>
          </ac:spMkLst>
        </pc:spChg>
        <pc:spChg chg="mod">
          <ac:chgData name="Carron Farnell" userId="1d1c5e95-da89-4cde-a2c2-f0cd749db174" providerId="ADAL" clId="{C054F92B-D0AD-4679-914E-415014CEF55D}" dt="2025-12-09T12:10:35.107" v="1519"/>
          <ac:spMkLst>
            <pc:docMk/>
            <pc:sldMk cId="1574389511" sldId="2147482892"/>
            <ac:spMk id="19" creationId="{BC217856-4AC2-6E67-84FE-E7D3114D4CAA}"/>
          </ac:spMkLst>
        </pc:spChg>
        <pc:spChg chg="mod">
          <ac:chgData name="Carron Farnell" userId="1d1c5e95-da89-4cde-a2c2-f0cd749db174" providerId="ADAL" clId="{C054F92B-D0AD-4679-914E-415014CEF55D}" dt="2025-12-09T12:10:35.111" v="1527"/>
          <ac:spMkLst>
            <pc:docMk/>
            <pc:sldMk cId="1574389511" sldId="2147482892"/>
            <ac:spMk id="21" creationId="{DFD2D92C-CBB2-82F2-BAB0-4E4A78D321CF}"/>
          </ac:spMkLst>
        </pc:spChg>
        <pc:spChg chg="mod">
          <ac:chgData name="Carron Farnell" userId="1d1c5e95-da89-4cde-a2c2-f0cd749db174" providerId="ADAL" clId="{C054F92B-D0AD-4679-914E-415014CEF55D}" dt="2025-12-09T12:10:35.115" v="1535"/>
          <ac:spMkLst>
            <pc:docMk/>
            <pc:sldMk cId="1574389511" sldId="2147482892"/>
            <ac:spMk id="22" creationId="{3F7B7A16-BFBF-41BD-4E57-705915FE2569}"/>
          </ac:spMkLst>
        </pc:spChg>
        <pc:picChg chg="mod">
          <ac:chgData name="Carron Farnell" userId="1d1c5e95-da89-4cde-a2c2-f0cd749db174" providerId="ADAL" clId="{C054F92B-D0AD-4679-914E-415014CEF55D}" dt="2025-12-09T12:10:35.093" v="1495"/>
          <ac:picMkLst>
            <pc:docMk/>
            <pc:sldMk cId="1574389511" sldId="2147482892"/>
            <ac:picMk id="13" creationId="{D12CA6B8-119D-05AE-7D00-F87CF4FA1BF9}"/>
          </ac:picMkLst>
        </pc:picChg>
        <pc:picChg chg="mod">
          <ac:chgData name="Carron Farnell" userId="1d1c5e95-da89-4cde-a2c2-f0cd749db174" providerId="ADAL" clId="{C054F92B-D0AD-4679-914E-415014CEF55D}" dt="2025-12-09T12:10:35.190" v="1667"/>
          <ac:picMkLst>
            <pc:docMk/>
            <pc:sldMk cId="1574389511" sldId="2147482892"/>
            <ac:picMk id="14" creationId="{9A26DE1C-2EE7-DD8D-D351-F07690A771B5}"/>
          </ac:picMkLst>
        </pc:picChg>
        <pc:picChg chg="mod">
          <ac:chgData name="Carron Farnell" userId="1d1c5e95-da89-4cde-a2c2-f0cd749db174" providerId="ADAL" clId="{C054F92B-D0AD-4679-914E-415014CEF55D}" dt="2025-12-09T12:10:35.097" v="1503"/>
          <ac:picMkLst>
            <pc:docMk/>
            <pc:sldMk cId="1574389511" sldId="2147482892"/>
            <ac:picMk id="15" creationId="{90AF49E3-69E1-DC24-EFF8-865D17B6432D}"/>
          </ac:picMkLst>
        </pc:picChg>
        <pc:picChg chg="mod">
          <ac:chgData name="Carron Farnell" userId="1d1c5e95-da89-4cde-a2c2-f0cd749db174" providerId="ADAL" clId="{C054F92B-D0AD-4679-914E-415014CEF55D}" dt="2025-12-09T12:10:35.102" v="1511"/>
          <ac:picMkLst>
            <pc:docMk/>
            <pc:sldMk cId="1574389511" sldId="2147482892"/>
            <ac:picMk id="17" creationId="{F3763AC3-8319-6610-0EEA-66F532F7A35E}"/>
          </ac:picMkLst>
        </pc:picChg>
      </pc:sldChg>
      <pc:sldChg chg="modSp mod">
        <pc:chgData name="Carron Farnell" userId="1d1c5e95-da89-4cde-a2c2-f0cd749db174" providerId="ADAL" clId="{C054F92B-D0AD-4679-914E-415014CEF55D}" dt="2025-12-09T12:09:18.355" v="581" actId="962"/>
        <pc:sldMkLst>
          <pc:docMk/>
          <pc:sldMk cId="2252338605" sldId="2147482905"/>
        </pc:sldMkLst>
        <pc:spChg chg="ord">
          <ac:chgData name="Carron Farnell" userId="1d1c5e95-da89-4cde-a2c2-f0cd749db174" providerId="ADAL" clId="{C054F92B-D0AD-4679-914E-415014CEF55D}" dt="2025-12-09T12:09:11.055" v="580"/>
          <ac:spMkLst>
            <pc:docMk/>
            <pc:sldMk cId="2252338605" sldId="2147482905"/>
            <ac:spMk id="2" creationId="{B4D27ADB-B5E2-ECD8-1F4D-145AC34D5AB4}"/>
          </ac:spMkLst>
        </pc:spChg>
        <pc:graphicFrameChg chg="mod">
          <ac:chgData name="Carron Farnell" userId="1d1c5e95-da89-4cde-a2c2-f0cd749db174" providerId="ADAL" clId="{C054F92B-D0AD-4679-914E-415014CEF55D}" dt="2025-12-09T12:09:18.355" v="581" actId="962"/>
          <ac:graphicFrameMkLst>
            <pc:docMk/>
            <pc:sldMk cId="2252338605" sldId="2147482905"/>
            <ac:graphicFrameMk id="13" creationId="{060D7FE3-C308-4EEA-1ED6-08874C5769D1}"/>
          </ac:graphicFrameMkLst>
        </pc:graphicFrameChg>
      </pc:sldChg>
      <pc:sldChg chg="modSp mod">
        <pc:chgData name="Carron Farnell" userId="1d1c5e95-da89-4cde-a2c2-f0cd749db174" providerId="ADAL" clId="{C054F92B-D0AD-4679-914E-415014CEF55D}" dt="2025-12-09T12:10:35.171" v="1625"/>
        <pc:sldMkLst>
          <pc:docMk/>
          <pc:sldMk cId="1856400668" sldId="2147482910"/>
        </pc:sldMkLst>
        <pc:spChg chg="ord">
          <ac:chgData name="Carron Farnell" userId="1d1c5e95-da89-4cde-a2c2-f0cd749db174" providerId="ADAL" clId="{C054F92B-D0AD-4679-914E-415014CEF55D}" dt="2025-12-09T12:05:25.746" v="554"/>
          <ac:spMkLst>
            <pc:docMk/>
            <pc:sldMk cId="1856400668" sldId="2147482910"/>
            <ac:spMk id="2" creationId="{91A6A962-09C8-AB68-0086-1691A27B239D}"/>
          </ac:spMkLst>
        </pc:spChg>
        <pc:picChg chg="mod">
          <ac:chgData name="Carron Farnell" userId="1d1c5e95-da89-4cde-a2c2-f0cd749db174" providerId="ADAL" clId="{C054F92B-D0AD-4679-914E-415014CEF55D}" dt="2025-12-09T12:10:35.171" v="1625"/>
          <ac:picMkLst>
            <pc:docMk/>
            <pc:sldMk cId="1856400668" sldId="2147482910"/>
            <ac:picMk id="4" creationId="{32116730-6261-9B9F-C116-EE4B52DE3CA1}"/>
          </ac:picMkLst>
        </pc:picChg>
      </pc:sldChg>
    </pc:docChg>
  </pc:docChgLst>
  <pc:docChgLst>
    <pc:chgData name="Martin Fitzwilliam" userId="S::martin.fitzwilliam@birmingham.gov.uk::07fef5af-b1b6-487a-9927-a1524a673d35" providerId="AD" clId="Web-{31A8B8A0-C36D-4362-DDAB-D620BB1841B4}"/>
    <pc:docChg chg="addSld delSld modSld sldOrd">
      <pc:chgData name="Martin Fitzwilliam" userId="S::martin.fitzwilliam@birmingham.gov.uk::07fef5af-b1b6-487a-9927-a1524a673d35" providerId="AD" clId="Web-{31A8B8A0-C36D-4362-DDAB-D620BB1841B4}" dt="2025-11-26T19:56:20.702" v="42"/>
      <pc:docMkLst>
        <pc:docMk/>
      </pc:docMkLst>
      <pc:sldChg chg="ord">
        <pc:chgData name="Martin Fitzwilliam" userId="S::martin.fitzwilliam@birmingham.gov.uk::07fef5af-b1b6-487a-9927-a1524a673d35" providerId="AD" clId="Web-{31A8B8A0-C36D-4362-DDAB-D620BB1841B4}" dt="2025-11-26T19:44:19.149" v="1"/>
        <pc:sldMkLst>
          <pc:docMk/>
          <pc:sldMk cId="3423302872" sldId="2145707189"/>
        </pc:sldMkLst>
      </pc:sldChg>
      <pc:sldChg chg="ord">
        <pc:chgData name="Martin Fitzwilliam" userId="S::martin.fitzwilliam@birmingham.gov.uk::07fef5af-b1b6-487a-9927-a1524a673d35" providerId="AD" clId="Web-{31A8B8A0-C36D-4362-DDAB-D620BB1841B4}" dt="2025-11-26T19:44:38.103" v="2"/>
        <pc:sldMkLst>
          <pc:docMk/>
          <pc:sldMk cId="890628150" sldId="2145707190"/>
        </pc:sldMkLst>
      </pc:sldChg>
      <pc:sldChg chg="addSp delSp modSp ord">
        <pc:chgData name="Martin Fitzwilliam" userId="S::martin.fitzwilliam@birmingham.gov.uk::07fef5af-b1b6-487a-9927-a1524a673d35" providerId="AD" clId="Web-{31A8B8A0-C36D-4362-DDAB-D620BB1841B4}" dt="2025-11-26T19:56:16.327" v="41" actId="1076"/>
        <pc:sldMkLst>
          <pc:docMk/>
          <pc:sldMk cId="1470006572" sldId="2145707192"/>
        </pc:sldMkLst>
        <pc:spChg chg="mod">
          <ac:chgData name="Martin Fitzwilliam" userId="S::martin.fitzwilliam@birmingham.gov.uk::07fef5af-b1b6-487a-9927-a1524a673d35" providerId="AD" clId="Web-{31A8B8A0-C36D-4362-DDAB-D620BB1841B4}" dt="2025-11-26T19:55:56.999" v="35" actId="20577"/>
          <ac:spMkLst>
            <pc:docMk/>
            <pc:sldMk cId="1470006572" sldId="2145707192"/>
            <ac:spMk id="3" creationId="{76DF7A9C-0234-E5D8-0920-90350556F513}"/>
          </ac:spMkLst>
        </pc:spChg>
        <pc:picChg chg="add mod">
          <ac:chgData name="Martin Fitzwilliam" userId="S::martin.fitzwilliam@birmingham.gov.uk::07fef5af-b1b6-487a-9927-a1524a673d35" providerId="AD" clId="Web-{31A8B8A0-C36D-4362-DDAB-D620BB1841B4}" dt="2025-11-26T19:56:16.327" v="41" actId="1076"/>
          <ac:picMkLst>
            <pc:docMk/>
            <pc:sldMk cId="1470006572" sldId="2145707192"/>
            <ac:picMk id="4" creationId="{94D0D81F-FB47-FE56-3E8F-60B1D0164EDF}"/>
          </ac:picMkLst>
        </pc:picChg>
      </pc:sldChg>
      <pc:sldChg chg="delSp add del ord">
        <pc:chgData name="Martin Fitzwilliam" userId="S::martin.fitzwilliam@birmingham.gov.uk::07fef5af-b1b6-487a-9927-a1524a673d35" providerId="AD" clId="Web-{31A8B8A0-C36D-4362-DDAB-D620BB1841B4}" dt="2025-11-26T19:56:20.702" v="42"/>
        <pc:sldMkLst>
          <pc:docMk/>
          <pc:sldMk cId="618709137" sldId="2145707193"/>
        </pc:sldMkLst>
      </pc:sldChg>
      <pc:sldChg chg="ord">
        <pc:chgData name="Martin Fitzwilliam" userId="S::martin.fitzwilliam@birmingham.gov.uk::07fef5af-b1b6-487a-9927-a1524a673d35" providerId="AD" clId="Web-{31A8B8A0-C36D-4362-DDAB-D620BB1841B4}" dt="2025-11-26T19:44:58.447" v="5"/>
        <pc:sldMkLst>
          <pc:docMk/>
          <pc:sldMk cId="1388131679" sldId="2145707195"/>
        </pc:sldMkLst>
      </pc:sldChg>
      <pc:sldChg chg="del">
        <pc:chgData name="Martin Fitzwilliam" userId="S::martin.fitzwilliam@birmingham.gov.uk::07fef5af-b1b6-487a-9927-a1524a673d35" providerId="AD" clId="Web-{31A8B8A0-C36D-4362-DDAB-D620BB1841B4}" dt="2025-11-26T19:33:13.857" v="0"/>
        <pc:sldMkLst>
          <pc:docMk/>
          <pc:sldMk cId="2402373709" sldId="2147482897"/>
        </pc:sldMkLst>
      </pc:sldChg>
      <pc:sldChg chg="add replId">
        <pc:chgData name="Martin Fitzwilliam" userId="S::martin.fitzwilliam@birmingham.gov.uk::07fef5af-b1b6-487a-9927-a1524a673d35" providerId="AD" clId="Web-{31A8B8A0-C36D-4362-DDAB-D620BB1841B4}" dt="2025-11-26T19:50:42.449" v="8"/>
        <pc:sldMkLst>
          <pc:docMk/>
          <pc:sldMk cId="772155459" sldId="2147482903"/>
        </pc:sldMkLst>
      </pc:sldChg>
      <pc:sldChg chg="add del replId">
        <pc:chgData name="Martin Fitzwilliam" userId="S::martin.fitzwilliam@birmingham.gov.uk::07fef5af-b1b6-487a-9927-a1524a673d35" providerId="AD" clId="Web-{31A8B8A0-C36D-4362-DDAB-D620BB1841B4}" dt="2025-11-26T19:50:36.777" v="7"/>
        <pc:sldMkLst>
          <pc:docMk/>
          <pc:sldMk cId="4210914934" sldId="2147482903"/>
        </pc:sldMkLst>
      </pc:sldChg>
    </pc:docChg>
  </pc:docChgLst>
  <pc:docChgLst>
    <pc:chgData name="Martin Fitzwilliam" userId="07fef5af-b1b6-487a-9927-a1524a673d35" providerId="ADAL" clId="{F8E35538-075F-4BD5-B11B-1BF876ABB97D}"/>
    <pc:docChg chg="undo custSel modSld">
      <pc:chgData name="Martin Fitzwilliam" userId="07fef5af-b1b6-487a-9927-a1524a673d35" providerId="ADAL" clId="{F8E35538-075F-4BD5-B11B-1BF876ABB97D}" dt="2025-11-26T20:17:34.844" v="43" actId="26606"/>
      <pc:docMkLst>
        <pc:docMk/>
      </pc:docMkLst>
      <pc:sldChg chg="modSp mod">
        <pc:chgData name="Martin Fitzwilliam" userId="07fef5af-b1b6-487a-9927-a1524a673d35" providerId="ADAL" clId="{F8E35538-075F-4BD5-B11B-1BF876ABB97D}" dt="2025-11-26T20:17:27.593" v="42" actId="26606"/>
        <pc:sldMkLst>
          <pc:docMk/>
          <pc:sldMk cId="3423302872" sldId="2145707189"/>
        </pc:sldMkLst>
        <pc:spChg chg="mod">
          <ac:chgData name="Martin Fitzwilliam" userId="07fef5af-b1b6-487a-9927-a1524a673d35" providerId="ADAL" clId="{F8E35538-075F-4BD5-B11B-1BF876ABB97D}" dt="2025-11-26T20:17:27.593" v="42" actId="26606"/>
          <ac:spMkLst>
            <pc:docMk/>
            <pc:sldMk cId="3423302872" sldId="2145707189"/>
            <ac:spMk id="2" creationId="{3C4593C2-D7F9-EAEE-6177-8FAFC0013026}"/>
          </ac:spMkLst>
        </pc:spChg>
        <pc:picChg chg="mod">
          <ac:chgData name="Martin Fitzwilliam" userId="07fef5af-b1b6-487a-9927-a1524a673d35" providerId="ADAL" clId="{F8E35538-075F-4BD5-B11B-1BF876ABB97D}" dt="2025-11-26T20:17:27.593" v="42" actId="26606"/>
          <ac:picMkLst>
            <pc:docMk/>
            <pc:sldMk cId="3423302872" sldId="2145707189"/>
            <ac:picMk id="5" creationId="{FD2199C0-955F-3CF8-878C-B94EAD41C58B}"/>
          </ac:picMkLst>
        </pc:picChg>
      </pc:sldChg>
      <pc:sldChg chg="modSp mod">
        <pc:chgData name="Martin Fitzwilliam" userId="07fef5af-b1b6-487a-9927-a1524a673d35" providerId="ADAL" clId="{F8E35538-075F-4BD5-B11B-1BF876ABB97D}" dt="2025-11-26T20:16:02.049" v="14" actId="26606"/>
        <pc:sldMkLst>
          <pc:docMk/>
          <pc:sldMk cId="1470006572" sldId="2145707192"/>
        </pc:sldMkLst>
        <pc:spChg chg="mod ord">
          <ac:chgData name="Martin Fitzwilliam" userId="07fef5af-b1b6-487a-9927-a1524a673d35" providerId="ADAL" clId="{F8E35538-075F-4BD5-B11B-1BF876ABB97D}" dt="2025-11-26T20:16:02.049" v="14" actId="26606"/>
          <ac:spMkLst>
            <pc:docMk/>
            <pc:sldMk cId="1470006572" sldId="2145707192"/>
            <ac:spMk id="2" creationId="{8501C09E-BEA5-6DDC-CD15-A2821E4D7A3A}"/>
          </ac:spMkLst>
        </pc:spChg>
        <pc:spChg chg="mod">
          <ac:chgData name="Martin Fitzwilliam" userId="07fef5af-b1b6-487a-9927-a1524a673d35" providerId="ADAL" clId="{F8E35538-075F-4BD5-B11B-1BF876ABB97D}" dt="2025-11-26T20:16:02.049" v="14" actId="26606"/>
          <ac:spMkLst>
            <pc:docMk/>
            <pc:sldMk cId="1470006572" sldId="2145707192"/>
            <ac:spMk id="3" creationId="{76DF7A9C-0234-E5D8-0920-90350556F513}"/>
          </ac:spMkLst>
        </pc:spChg>
        <pc:picChg chg="mod">
          <ac:chgData name="Martin Fitzwilliam" userId="07fef5af-b1b6-487a-9927-a1524a673d35" providerId="ADAL" clId="{F8E35538-075F-4BD5-B11B-1BF876ABB97D}" dt="2025-11-26T20:16:02.049" v="14" actId="26606"/>
          <ac:picMkLst>
            <pc:docMk/>
            <pc:sldMk cId="1470006572" sldId="2145707192"/>
            <ac:picMk id="4" creationId="{94D0D81F-FB47-FE56-3E8F-60B1D0164EDF}"/>
          </ac:picMkLst>
        </pc:picChg>
      </pc:sldChg>
      <pc:sldChg chg="modSp mod">
        <pc:chgData name="Martin Fitzwilliam" userId="07fef5af-b1b6-487a-9927-a1524a673d35" providerId="ADAL" clId="{F8E35538-075F-4BD5-B11B-1BF876ABB97D}" dt="2025-11-26T20:17:07.185" v="39" actId="6549"/>
        <pc:sldMkLst>
          <pc:docMk/>
          <pc:sldMk cId="3627076041" sldId="2147482901"/>
        </pc:sldMkLst>
        <pc:spChg chg="mod">
          <ac:chgData name="Martin Fitzwilliam" userId="07fef5af-b1b6-487a-9927-a1524a673d35" providerId="ADAL" clId="{F8E35538-075F-4BD5-B11B-1BF876ABB97D}" dt="2025-11-26T20:17:07.185" v="39" actId="6549"/>
          <ac:spMkLst>
            <pc:docMk/>
            <pc:sldMk cId="3627076041" sldId="2147482901"/>
            <ac:spMk id="2" creationId="{3DF3DAA4-CA88-74DE-9BF7-150C1AC450F1}"/>
          </ac:spMkLst>
        </pc:spChg>
      </pc:sldChg>
      <pc:sldChg chg="modSp mod">
        <pc:chgData name="Martin Fitzwilliam" userId="07fef5af-b1b6-487a-9927-a1524a673d35" providerId="ADAL" clId="{F8E35538-075F-4BD5-B11B-1BF876ABB97D}" dt="2025-11-26T20:17:34.844" v="43" actId="26606"/>
        <pc:sldMkLst>
          <pc:docMk/>
          <pc:sldMk cId="772155459" sldId="2147482903"/>
        </pc:sldMkLst>
        <pc:spChg chg="mod">
          <ac:chgData name="Martin Fitzwilliam" userId="07fef5af-b1b6-487a-9927-a1524a673d35" providerId="ADAL" clId="{F8E35538-075F-4BD5-B11B-1BF876ABB97D}" dt="2025-11-26T20:17:34.844" v="43" actId="26606"/>
          <ac:spMkLst>
            <pc:docMk/>
            <pc:sldMk cId="772155459" sldId="2147482903"/>
            <ac:spMk id="2" creationId="{4A4A7127-8DBE-4AD6-9B9E-83FCB64FB9E3}"/>
          </ac:spMkLst>
        </pc:spChg>
        <pc:picChg chg="mod">
          <ac:chgData name="Martin Fitzwilliam" userId="07fef5af-b1b6-487a-9927-a1524a673d35" providerId="ADAL" clId="{F8E35538-075F-4BD5-B11B-1BF876ABB97D}" dt="2025-11-26T20:17:34.844" v="43" actId="26606"/>
          <ac:picMkLst>
            <pc:docMk/>
            <pc:sldMk cId="772155459" sldId="2147482903"/>
            <ac:picMk id="5" creationId="{945C3C88-A0C0-95A4-B334-C5844F627D4D}"/>
          </ac:picMkLst>
        </pc:pic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diagrams/_rels/data5.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diagrams/_rels/drawing5.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867326-5A41-408C-A3E8-73A710032715}" type="doc">
      <dgm:prSet loTypeId="urn:microsoft.com/office/officeart/2005/8/layout/list1" loCatId="list" qsTypeId="urn:microsoft.com/office/officeart/2005/8/quickstyle/simple2" qsCatId="simple" csTypeId="urn:microsoft.com/office/officeart/2005/8/colors/accent2_2" csCatId="accent2"/>
      <dgm:spPr/>
      <dgm:t>
        <a:bodyPr/>
        <a:lstStyle/>
        <a:p>
          <a:endParaRPr lang="en-US"/>
        </a:p>
      </dgm:t>
    </dgm:pt>
    <dgm:pt modelId="{7950E801-1C06-4A1D-8E7C-9EC3B67DA4A9}">
      <dgm:prSet custT="1"/>
      <dgm:spPr/>
      <dgm:t>
        <a:bodyPr/>
        <a:lstStyle/>
        <a:p>
          <a:r>
            <a:rPr lang="en-US" sz="1000"/>
            <a:t>1: Relational, Values-Led Approach</a:t>
          </a:r>
        </a:p>
      </dgm:t>
    </dgm:pt>
    <dgm:pt modelId="{7924E4A7-8529-4345-94A0-4C18EB86CC73}" type="parTrans" cxnId="{0FDD5E47-091F-4D3A-B31E-B4CDBAA2D004}">
      <dgm:prSet/>
      <dgm:spPr/>
      <dgm:t>
        <a:bodyPr/>
        <a:lstStyle/>
        <a:p>
          <a:endParaRPr lang="en-US" sz="2000"/>
        </a:p>
      </dgm:t>
    </dgm:pt>
    <dgm:pt modelId="{4D72D3BE-44E1-44CA-BB5A-54DBDB73E255}" type="sibTrans" cxnId="{0FDD5E47-091F-4D3A-B31E-B4CDBAA2D004}">
      <dgm:prSet/>
      <dgm:spPr/>
      <dgm:t>
        <a:bodyPr/>
        <a:lstStyle/>
        <a:p>
          <a:endParaRPr lang="en-US" sz="2000"/>
        </a:p>
      </dgm:t>
    </dgm:pt>
    <dgm:pt modelId="{BEFC2C38-B5A4-46DF-8276-A6EEED96536E}">
      <dgm:prSet custT="1"/>
      <dgm:spPr/>
      <dgm:t>
        <a:bodyPr/>
        <a:lstStyle/>
        <a:p>
          <a:r>
            <a:rPr lang="en-US" sz="1000" b="1"/>
            <a:t>Child and Family Centric</a:t>
          </a:r>
          <a:endParaRPr lang="en-US" sz="1000"/>
        </a:p>
      </dgm:t>
    </dgm:pt>
    <dgm:pt modelId="{552587D5-46C0-4ABA-B699-423B9BD772CE}" type="parTrans" cxnId="{03ACF0FB-7FD0-4E2D-ADAA-373737DF3A71}">
      <dgm:prSet/>
      <dgm:spPr/>
      <dgm:t>
        <a:bodyPr/>
        <a:lstStyle/>
        <a:p>
          <a:endParaRPr lang="en-US" sz="2000"/>
        </a:p>
      </dgm:t>
    </dgm:pt>
    <dgm:pt modelId="{9DC6E295-E19C-4A8E-931C-49FD57E8DE11}" type="sibTrans" cxnId="{03ACF0FB-7FD0-4E2D-ADAA-373737DF3A71}">
      <dgm:prSet/>
      <dgm:spPr/>
      <dgm:t>
        <a:bodyPr/>
        <a:lstStyle/>
        <a:p>
          <a:endParaRPr lang="en-US" sz="2000"/>
        </a:p>
      </dgm:t>
    </dgm:pt>
    <dgm:pt modelId="{553DC831-6995-47E7-A0B1-C6C830BAEDB9}">
      <dgm:prSet custT="1"/>
      <dgm:spPr/>
      <dgm:t>
        <a:bodyPr/>
        <a:lstStyle/>
        <a:p>
          <a:r>
            <a:rPr lang="en-GB" sz="1000"/>
            <a:t>Focus on placing the child and family at the core of all support initiatives for holistic wellbeing.</a:t>
          </a:r>
          <a:endParaRPr lang="en-US" sz="1000"/>
        </a:p>
      </dgm:t>
    </dgm:pt>
    <dgm:pt modelId="{FB43AE4B-8520-4438-B2BA-57D71228C47F}" type="parTrans" cxnId="{D82FC038-97A5-4F9F-A565-332E27A88112}">
      <dgm:prSet/>
      <dgm:spPr/>
      <dgm:t>
        <a:bodyPr/>
        <a:lstStyle/>
        <a:p>
          <a:endParaRPr lang="en-US" sz="2000"/>
        </a:p>
      </dgm:t>
    </dgm:pt>
    <dgm:pt modelId="{83217503-12EB-47FB-96FF-2E6B85121838}" type="sibTrans" cxnId="{D82FC038-97A5-4F9F-A565-332E27A88112}">
      <dgm:prSet/>
      <dgm:spPr/>
      <dgm:t>
        <a:bodyPr/>
        <a:lstStyle/>
        <a:p>
          <a:endParaRPr lang="en-US" sz="2000"/>
        </a:p>
      </dgm:t>
    </dgm:pt>
    <dgm:pt modelId="{C7ADA472-6481-4693-9355-DD6AA62AB330}">
      <dgm:prSet custT="1"/>
      <dgm:spPr/>
      <dgm:t>
        <a:bodyPr/>
        <a:lstStyle/>
        <a:p>
          <a:r>
            <a:rPr lang="en-US" sz="1000" b="1"/>
            <a:t>Policy Review and Fairness</a:t>
          </a:r>
          <a:endParaRPr lang="en-US" sz="1000"/>
        </a:p>
      </dgm:t>
    </dgm:pt>
    <dgm:pt modelId="{8C1991D5-1633-42A3-91C6-0CEFFC55964D}" type="parTrans" cxnId="{363275E9-7ACF-437A-8DF4-A2917D241532}">
      <dgm:prSet/>
      <dgm:spPr/>
      <dgm:t>
        <a:bodyPr/>
        <a:lstStyle/>
        <a:p>
          <a:endParaRPr lang="en-US" sz="2000"/>
        </a:p>
      </dgm:t>
    </dgm:pt>
    <dgm:pt modelId="{58E4EF59-E4F1-48FE-817B-0E5B2835BC4B}" type="sibTrans" cxnId="{363275E9-7ACF-437A-8DF4-A2917D241532}">
      <dgm:prSet/>
      <dgm:spPr/>
      <dgm:t>
        <a:bodyPr/>
        <a:lstStyle/>
        <a:p>
          <a:endParaRPr lang="en-US" sz="2000"/>
        </a:p>
      </dgm:t>
    </dgm:pt>
    <dgm:pt modelId="{CEC60D95-A685-419F-BD5C-BCAF74F72A4C}">
      <dgm:prSet custT="1"/>
      <dgm:spPr/>
      <dgm:t>
        <a:bodyPr/>
        <a:lstStyle/>
        <a:p>
          <a:r>
            <a:rPr lang="en-GB" sz="1000"/>
            <a:t>Review policies on penalty notices and court actions to ensure fairness and adherence to regulations.</a:t>
          </a:r>
          <a:endParaRPr lang="en-US" sz="1000"/>
        </a:p>
      </dgm:t>
    </dgm:pt>
    <dgm:pt modelId="{0DF6362E-A2E3-4BED-A126-92F0BB49ECC3}" type="parTrans" cxnId="{9EB327C0-0DEE-43A9-B496-4B05C42888F6}">
      <dgm:prSet/>
      <dgm:spPr/>
      <dgm:t>
        <a:bodyPr/>
        <a:lstStyle/>
        <a:p>
          <a:endParaRPr lang="en-US" sz="2000"/>
        </a:p>
      </dgm:t>
    </dgm:pt>
    <dgm:pt modelId="{825144C1-08D2-4BF0-8322-6FF663B98F9B}" type="sibTrans" cxnId="{9EB327C0-0DEE-43A9-B496-4B05C42888F6}">
      <dgm:prSet/>
      <dgm:spPr/>
      <dgm:t>
        <a:bodyPr/>
        <a:lstStyle/>
        <a:p>
          <a:endParaRPr lang="en-US" sz="2000"/>
        </a:p>
      </dgm:t>
    </dgm:pt>
    <dgm:pt modelId="{FF0790A0-C529-444E-A9FB-B36331E5ECDC}">
      <dgm:prSet custT="1"/>
      <dgm:spPr/>
      <dgm:t>
        <a:bodyPr/>
        <a:lstStyle/>
        <a:p>
          <a:r>
            <a:rPr lang="en-US" sz="1000" b="1"/>
            <a:t>Support During Transitions</a:t>
          </a:r>
          <a:endParaRPr lang="en-US" sz="1000"/>
        </a:p>
      </dgm:t>
    </dgm:pt>
    <dgm:pt modelId="{5DEF7CA4-A48A-4B35-95C1-00AFE4540A41}" type="parTrans" cxnId="{6CF74F22-1BEB-453B-9EEE-8675043E0D64}">
      <dgm:prSet/>
      <dgm:spPr/>
      <dgm:t>
        <a:bodyPr/>
        <a:lstStyle/>
        <a:p>
          <a:endParaRPr lang="en-US" sz="2000"/>
        </a:p>
      </dgm:t>
    </dgm:pt>
    <dgm:pt modelId="{911C09F2-6067-43E7-863C-4766A407EC64}" type="sibTrans" cxnId="{6CF74F22-1BEB-453B-9EEE-8675043E0D64}">
      <dgm:prSet/>
      <dgm:spPr/>
      <dgm:t>
        <a:bodyPr/>
        <a:lstStyle/>
        <a:p>
          <a:endParaRPr lang="en-US" sz="2000"/>
        </a:p>
      </dgm:t>
    </dgm:pt>
    <dgm:pt modelId="{410F133D-93F9-473D-8063-DEDE8E2060D7}">
      <dgm:prSet custT="1"/>
      <dgm:spPr/>
      <dgm:t>
        <a:bodyPr/>
        <a:lstStyle/>
        <a:p>
          <a:r>
            <a:rPr lang="en-GB" sz="1000"/>
            <a:t>Developing a Transition Support Toolkit to assist pupils, especially those with SEND, during challenging changes.</a:t>
          </a:r>
          <a:endParaRPr lang="en-US" sz="1000"/>
        </a:p>
      </dgm:t>
    </dgm:pt>
    <dgm:pt modelId="{D306E455-33F7-4197-99B0-F83F8E98C5BD}" type="parTrans" cxnId="{BC1578FC-9589-4F62-9CD0-2B873D7D7723}">
      <dgm:prSet/>
      <dgm:spPr/>
      <dgm:t>
        <a:bodyPr/>
        <a:lstStyle/>
        <a:p>
          <a:endParaRPr lang="en-US" sz="2000"/>
        </a:p>
      </dgm:t>
    </dgm:pt>
    <dgm:pt modelId="{93D83C2B-4DE6-4702-99F2-7C73045A6CEC}" type="sibTrans" cxnId="{BC1578FC-9589-4F62-9CD0-2B873D7D7723}">
      <dgm:prSet/>
      <dgm:spPr/>
      <dgm:t>
        <a:bodyPr/>
        <a:lstStyle/>
        <a:p>
          <a:endParaRPr lang="en-US" sz="2000"/>
        </a:p>
      </dgm:t>
    </dgm:pt>
    <dgm:pt modelId="{5451762F-DD4F-47F0-B7A5-C0B648AA58E4}" type="pres">
      <dgm:prSet presAssocID="{72867326-5A41-408C-A3E8-73A710032715}" presName="linear" presStyleCnt="0">
        <dgm:presLayoutVars>
          <dgm:dir/>
          <dgm:animLvl val="lvl"/>
          <dgm:resizeHandles val="exact"/>
        </dgm:presLayoutVars>
      </dgm:prSet>
      <dgm:spPr/>
    </dgm:pt>
    <dgm:pt modelId="{C5852885-0066-4B18-B3E1-C5D8A02ED8D7}" type="pres">
      <dgm:prSet presAssocID="{7950E801-1C06-4A1D-8E7C-9EC3B67DA4A9}" presName="parentLin" presStyleCnt="0"/>
      <dgm:spPr/>
    </dgm:pt>
    <dgm:pt modelId="{6CAD0D69-1CC7-42FB-B1F3-83028BF44EA5}" type="pres">
      <dgm:prSet presAssocID="{7950E801-1C06-4A1D-8E7C-9EC3B67DA4A9}" presName="parentLeftMargin" presStyleLbl="node1" presStyleIdx="0" presStyleCnt="4"/>
      <dgm:spPr/>
    </dgm:pt>
    <dgm:pt modelId="{0FD05003-323D-40AC-B55B-1656D587480F}" type="pres">
      <dgm:prSet presAssocID="{7950E801-1C06-4A1D-8E7C-9EC3B67DA4A9}" presName="parentText" presStyleLbl="node1" presStyleIdx="0" presStyleCnt="4">
        <dgm:presLayoutVars>
          <dgm:chMax val="0"/>
          <dgm:bulletEnabled val="1"/>
        </dgm:presLayoutVars>
      </dgm:prSet>
      <dgm:spPr/>
    </dgm:pt>
    <dgm:pt modelId="{2FBDC0B5-7628-4EFC-BB63-7EA553930C77}" type="pres">
      <dgm:prSet presAssocID="{7950E801-1C06-4A1D-8E7C-9EC3B67DA4A9}" presName="negativeSpace" presStyleCnt="0"/>
      <dgm:spPr/>
    </dgm:pt>
    <dgm:pt modelId="{ACC9620D-D2DF-4C23-B4D8-81685F1E5BE7}" type="pres">
      <dgm:prSet presAssocID="{7950E801-1C06-4A1D-8E7C-9EC3B67DA4A9}" presName="childText" presStyleLbl="conFgAcc1" presStyleIdx="0" presStyleCnt="4">
        <dgm:presLayoutVars>
          <dgm:bulletEnabled val="1"/>
        </dgm:presLayoutVars>
      </dgm:prSet>
      <dgm:spPr/>
    </dgm:pt>
    <dgm:pt modelId="{4E77ACD0-7A8B-4889-B43D-5AFB4DFD89AA}" type="pres">
      <dgm:prSet presAssocID="{4D72D3BE-44E1-44CA-BB5A-54DBDB73E255}" presName="spaceBetweenRectangles" presStyleCnt="0"/>
      <dgm:spPr/>
    </dgm:pt>
    <dgm:pt modelId="{64A67E84-0D45-41C0-8622-B7A2DF306579}" type="pres">
      <dgm:prSet presAssocID="{BEFC2C38-B5A4-46DF-8276-A6EEED96536E}" presName="parentLin" presStyleCnt="0"/>
      <dgm:spPr/>
    </dgm:pt>
    <dgm:pt modelId="{F9DE3C40-5CFE-474C-80EC-5552CDB3888B}" type="pres">
      <dgm:prSet presAssocID="{BEFC2C38-B5A4-46DF-8276-A6EEED96536E}" presName="parentLeftMargin" presStyleLbl="node1" presStyleIdx="0" presStyleCnt="4"/>
      <dgm:spPr/>
    </dgm:pt>
    <dgm:pt modelId="{170728B7-F5D4-471D-9E8D-8D4B9999ED67}" type="pres">
      <dgm:prSet presAssocID="{BEFC2C38-B5A4-46DF-8276-A6EEED96536E}" presName="parentText" presStyleLbl="node1" presStyleIdx="1" presStyleCnt="4">
        <dgm:presLayoutVars>
          <dgm:chMax val="0"/>
          <dgm:bulletEnabled val="1"/>
        </dgm:presLayoutVars>
      </dgm:prSet>
      <dgm:spPr/>
    </dgm:pt>
    <dgm:pt modelId="{15C74D64-18EB-4FBF-8748-617A6AAFAC73}" type="pres">
      <dgm:prSet presAssocID="{BEFC2C38-B5A4-46DF-8276-A6EEED96536E}" presName="negativeSpace" presStyleCnt="0"/>
      <dgm:spPr/>
    </dgm:pt>
    <dgm:pt modelId="{5596BB54-5304-4A4E-BEEC-7FA327EB62D7}" type="pres">
      <dgm:prSet presAssocID="{BEFC2C38-B5A4-46DF-8276-A6EEED96536E}" presName="childText" presStyleLbl="conFgAcc1" presStyleIdx="1" presStyleCnt="4">
        <dgm:presLayoutVars>
          <dgm:bulletEnabled val="1"/>
        </dgm:presLayoutVars>
      </dgm:prSet>
      <dgm:spPr/>
    </dgm:pt>
    <dgm:pt modelId="{0DF75134-61DC-4283-B754-202EB6C46524}" type="pres">
      <dgm:prSet presAssocID="{9DC6E295-E19C-4A8E-931C-49FD57E8DE11}" presName="spaceBetweenRectangles" presStyleCnt="0"/>
      <dgm:spPr/>
    </dgm:pt>
    <dgm:pt modelId="{CC7AE214-C51E-466C-BC77-478B6ECA062B}" type="pres">
      <dgm:prSet presAssocID="{C7ADA472-6481-4693-9355-DD6AA62AB330}" presName="parentLin" presStyleCnt="0"/>
      <dgm:spPr/>
    </dgm:pt>
    <dgm:pt modelId="{0F864E35-426D-4D5A-A059-98329AC46198}" type="pres">
      <dgm:prSet presAssocID="{C7ADA472-6481-4693-9355-DD6AA62AB330}" presName="parentLeftMargin" presStyleLbl="node1" presStyleIdx="1" presStyleCnt="4"/>
      <dgm:spPr/>
    </dgm:pt>
    <dgm:pt modelId="{D613F5D8-B558-4A90-80AD-02F285DB9536}" type="pres">
      <dgm:prSet presAssocID="{C7ADA472-6481-4693-9355-DD6AA62AB330}" presName="parentText" presStyleLbl="node1" presStyleIdx="2" presStyleCnt="4">
        <dgm:presLayoutVars>
          <dgm:chMax val="0"/>
          <dgm:bulletEnabled val="1"/>
        </dgm:presLayoutVars>
      </dgm:prSet>
      <dgm:spPr/>
    </dgm:pt>
    <dgm:pt modelId="{026131B8-FB74-48CB-AD60-7E279DA442E5}" type="pres">
      <dgm:prSet presAssocID="{C7ADA472-6481-4693-9355-DD6AA62AB330}" presName="negativeSpace" presStyleCnt="0"/>
      <dgm:spPr/>
    </dgm:pt>
    <dgm:pt modelId="{99E3C3A8-DCB3-4941-8D31-C0CC68D23676}" type="pres">
      <dgm:prSet presAssocID="{C7ADA472-6481-4693-9355-DD6AA62AB330}" presName="childText" presStyleLbl="conFgAcc1" presStyleIdx="2" presStyleCnt="4">
        <dgm:presLayoutVars>
          <dgm:bulletEnabled val="1"/>
        </dgm:presLayoutVars>
      </dgm:prSet>
      <dgm:spPr/>
    </dgm:pt>
    <dgm:pt modelId="{698D0C56-96B4-496E-B962-86E49E0438CC}" type="pres">
      <dgm:prSet presAssocID="{58E4EF59-E4F1-48FE-817B-0E5B2835BC4B}" presName="spaceBetweenRectangles" presStyleCnt="0"/>
      <dgm:spPr/>
    </dgm:pt>
    <dgm:pt modelId="{A964A132-235D-48DF-8241-15597E08F3DD}" type="pres">
      <dgm:prSet presAssocID="{FF0790A0-C529-444E-A9FB-B36331E5ECDC}" presName="parentLin" presStyleCnt="0"/>
      <dgm:spPr/>
    </dgm:pt>
    <dgm:pt modelId="{D51DBDE3-DF82-4201-9F43-9820AFB9EF60}" type="pres">
      <dgm:prSet presAssocID="{FF0790A0-C529-444E-A9FB-B36331E5ECDC}" presName="parentLeftMargin" presStyleLbl="node1" presStyleIdx="2" presStyleCnt="4"/>
      <dgm:spPr/>
    </dgm:pt>
    <dgm:pt modelId="{55CE26AE-577A-4D7F-83BC-368C93F5A940}" type="pres">
      <dgm:prSet presAssocID="{FF0790A0-C529-444E-A9FB-B36331E5ECDC}" presName="parentText" presStyleLbl="node1" presStyleIdx="3" presStyleCnt="4">
        <dgm:presLayoutVars>
          <dgm:chMax val="0"/>
          <dgm:bulletEnabled val="1"/>
        </dgm:presLayoutVars>
      </dgm:prSet>
      <dgm:spPr/>
    </dgm:pt>
    <dgm:pt modelId="{E62A3B4D-8233-4833-BC5B-8CDE460F6B57}" type="pres">
      <dgm:prSet presAssocID="{FF0790A0-C529-444E-A9FB-B36331E5ECDC}" presName="negativeSpace" presStyleCnt="0"/>
      <dgm:spPr/>
    </dgm:pt>
    <dgm:pt modelId="{641519B4-2A27-4DD8-B952-961A89C703E1}" type="pres">
      <dgm:prSet presAssocID="{FF0790A0-C529-444E-A9FB-B36331E5ECDC}" presName="childText" presStyleLbl="conFgAcc1" presStyleIdx="3" presStyleCnt="4">
        <dgm:presLayoutVars>
          <dgm:bulletEnabled val="1"/>
        </dgm:presLayoutVars>
      </dgm:prSet>
      <dgm:spPr/>
    </dgm:pt>
  </dgm:ptLst>
  <dgm:cxnLst>
    <dgm:cxn modelId="{7F57AA16-AA65-4C8C-85E5-52352DA81D80}" type="presOf" srcId="{BEFC2C38-B5A4-46DF-8276-A6EEED96536E}" destId="{170728B7-F5D4-471D-9E8D-8D4B9999ED67}" srcOrd="1" destOrd="0" presId="urn:microsoft.com/office/officeart/2005/8/layout/list1"/>
    <dgm:cxn modelId="{26D2101D-73FE-42C6-A98C-D67CAA326020}" type="presOf" srcId="{FF0790A0-C529-444E-A9FB-B36331E5ECDC}" destId="{55CE26AE-577A-4D7F-83BC-368C93F5A940}" srcOrd="1" destOrd="0" presId="urn:microsoft.com/office/officeart/2005/8/layout/list1"/>
    <dgm:cxn modelId="{6CF74F22-1BEB-453B-9EEE-8675043E0D64}" srcId="{72867326-5A41-408C-A3E8-73A710032715}" destId="{FF0790A0-C529-444E-A9FB-B36331E5ECDC}" srcOrd="3" destOrd="0" parTransId="{5DEF7CA4-A48A-4B35-95C1-00AFE4540A41}" sibTransId="{911C09F2-6067-43E7-863C-4766A407EC64}"/>
    <dgm:cxn modelId="{D82FC038-97A5-4F9F-A565-332E27A88112}" srcId="{BEFC2C38-B5A4-46DF-8276-A6EEED96536E}" destId="{553DC831-6995-47E7-A0B1-C6C830BAEDB9}" srcOrd="0" destOrd="0" parTransId="{FB43AE4B-8520-4438-B2BA-57D71228C47F}" sibTransId="{83217503-12EB-47FB-96FF-2E6B85121838}"/>
    <dgm:cxn modelId="{017D123F-D9A6-4CC2-A217-29B846F09E76}" type="presOf" srcId="{7950E801-1C06-4A1D-8E7C-9EC3B67DA4A9}" destId="{6CAD0D69-1CC7-42FB-B1F3-83028BF44EA5}" srcOrd="0" destOrd="0" presId="urn:microsoft.com/office/officeart/2005/8/layout/list1"/>
    <dgm:cxn modelId="{0FDD5E47-091F-4D3A-B31E-B4CDBAA2D004}" srcId="{72867326-5A41-408C-A3E8-73A710032715}" destId="{7950E801-1C06-4A1D-8E7C-9EC3B67DA4A9}" srcOrd="0" destOrd="0" parTransId="{7924E4A7-8529-4345-94A0-4C18EB86CC73}" sibTransId="{4D72D3BE-44E1-44CA-BB5A-54DBDB73E255}"/>
    <dgm:cxn modelId="{1E133D4F-1854-41E0-AE0A-9E094829195B}" type="presOf" srcId="{CEC60D95-A685-419F-BD5C-BCAF74F72A4C}" destId="{99E3C3A8-DCB3-4941-8D31-C0CC68D23676}" srcOrd="0" destOrd="0" presId="urn:microsoft.com/office/officeart/2005/8/layout/list1"/>
    <dgm:cxn modelId="{BCC92E54-910A-4455-B068-B09FD5ABC1AB}" type="presOf" srcId="{FF0790A0-C529-444E-A9FB-B36331E5ECDC}" destId="{D51DBDE3-DF82-4201-9F43-9820AFB9EF60}" srcOrd="0" destOrd="0" presId="urn:microsoft.com/office/officeart/2005/8/layout/list1"/>
    <dgm:cxn modelId="{6FD77D75-5E47-4EF6-ABE9-4838386176D9}" type="presOf" srcId="{C7ADA472-6481-4693-9355-DD6AA62AB330}" destId="{0F864E35-426D-4D5A-A059-98329AC46198}" srcOrd="0" destOrd="0" presId="urn:microsoft.com/office/officeart/2005/8/layout/list1"/>
    <dgm:cxn modelId="{B0064B81-9655-4FC9-9E8D-401CAD903B27}" type="presOf" srcId="{BEFC2C38-B5A4-46DF-8276-A6EEED96536E}" destId="{F9DE3C40-5CFE-474C-80EC-5552CDB3888B}" srcOrd="0" destOrd="0" presId="urn:microsoft.com/office/officeart/2005/8/layout/list1"/>
    <dgm:cxn modelId="{8AED1B93-9EDE-4981-9DBD-D918E2AFCA1A}" type="presOf" srcId="{72867326-5A41-408C-A3E8-73A710032715}" destId="{5451762F-DD4F-47F0-B7A5-C0B648AA58E4}" srcOrd="0" destOrd="0" presId="urn:microsoft.com/office/officeart/2005/8/layout/list1"/>
    <dgm:cxn modelId="{A6EFF6A3-9A37-40D4-B596-D572C4DF88A1}" type="presOf" srcId="{C7ADA472-6481-4693-9355-DD6AA62AB330}" destId="{D613F5D8-B558-4A90-80AD-02F285DB9536}" srcOrd="1" destOrd="0" presId="urn:microsoft.com/office/officeart/2005/8/layout/list1"/>
    <dgm:cxn modelId="{363774A7-8AA2-4E33-AF89-DF93B2380732}" type="presOf" srcId="{7950E801-1C06-4A1D-8E7C-9EC3B67DA4A9}" destId="{0FD05003-323D-40AC-B55B-1656D587480F}" srcOrd="1" destOrd="0" presId="urn:microsoft.com/office/officeart/2005/8/layout/list1"/>
    <dgm:cxn modelId="{6A586BB7-1F0E-423F-A455-12160D72771A}" type="presOf" srcId="{553DC831-6995-47E7-A0B1-C6C830BAEDB9}" destId="{5596BB54-5304-4A4E-BEEC-7FA327EB62D7}" srcOrd="0" destOrd="0" presId="urn:microsoft.com/office/officeart/2005/8/layout/list1"/>
    <dgm:cxn modelId="{9EB327C0-0DEE-43A9-B496-4B05C42888F6}" srcId="{C7ADA472-6481-4693-9355-DD6AA62AB330}" destId="{CEC60D95-A685-419F-BD5C-BCAF74F72A4C}" srcOrd="0" destOrd="0" parTransId="{0DF6362E-A2E3-4BED-A126-92F0BB49ECC3}" sibTransId="{825144C1-08D2-4BF0-8322-6FF663B98F9B}"/>
    <dgm:cxn modelId="{363275E9-7ACF-437A-8DF4-A2917D241532}" srcId="{72867326-5A41-408C-A3E8-73A710032715}" destId="{C7ADA472-6481-4693-9355-DD6AA62AB330}" srcOrd="2" destOrd="0" parTransId="{8C1991D5-1633-42A3-91C6-0CEFFC55964D}" sibTransId="{58E4EF59-E4F1-48FE-817B-0E5B2835BC4B}"/>
    <dgm:cxn modelId="{A91B0FEC-2F04-4A31-99FA-73ED439110BD}" type="presOf" srcId="{410F133D-93F9-473D-8063-DEDE8E2060D7}" destId="{641519B4-2A27-4DD8-B952-961A89C703E1}" srcOrd="0" destOrd="0" presId="urn:microsoft.com/office/officeart/2005/8/layout/list1"/>
    <dgm:cxn modelId="{03ACF0FB-7FD0-4E2D-ADAA-373737DF3A71}" srcId="{72867326-5A41-408C-A3E8-73A710032715}" destId="{BEFC2C38-B5A4-46DF-8276-A6EEED96536E}" srcOrd="1" destOrd="0" parTransId="{552587D5-46C0-4ABA-B699-423B9BD772CE}" sibTransId="{9DC6E295-E19C-4A8E-931C-49FD57E8DE11}"/>
    <dgm:cxn modelId="{BC1578FC-9589-4F62-9CD0-2B873D7D7723}" srcId="{FF0790A0-C529-444E-A9FB-B36331E5ECDC}" destId="{410F133D-93F9-473D-8063-DEDE8E2060D7}" srcOrd="0" destOrd="0" parTransId="{D306E455-33F7-4197-99B0-F83F8E98C5BD}" sibTransId="{93D83C2B-4DE6-4702-99F2-7C73045A6CEC}"/>
    <dgm:cxn modelId="{6C2AF6D0-9E4B-4EA2-8FE2-4AD7B2179DA8}" type="presParOf" srcId="{5451762F-DD4F-47F0-B7A5-C0B648AA58E4}" destId="{C5852885-0066-4B18-B3E1-C5D8A02ED8D7}" srcOrd="0" destOrd="0" presId="urn:microsoft.com/office/officeart/2005/8/layout/list1"/>
    <dgm:cxn modelId="{20C5FB04-5487-4323-A6E1-B7D66E7D50C2}" type="presParOf" srcId="{C5852885-0066-4B18-B3E1-C5D8A02ED8D7}" destId="{6CAD0D69-1CC7-42FB-B1F3-83028BF44EA5}" srcOrd="0" destOrd="0" presId="urn:microsoft.com/office/officeart/2005/8/layout/list1"/>
    <dgm:cxn modelId="{BB639658-A223-4DFF-8175-0E8C6434F740}" type="presParOf" srcId="{C5852885-0066-4B18-B3E1-C5D8A02ED8D7}" destId="{0FD05003-323D-40AC-B55B-1656D587480F}" srcOrd="1" destOrd="0" presId="urn:microsoft.com/office/officeart/2005/8/layout/list1"/>
    <dgm:cxn modelId="{B73FB1BB-E84C-4EEC-BB4F-D26ECB9BC4C3}" type="presParOf" srcId="{5451762F-DD4F-47F0-B7A5-C0B648AA58E4}" destId="{2FBDC0B5-7628-4EFC-BB63-7EA553930C77}" srcOrd="1" destOrd="0" presId="urn:microsoft.com/office/officeart/2005/8/layout/list1"/>
    <dgm:cxn modelId="{23C7700E-0322-4C2B-8937-E34B19745E9E}" type="presParOf" srcId="{5451762F-DD4F-47F0-B7A5-C0B648AA58E4}" destId="{ACC9620D-D2DF-4C23-B4D8-81685F1E5BE7}" srcOrd="2" destOrd="0" presId="urn:microsoft.com/office/officeart/2005/8/layout/list1"/>
    <dgm:cxn modelId="{31959327-EABA-4F54-9B02-FAED9D34C37B}" type="presParOf" srcId="{5451762F-DD4F-47F0-B7A5-C0B648AA58E4}" destId="{4E77ACD0-7A8B-4889-B43D-5AFB4DFD89AA}" srcOrd="3" destOrd="0" presId="urn:microsoft.com/office/officeart/2005/8/layout/list1"/>
    <dgm:cxn modelId="{10F6D4F7-F8FC-4C8C-9363-9C1358F03F68}" type="presParOf" srcId="{5451762F-DD4F-47F0-B7A5-C0B648AA58E4}" destId="{64A67E84-0D45-41C0-8622-B7A2DF306579}" srcOrd="4" destOrd="0" presId="urn:microsoft.com/office/officeart/2005/8/layout/list1"/>
    <dgm:cxn modelId="{9782D226-B120-45F9-B9DD-F50033CF5DBB}" type="presParOf" srcId="{64A67E84-0D45-41C0-8622-B7A2DF306579}" destId="{F9DE3C40-5CFE-474C-80EC-5552CDB3888B}" srcOrd="0" destOrd="0" presId="urn:microsoft.com/office/officeart/2005/8/layout/list1"/>
    <dgm:cxn modelId="{4748D866-532B-4F6C-A1A0-BDE8A01CE05F}" type="presParOf" srcId="{64A67E84-0D45-41C0-8622-B7A2DF306579}" destId="{170728B7-F5D4-471D-9E8D-8D4B9999ED67}" srcOrd="1" destOrd="0" presId="urn:microsoft.com/office/officeart/2005/8/layout/list1"/>
    <dgm:cxn modelId="{3AC4F900-853F-4540-AE90-748D9FBA40B7}" type="presParOf" srcId="{5451762F-DD4F-47F0-B7A5-C0B648AA58E4}" destId="{15C74D64-18EB-4FBF-8748-617A6AAFAC73}" srcOrd="5" destOrd="0" presId="urn:microsoft.com/office/officeart/2005/8/layout/list1"/>
    <dgm:cxn modelId="{3CAD61DD-4E19-40B8-AF52-FBD7F8DE2B64}" type="presParOf" srcId="{5451762F-DD4F-47F0-B7A5-C0B648AA58E4}" destId="{5596BB54-5304-4A4E-BEEC-7FA327EB62D7}" srcOrd="6" destOrd="0" presId="urn:microsoft.com/office/officeart/2005/8/layout/list1"/>
    <dgm:cxn modelId="{8DF2098E-E5FE-4C0A-9E61-00CCB2303EDD}" type="presParOf" srcId="{5451762F-DD4F-47F0-B7A5-C0B648AA58E4}" destId="{0DF75134-61DC-4283-B754-202EB6C46524}" srcOrd="7" destOrd="0" presId="urn:microsoft.com/office/officeart/2005/8/layout/list1"/>
    <dgm:cxn modelId="{4C9CB158-E12E-4E0A-935E-331A17C3C160}" type="presParOf" srcId="{5451762F-DD4F-47F0-B7A5-C0B648AA58E4}" destId="{CC7AE214-C51E-466C-BC77-478B6ECA062B}" srcOrd="8" destOrd="0" presId="urn:microsoft.com/office/officeart/2005/8/layout/list1"/>
    <dgm:cxn modelId="{9B783D3E-7BEB-4AB9-BF8E-65EC43C1E794}" type="presParOf" srcId="{CC7AE214-C51E-466C-BC77-478B6ECA062B}" destId="{0F864E35-426D-4D5A-A059-98329AC46198}" srcOrd="0" destOrd="0" presId="urn:microsoft.com/office/officeart/2005/8/layout/list1"/>
    <dgm:cxn modelId="{F6A59476-FFA8-4D8E-89BF-3BAF432178B7}" type="presParOf" srcId="{CC7AE214-C51E-466C-BC77-478B6ECA062B}" destId="{D613F5D8-B558-4A90-80AD-02F285DB9536}" srcOrd="1" destOrd="0" presId="urn:microsoft.com/office/officeart/2005/8/layout/list1"/>
    <dgm:cxn modelId="{6E81CFA4-B632-44F7-8200-DA12B8500C79}" type="presParOf" srcId="{5451762F-DD4F-47F0-B7A5-C0B648AA58E4}" destId="{026131B8-FB74-48CB-AD60-7E279DA442E5}" srcOrd="9" destOrd="0" presId="urn:microsoft.com/office/officeart/2005/8/layout/list1"/>
    <dgm:cxn modelId="{25B75A4D-9143-472F-877F-EF53088C3416}" type="presParOf" srcId="{5451762F-DD4F-47F0-B7A5-C0B648AA58E4}" destId="{99E3C3A8-DCB3-4941-8D31-C0CC68D23676}" srcOrd="10" destOrd="0" presId="urn:microsoft.com/office/officeart/2005/8/layout/list1"/>
    <dgm:cxn modelId="{F3B2C3E7-F7BD-4B3D-BB27-0A1E8385B6EF}" type="presParOf" srcId="{5451762F-DD4F-47F0-B7A5-C0B648AA58E4}" destId="{698D0C56-96B4-496E-B962-86E49E0438CC}" srcOrd="11" destOrd="0" presId="urn:microsoft.com/office/officeart/2005/8/layout/list1"/>
    <dgm:cxn modelId="{8DBCCFFA-0980-4ADB-85B1-CD136134198E}" type="presParOf" srcId="{5451762F-DD4F-47F0-B7A5-C0B648AA58E4}" destId="{A964A132-235D-48DF-8241-15597E08F3DD}" srcOrd="12" destOrd="0" presId="urn:microsoft.com/office/officeart/2005/8/layout/list1"/>
    <dgm:cxn modelId="{98E39CFC-DDCB-48B7-82EB-3593B5DB2C72}" type="presParOf" srcId="{A964A132-235D-48DF-8241-15597E08F3DD}" destId="{D51DBDE3-DF82-4201-9F43-9820AFB9EF60}" srcOrd="0" destOrd="0" presId="urn:microsoft.com/office/officeart/2005/8/layout/list1"/>
    <dgm:cxn modelId="{E9A7C3D6-B52A-4340-B5DF-542436A74FC5}" type="presParOf" srcId="{A964A132-235D-48DF-8241-15597E08F3DD}" destId="{55CE26AE-577A-4D7F-83BC-368C93F5A940}" srcOrd="1" destOrd="0" presId="urn:microsoft.com/office/officeart/2005/8/layout/list1"/>
    <dgm:cxn modelId="{54BCD79C-848B-40DB-9452-D25663BD3416}" type="presParOf" srcId="{5451762F-DD4F-47F0-B7A5-C0B648AA58E4}" destId="{E62A3B4D-8233-4833-BC5B-8CDE460F6B57}" srcOrd="13" destOrd="0" presId="urn:microsoft.com/office/officeart/2005/8/layout/list1"/>
    <dgm:cxn modelId="{456804FA-5AED-4559-9346-015EEB426FAB}" type="presParOf" srcId="{5451762F-DD4F-47F0-B7A5-C0B648AA58E4}" destId="{641519B4-2A27-4DD8-B952-961A89C703E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F77D73-D997-4D03-8F50-6B294121AF39}" type="doc">
      <dgm:prSet loTypeId="urn:microsoft.com/office/officeart/2005/8/layout/list1" loCatId="list" qsTypeId="urn:microsoft.com/office/officeart/2005/8/quickstyle/simple2" qsCatId="simple" csTypeId="urn:microsoft.com/office/officeart/2005/8/colors/accent1_2" csCatId="accent1"/>
      <dgm:spPr/>
      <dgm:t>
        <a:bodyPr/>
        <a:lstStyle/>
        <a:p>
          <a:endParaRPr lang="en-US"/>
        </a:p>
      </dgm:t>
    </dgm:pt>
    <dgm:pt modelId="{ADDD3471-9DA4-4993-8796-8C479400F906}">
      <dgm:prSet custT="1"/>
      <dgm:spPr/>
      <dgm:t>
        <a:bodyPr/>
        <a:lstStyle/>
        <a:p>
          <a:r>
            <a:rPr lang="en-US" sz="1050"/>
            <a:t>2: Multi-Agency Support Offer</a:t>
          </a:r>
        </a:p>
      </dgm:t>
    </dgm:pt>
    <dgm:pt modelId="{A97A9808-D067-427D-939B-F759873C63B3}" type="parTrans" cxnId="{44B6FCA1-5E4F-445D-9337-1C91BEE9A19E}">
      <dgm:prSet/>
      <dgm:spPr/>
      <dgm:t>
        <a:bodyPr/>
        <a:lstStyle/>
        <a:p>
          <a:endParaRPr lang="en-US" sz="2400"/>
        </a:p>
      </dgm:t>
    </dgm:pt>
    <dgm:pt modelId="{9C8DA305-8276-4975-BB07-A2B078B98B95}" type="sibTrans" cxnId="{44B6FCA1-5E4F-445D-9337-1C91BEE9A19E}">
      <dgm:prSet/>
      <dgm:spPr/>
      <dgm:t>
        <a:bodyPr/>
        <a:lstStyle/>
        <a:p>
          <a:endParaRPr lang="en-US" sz="2400"/>
        </a:p>
      </dgm:t>
    </dgm:pt>
    <dgm:pt modelId="{9F226426-B4EA-4AB4-B1BE-A9D5BD51F297}">
      <dgm:prSet custT="1"/>
      <dgm:spPr/>
      <dgm:t>
        <a:bodyPr/>
        <a:lstStyle/>
        <a:p>
          <a:r>
            <a:rPr lang="en-US" sz="1050" b="1"/>
            <a:t>Attendance Toolkit</a:t>
          </a:r>
          <a:endParaRPr lang="en-US" sz="1050"/>
        </a:p>
      </dgm:t>
    </dgm:pt>
    <dgm:pt modelId="{59183472-1EBA-4EA8-AAD7-796EF9F97605}" type="parTrans" cxnId="{A3805684-AD1F-4378-AD79-63E633EAA80A}">
      <dgm:prSet/>
      <dgm:spPr/>
      <dgm:t>
        <a:bodyPr/>
        <a:lstStyle/>
        <a:p>
          <a:endParaRPr lang="en-US" sz="2400"/>
        </a:p>
      </dgm:t>
    </dgm:pt>
    <dgm:pt modelId="{90F4A9E4-4A81-4E22-995A-FCBBB3372AC5}" type="sibTrans" cxnId="{A3805684-AD1F-4378-AD79-63E633EAA80A}">
      <dgm:prSet/>
      <dgm:spPr/>
      <dgm:t>
        <a:bodyPr/>
        <a:lstStyle/>
        <a:p>
          <a:endParaRPr lang="en-US" sz="2400"/>
        </a:p>
      </dgm:t>
    </dgm:pt>
    <dgm:pt modelId="{FE0734FF-866D-4C40-AA97-9D85C0F01345}">
      <dgm:prSet custT="1"/>
      <dgm:spPr/>
      <dgm:t>
        <a:bodyPr/>
        <a:lstStyle/>
        <a:p>
          <a:r>
            <a:rPr lang="en-GB" sz="1050"/>
            <a:t>Schools will receive a comprehensive toolkit to support effective attendance interventions and data-driven decision-making.</a:t>
          </a:r>
          <a:endParaRPr lang="en-US" sz="1050"/>
        </a:p>
      </dgm:t>
    </dgm:pt>
    <dgm:pt modelId="{C5B11355-68F8-4B02-95DA-03561CFBC8CE}" type="parTrans" cxnId="{C21F0CF4-B514-41FA-AD7A-AE305E423A25}">
      <dgm:prSet/>
      <dgm:spPr/>
      <dgm:t>
        <a:bodyPr/>
        <a:lstStyle/>
        <a:p>
          <a:endParaRPr lang="en-US" sz="2400"/>
        </a:p>
      </dgm:t>
    </dgm:pt>
    <dgm:pt modelId="{59BA66E9-2F31-4EE5-B22A-99E5A66F1790}" type="sibTrans" cxnId="{C21F0CF4-B514-41FA-AD7A-AE305E423A25}">
      <dgm:prSet/>
      <dgm:spPr/>
      <dgm:t>
        <a:bodyPr/>
        <a:lstStyle/>
        <a:p>
          <a:endParaRPr lang="en-US" sz="2400"/>
        </a:p>
      </dgm:t>
    </dgm:pt>
    <dgm:pt modelId="{081B57FD-47A1-4F5F-8DB9-115018068A4D}">
      <dgm:prSet custT="1"/>
      <dgm:spPr/>
      <dgm:t>
        <a:bodyPr/>
        <a:lstStyle/>
        <a:p>
          <a:r>
            <a:rPr lang="en-US" sz="1050" b="1"/>
            <a:t>Support First Packages</a:t>
          </a:r>
          <a:endParaRPr lang="en-US" sz="1050"/>
        </a:p>
      </dgm:t>
    </dgm:pt>
    <dgm:pt modelId="{E4B6956E-6B67-4C9B-9C86-A5DB36DB258A}" type="parTrans" cxnId="{7333FF3C-F849-4901-9B76-CFC00FD123DC}">
      <dgm:prSet/>
      <dgm:spPr/>
      <dgm:t>
        <a:bodyPr/>
        <a:lstStyle/>
        <a:p>
          <a:endParaRPr lang="en-US" sz="2400"/>
        </a:p>
      </dgm:t>
    </dgm:pt>
    <dgm:pt modelId="{8C0CE46B-35A5-45C1-8BC5-17E2F387F742}" type="sibTrans" cxnId="{7333FF3C-F849-4901-9B76-CFC00FD123DC}">
      <dgm:prSet/>
      <dgm:spPr/>
      <dgm:t>
        <a:bodyPr/>
        <a:lstStyle/>
        <a:p>
          <a:endParaRPr lang="en-US" sz="2400"/>
        </a:p>
      </dgm:t>
    </dgm:pt>
    <dgm:pt modelId="{DBA8EA27-2ABD-4346-A9A4-0CDED95CEBEF}">
      <dgm:prSet custT="1"/>
      <dgm:spPr/>
      <dgm:t>
        <a:bodyPr/>
        <a:lstStyle/>
        <a:p>
          <a:r>
            <a:rPr lang="en-GB" sz="1050"/>
            <a:t>Specialised support will address severe absence issues and part-time timetable challenges among students.</a:t>
          </a:r>
          <a:endParaRPr lang="en-US" sz="1050"/>
        </a:p>
      </dgm:t>
    </dgm:pt>
    <dgm:pt modelId="{B6B5B532-6DD0-4ABD-974D-18CFAF6FE2F6}" type="parTrans" cxnId="{8C4A2E78-B9D0-45E7-A03D-A59817C0F491}">
      <dgm:prSet/>
      <dgm:spPr/>
      <dgm:t>
        <a:bodyPr/>
        <a:lstStyle/>
        <a:p>
          <a:endParaRPr lang="en-US" sz="2400"/>
        </a:p>
      </dgm:t>
    </dgm:pt>
    <dgm:pt modelId="{BBE0E1EE-F8CF-4E6D-A246-54411CDC834B}" type="sibTrans" cxnId="{8C4A2E78-B9D0-45E7-A03D-A59817C0F491}">
      <dgm:prSet/>
      <dgm:spPr/>
      <dgm:t>
        <a:bodyPr/>
        <a:lstStyle/>
        <a:p>
          <a:endParaRPr lang="en-US" sz="2400"/>
        </a:p>
      </dgm:t>
    </dgm:pt>
    <dgm:pt modelId="{9E534CFA-B506-4A59-8039-7B6915394E95}">
      <dgm:prSet custT="1"/>
      <dgm:spPr/>
      <dgm:t>
        <a:bodyPr/>
        <a:lstStyle/>
        <a:p>
          <a:r>
            <a:rPr lang="en-US" sz="1050" b="1"/>
            <a:t>Targeting Support meetings</a:t>
          </a:r>
          <a:endParaRPr lang="en-US" sz="1050"/>
        </a:p>
      </dgm:t>
    </dgm:pt>
    <dgm:pt modelId="{B9CB058B-CCD8-4056-BEC3-E1194BF2A3D0}" type="parTrans" cxnId="{4B9628DB-7A6C-406D-9421-35F05E8C5F07}">
      <dgm:prSet/>
      <dgm:spPr/>
      <dgm:t>
        <a:bodyPr/>
        <a:lstStyle/>
        <a:p>
          <a:endParaRPr lang="en-US" sz="2400"/>
        </a:p>
      </dgm:t>
    </dgm:pt>
    <dgm:pt modelId="{75C862F8-FFF4-426E-A17B-B97168EC1361}" type="sibTrans" cxnId="{4B9628DB-7A6C-406D-9421-35F05E8C5F07}">
      <dgm:prSet/>
      <dgm:spPr/>
      <dgm:t>
        <a:bodyPr/>
        <a:lstStyle/>
        <a:p>
          <a:endParaRPr lang="en-US" sz="2400"/>
        </a:p>
      </dgm:t>
    </dgm:pt>
    <dgm:pt modelId="{3F1FC927-ECAB-47FC-9D6D-D26F90EB52EB}">
      <dgm:prSet custT="1"/>
      <dgm:spPr/>
      <dgm:t>
        <a:bodyPr/>
        <a:lstStyle/>
        <a:p>
          <a:r>
            <a:rPr lang="en-GB" sz="1050"/>
            <a:t>1-3 meetings a year will be held with schools to review attendance practices and plan coordinated interventions.</a:t>
          </a:r>
          <a:endParaRPr lang="en-US" sz="1050"/>
        </a:p>
      </dgm:t>
    </dgm:pt>
    <dgm:pt modelId="{13E57F48-EE6E-4391-A209-D377E12E5B2C}" type="parTrans" cxnId="{472CF1C4-13E0-4398-8910-036CD14C0B87}">
      <dgm:prSet/>
      <dgm:spPr/>
      <dgm:t>
        <a:bodyPr/>
        <a:lstStyle/>
        <a:p>
          <a:endParaRPr lang="en-US" sz="2400"/>
        </a:p>
      </dgm:t>
    </dgm:pt>
    <dgm:pt modelId="{CC75CA69-5CD9-43A4-AF03-042F39333611}" type="sibTrans" cxnId="{472CF1C4-13E0-4398-8910-036CD14C0B87}">
      <dgm:prSet/>
      <dgm:spPr/>
      <dgm:t>
        <a:bodyPr/>
        <a:lstStyle/>
        <a:p>
          <a:endParaRPr lang="en-US" sz="2400"/>
        </a:p>
      </dgm:t>
    </dgm:pt>
    <dgm:pt modelId="{11EA5090-CF1B-43CE-9099-EF074871A710}" type="pres">
      <dgm:prSet presAssocID="{F2F77D73-D997-4D03-8F50-6B294121AF39}" presName="linear" presStyleCnt="0">
        <dgm:presLayoutVars>
          <dgm:dir/>
          <dgm:animLvl val="lvl"/>
          <dgm:resizeHandles val="exact"/>
        </dgm:presLayoutVars>
      </dgm:prSet>
      <dgm:spPr/>
    </dgm:pt>
    <dgm:pt modelId="{839A32E4-B17B-42E4-95BE-A4B325C552BC}" type="pres">
      <dgm:prSet presAssocID="{ADDD3471-9DA4-4993-8796-8C479400F906}" presName="parentLin" presStyleCnt="0"/>
      <dgm:spPr/>
    </dgm:pt>
    <dgm:pt modelId="{BA7B753F-CE2F-4BB6-A6D3-75F0BD2D05CE}" type="pres">
      <dgm:prSet presAssocID="{ADDD3471-9DA4-4993-8796-8C479400F906}" presName="parentLeftMargin" presStyleLbl="node1" presStyleIdx="0" presStyleCnt="4"/>
      <dgm:spPr/>
    </dgm:pt>
    <dgm:pt modelId="{B9495A95-ED0F-4C84-A7DD-1B21A5A56432}" type="pres">
      <dgm:prSet presAssocID="{ADDD3471-9DA4-4993-8796-8C479400F906}" presName="parentText" presStyleLbl="node1" presStyleIdx="0" presStyleCnt="4">
        <dgm:presLayoutVars>
          <dgm:chMax val="0"/>
          <dgm:bulletEnabled val="1"/>
        </dgm:presLayoutVars>
      </dgm:prSet>
      <dgm:spPr/>
    </dgm:pt>
    <dgm:pt modelId="{EE81B3EE-A2F0-4ECD-8A7C-CE4B2CDA5445}" type="pres">
      <dgm:prSet presAssocID="{ADDD3471-9DA4-4993-8796-8C479400F906}" presName="negativeSpace" presStyleCnt="0"/>
      <dgm:spPr/>
    </dgm:pt>
    <dgm:pt modelId="{A57774C3-AFAC-41B5-BFA3-179D81F5FCF7}" type="pres">
      <dgm:prSet presAssocID="{ADDD3471-9DA4-4993-8796-8C479400F906}" presName="childText" presStyleLbl="conFgAcc1" presStyleIdx="0" presStyleCnt="4">
        <dgm:presLayoutVars>
          <dgm:bulletEnabled val="1"/>
        </dgm:presLayoutVars>
      </dgm:prSet>
      <dgm:spPr/>
    </dgm:pt>
    <dgm:pt modelId="{A0CBCA4C-88ED-4B19-BA42-BF8C72ECD2F2}" type="pres">
      <dgm:prSet presAssocID="{9C8DA305-8276-4975-BB07-A2B078B98B95}" presName="spaceBetweenRectangles" presStyleCnt="0"/>
      <dgm:spPr/>
    </dgm:pt>
    <dgm:pt modelId="{C3A83F8E-E58D-45E5-9A68-02B33ECFB9F8}" type="pres">
      <dgm:prSet presAssocID="{9F226426-B4EA-4AB4-B1BE-A9D5BD51F297}" presName="parentLin" presStyleCnt="0"/>
      <dgm:spPr/>
    </dgm:pt>
    <dgm:pt modelId="{C4587563-2E9A-4D7D-B6EB-C9C7839E82C6}" type="pres">
      <dgm:prSet presAssocID="{9F226426-B4EA-4AB4-B1BE-A9D5BD51F297}" presName="parentLeftMargin" presStyleLbl="node1" presStyleIdx="0" presStyleCnt="4"/>
      <dgm:spPr/>
    </dgm:pt>
    <dgm:pt modelId="{2F20CEDB-E751-4D90-B328-6CD50340FE6A}" type="pres">
      <dgm:prSet presAssocID="{9F226426-B4EA-4AB4-B1BE-A9D5BD51F297}" presName="parentText" presStyleLbl="node1" presStyleIdx="1" presStyleCnt="4">
        <dgm:presLayoutVars>
          <dgm:chMax val="0"/>
          <dgm:bulletEnabled val="1"/>
        </dgm:presLayoutVars>
      </dgm:prSet>
      <dgm:spPr/>
    </dgm:pt>
    <dgm:pt modelId="{F6F504C8-EA59-46B6-A5AB-A3D89BF59FE5}" type="pres">
      <dgm:prSet presAssocID="{9F226426-B4EA-4AB4-B1BE-A9D5BD51F297}" presName="negativeSpace" presStyleCnt="0"/>
      <dgm:spPr/>
    </dgm:pt>
    <dgm:pt modelId="{85F99B41-CD00-4095-8A7E-51B30AF0F3E5}" type="pres">
      <dgm:prSet presAssocID="{9F226426-B4EA-4AB4-B1BE-A9D5BD51F297}" presName="childText" presStyleLbl="conFgAcc1" presStyleIdx="1" presStyleCnt="4">
        <dgm:presLayoutVars>
          <dgm:bulletEnabled val="1"/>
        </dgm:presLayoutVars>
      </dgm:prSet>
      <dgm:spPr/>
    </dgm:pt>
    <dgm:pt modelId="{4B10EB18-C7C4-4E73-BE35-07F7F63B7304}" type="pres">
      <dgm:prSet presAssocID="{90F4A9E4-4A81-4E22-995A-FCBBB3372AC5}" presName="spaceBetweenRectangles" presStyleCnt="0"/>
      <dgm:spPr/>
    </dgm:pt>
    <dgm:pt modelId="{76CDB173-0011-4B04-BEA1-DAF81271F3A7}" type="pres">
      <dgm:prSet presAssocID="{081B57FD-47A1-4F5F-8DB9-115018068A4D}" presName="parentLin" presStyleCnt="0"/>
      <dgm:spPr/>
    </dgm:pt>
    <dgm:pt modelId="{0AF9DB22-01E8-434F-B8D9-038CAA226CF9}" type="pres">
      <dgm:prSet presAssocID="{081B57FD-47A1-4F5F-8DB9-115018068A4D}" presName="parentLeftMargin" presStyleLbl="node1" presStyleIdx="1" presStyleCnt="4"/>
      <dgm:spPr/>
    </dgm:pt>
    <dgm:pt modelId="{2D02A13A-E77A-4EB1-AFA2-485FE1569989}" type="pres">
      <dgm:prSet presAssocID="{081B57FD-47A1-4F5F-8DB9-115018068A4D}" presName="parentText" presStyleLbl="node1" presStyleIdx="2" presStyleCnt="4">
        <dgm:presLayoutVars>
          <dgm:chMax val="0"/>
          <dgm:bulletEnabled val="1"/>
        </dgm:presLayoutVars>
      </dgm:prSet>
      <dgm:spPr/>
    </dgm:pt>
    <dgm:pt modelId="{B3B94405-E9EE-49C1-AE0A-BFAE5D73B031}" type="pres">
      <dgm:prSet presAssocID="{081B57FD-47A1-4F5F-8DB9-115018068A4D}" presName="negativeSpace" presStyleCnt="0"/>
      <dgm:spPr/>
    </dgm:pt>
    <dgm:pt modelId="{A0161046-6878-48B8-BA80-19B082E2CECF}" type="pres">
      <dgm:prSet presAssocID="{081B57FD-47A1-4F5F-8DB9-115018068A4D}" presName="childText" presStyleLbl="conFgAcc1" presStyleIdx="2" presStyleCnt="4">
        <dgm:presLayoutVars>
          <dgm:bulletEnabled val="1"/>
        </dgm:presLayoutVars>
      </dgm:prSet>
      <dgm:spPr/>
    </dgm:pt>
    <dgm:pt modelId="{BA7EC343-57E7-44B7-8667-59546349396A}" type="pres">
      <dgm:prSet presAssocID="{8C0CE46B-35A5-45C1-8BC5-17E2F387F742}" presName="spaceBetweenRectangles" presStyleCnt="0"/>
      <dgm:spPr/>
    </dgm:pt>
    <dgm:pt modelId="{5306DB5F-F09B-4BC4-B020-342BC865B506}" type="pres">
      <dgm:prSet presAssocID="{9E534CFA-B506-4A59-8039-7B6915394E95}" presName="parentLin" presStyleCnt="0"/>
      <dgm:spPr/>
    </dgm:pt>
    <dgm:pt modelId="{D5FC244B-9E12-4358-B82B-D8752A286AD5}" type="pres">
      <dgm:prSet presAssocID="{9E534CFA-B506-4A59-8039-7B6915394E95}" presName="parentLeftMargin" presStyleLbl="node1" presStyleIdx="2" presStyleCnt="4"/>
      <dgm:spPr/>
    </dgm:pt>
    <dgm:pt modelId="{FC2CCACD-C5A6-4BE9-BAA7-CD6C0656AC0F}" type="pres">
      <dgm:prSet presAssocID="{9E534CFA-B506-4A59-8039-7B6915394E95}" presName="parentText" presStyleLbl="node1" presStyleIdx="3" presStyleCnt="4">
        <dgm:presLayoutVars>
          <dgm:chMax val="0"/>
          <dgm:bulletEnabled val="1"/>
        </dgm:presLayoutVars>
      </dgm:prSet>
      <dgm:spPr/>
    </dgm:pt>
    <dgm:pt modelId="{8C7DB732-7C5A-4B16-90D2-685B6EB6832F}" type="pres">
      <dgm:prSet presAssocID="{9E534CFA-B506-4A59-8039-7B6915394E95}" presName="negativeSpace" presStyleCnt="0"/>
      <dgm:spPr/>
    </dgm:pt>
    <dgm:pt modelId="{3F64C1F3-08E9-4E0A-8BAF-2C06336936FD}" type="pres">
      <dgm:prSet presAssocID="{9E534CFA-B506-4A59-8039-7B6915394E95}" presName="childText" presStyleLbl="conFgAcc1" presStyleIdx="3" presStyleCnt="4">
        <dgm:presLayoutVars>
          <dgm:bulletEnabled val="1"/>
        </dgm:presLayoutVars>
      </dgm:prSet>
      <dgm:spPr/>
    </dgm:pt>
  </dgm:ptLst>
  <dgm:cxnLst>
    <dgm:cxn modelId="{EC35F008-4044-41D9-AE9D-C7BAA76782AD}" type="presOf" srcId="{9F226426-B4EA-4AB4-B1BE-A9D5BD51F297}" destId="{C4587563-2E9A-4D7D-B6EB-C9C7839E82C6}" srcOrd="0" destOrd="0" presId="urn:microsoft.com/office/officeart/2005/8/layout/list1"/>
    <dgm:cxn modelId="{8C291F1E-8F2E-430D-90F1-847843B91C54}" type="presOf" srcId="{081B57FD-47A1-4F5F-8DB9-115018068A4D}" destId="{0AF9DB22-01E8-434F-B8D9-038CAA226CF9}" srcOrd="0" destOrd="0" presId="urn:microsoft.com/office/officeart/2005/8/layout/list1"/>
    <dgm:cxn modelId="{D047F42A-84DC-4C32-9486-BE54B3BE4E73}" type="presOf" srcId="{FE0734FF-866D-4C40-AA97-9D85C0F01345}" destId="{85F99B41-CD00-4095-8A7E-51B30AF0F3E5}" srcOrd="0" destOrd="0" presId="urn:microsoft.com/office/officeart/2005/8/layout/list1"/>
    <dgm:cxn modelId="{A0E85B2E-96B2-4673-A9A3-44D1D51C48B2}" type="presOf" srcId="{9E534CFA-B506-4A59-8039-7B6915394E95}" destId="{D5FC244B-9E12-4358-B82B-D8752A286AD5}" srcOrd="0" destOrd="0" presId="urn:microsoft.com/office/officeart/2005/8/layout/list1"/>
    <dgm:cxn modelId="{7333FF3C-F849-4901-9B76-CFC00FD123DC}" srcId="{F2F77D73-D997-4D03-8F50-6B294121AF39}" destId="{081B57FD-47A1-4F5F-8DB9-115018068A4D}" srcOrd="2" destOrd="0" parTransId="{E4B6956E-6B67-4C9B-9C86-A5DB36DB258A}" sibTransId="{8C0CE46B-35A5-45C1-8BC5-17E2F387F742}"/>
    <dgm:cxn modelId="{2D949E5D-BFDB-48D9-A6A2-65192C38B003}" type="presOf" srcId="{ADDD3471-9DA4-4993-8796-8C479400F906}" destId="{BA7B753F-CE2F-4BB6-A6D3-75F0BD2D05CE}" srcOrd="0" destOrd="0" presId="urn:microsoft.com/office/officeart/2005/8/layout/list1"/>
    <dgm:cxn modelId="{E78EBC66-F0ED-4388-AEF6-143369D49F2D}" type="presOf" srcId="{F2F77D73-D997-4D03-8F50-6B294121AF39}" destId="{11EA5090-CF1B-43CE-9099-EF074871A710}" srcOrd="0" destOrd="0" presId="urn:microsoft.com/office/officeart/2005/8/layout/list1"/>
    <dgm:cxn modelId="{26498374-9F3F-4851-9A69-25965851C05F}" type="presOf" srcId="{ADDD3471-9DA4-4993-8796-8C479400F906}" destId="{B9495A95-ED0F-4C84-A7DD-1B21A5A56432}" srcOrd="1" destOrd="0" presId="urn:microsoft.com/office/officeart/2005/8/layout/list1"/>
    <dgm:cxn modelId="{476E5475-2ABC-498A-B521-B992EEA666BA}" type="presOf" srcId="{9F226426-B4EA-4AB4-B1BE-A9D5BD51F297}" destId="{2F20CEDB-E751-4D90-B328-6CD50340FE6A}" srcOrd="1" destOrd="0" presId="urn:microsoft.com/office/officeart/2005/8/layout/list1"/>
    <dgm:cxn modelId="{8C4A2E78-B9D0-45E7-A03D-A59817C0F491}" srcId="{081B57FD-47A1-4F5F-8DB9-115018068A4D}" destId="{DBA8EA27-2ABD-4346-A9A4-0CDED95CEBEF}" srcOrd="0" destOrd="0" parTransId="{B6B5B532-6DD0-4ABD-974D-18CFAF6FE2F6}" sibTransId="{BBE0E1EE-F8CF-4E6D-A246-54411CDC834B}"/>
    <dgm:cxn modelId="{A3805684-AD1F-4378-AD79-63E633EAA80A}" srcId="{F2F77D73-D997-4D03-8F50-6B294121AF39}" destId="{9F226426-B4EA-4AB4-B1BE-A9D5BD51F297}" srcOrd="1" destOrd="0" parTransId="{59183472-1EBA-4EA8-AAD7-796EF9F97605}" sibTransId="{90F4A9E4-4A81-4E22-995A-FCBBB3372AC5}"/>
    <dgm:cxn modelId="{C09DD394-57BE-44C0-B057-6671EAFF3294}" type="presOf" srcId="{3F1FC927-ECAB-47FC-9D6D-D26F90EB52EB}" destId="{3F64C1F3-08E9-4E0A-8BAF-2C06336936FD}" srcOrd="0" destOrd="0" presId="urn:microsoft.com/office/officeart/2005/8/layout/list1"/>
    <dgm:cxn modelId="{44B6FCA1-5E4F-445D-9337-1C91BEE9A19E}" srcId="{F2F77D73-D997-4D03-8F50-6B294121AF39}" destId="{ADDD3471-9DA4-4993-8796-8C479400F906}" srcOrd="0" destOrd="0" parTransId="{A97A9808-D067-427D-939B-F759873C63B3}" sibTransId="{9C8DA305-8276-4975-BB07-A2B078B98B95}"/>
    <dgm:cxn modelId="{472CF1C4-13E0-4398-8910-036CD14C0B87}" srcId="{9E534CFA-B506-4A59-8039-7B6915394E95}" destId="{3F1FC927-ECAB-47FC-9D6D-D26F90EB52EB}" srcOrd="0" destOrd="0" parTransId="{13E57F48-EE6E-4391-A209-D377E12E5B2C}" sibTransId="{CC75CA69-5CD9-43A4-AF03-042F39333611}"/>
    <dgm:cxn modelId="{2270A3DA-122F-40DE-A09B-34B89813F6BA}" type="presOf" srcId="{9E534CFA-B506-4A59-8039-7B6915394E95}" destId="{FC2CCACD-C5A6-4BE9-BAA7-CD6C0656AC0F}" srcOrd="1" destOrd="0" presId="urn:microsoft.com/office/officeart/2005/8/layout/list1"/>
    <dgm:cxn modelId="{4B9628DB-7A6C-406D-9421-35F05E8C5F07}" srcId="{F2F77D73-D997-4D03-8F50-6B294121AF39}" destId="{9E534CFA-B506-4A59-8039-7B6915394E95}" srcOrd="3" destOrd="0" parTransId="{B9CB058B-CCD8-4056-BEC3-E1194BF2A3D0}" sibTransId="{75C862F8-FFF4-426E-A17B-B97168EC1361}"/>
    <dgm:cxn modelId="{D08C47E4-170D-49FA-A9CC-F6CFCDBAA4A2}" type="presOf" srcId="{081B57FD-47A1-4F5F-8DB9-115018068A4D}" destId="{2D02A13A-E77A-4EB1-AFA2-485FE1569989}" srcOrd="1" destOrd="0" presId="urn:microsoft.com/office/officeart/2005/8/layout/list1"/>
    <dgm:cxn modelId="{60546FF3-1CE4-4072-B06B-C90E643A785D}" type="presOf" srcId="{DBA8EA27-2ABD-4346-A9A4-0CDED95CEBEF}" destId="{A0161046-6878-48B8-BA80-19B082E2CECF}" srcOrd="0" destOrd="0" presId="urn:microsoft.com/office/officeart/2005/8/layout/list1"/>
    <dgm:cxn modelId="{C21F0CF4-B514-41FA-AD7A-AE305E423A25}" srcId="{9F226426-B4EA-4AB4-B1BE-A9D5BD51F297}" destId="{FE0734FF-866D-4C40-AA97-9D85C0F01345}" srcOrd="0" destOrd="0" parTransId="{C5B11355-68F8-4B02-95DA-03561CFBC8CE}" sibTransId="{59BA66E9-2F31-4EE5-B22A-99E5A66F1790}"/>
    <dgm:cxn modelId="{944CDE7F-E7F6-45B8-B5ED-336D40CB9AD6}" type="presParOf" srcId="{11EA5090-CF1B-43CE-9099-EF074871A710}" destId="{839A32E4-B17B-42E4-95BE-A4B325C552BC}" srcOrd="0" destOrd="0" presId="urn:microsoft.com/office/officeart/2005/8/layout/list1"/>
    <dgm:cxn modelId="{3A2CC9B9-32F6-42E4-8B32-C6BAC1A10B46}" type="presParOf" srcId="{839A32E4-B17B-42E4-95BE-A4B325C552BC}" destId="{BA7B753F-CE2F-4BB6-A6D3-75F0BD2D05CE}" srcOrd="0" destOrd="0" presId="urn:microsoft.com/office/officeart/2005/8/layout/list1"/>
    <dgm:cxn modelId="{EED7FCCF-B6DC-4755-B3E8-F0E62992B1C1}" type="presParOf" srcId="{839A32E4-B17B-42E4-95BE-A4B325C552BC}" destId="{B9495A95-ED0F-4C84-A7DD-1B21A5A56432}" srcOrd="1" destOrd="0" presId="urn:microsoft.com/office/officeart/2005/8/layout/list1"/>
    <dgm:cxn modelId="{D99F2967-7476-4F84-BC81-1C665162A0D0}" type="presParOf" srcId="{11EA5090-CF1B-43CE-9099-EF074871A710}" destId="{EE81B3EE-A2F0-4ECD-8A7C-CE4B2CDA5445}" srcOrd="1" destOrd="0" presId="urn:microsoft.com/office/officeart/2005/8/layout/list1"/>
    <dgm:cxn modelId="{FA550E9A-E67B-424B-8514-537BB9062B54}" type="presParOf" srcId="{11EA5090-CF1B-43CE-9099-EF074871A710}" destId="{A57774C3-AFAC-41B5-BFA3-179D81F5FCF7}" srcOrd="2" destOrd="0" presId="urn:microsoft.com/office/officeart/2005/8/layout/list1"/>
    <dgm:cxn modelId="{CBEC789C-7820-4B09-BF42-B4C9C66216E8}" type="presParOf" srcId="{11EA5090-CF1B-43CE-9099-EF074871A710}" destId="{A0CBCA4C-88ED-4B19-BA42-BF8C72ECD2F2}" srcOrd="3" destOrd="0" presId="urn:microsoft.com/office/officeart/2005/8/layout/list1"/>
    <dgm:cxn modelId="{30D3E2D5-F945-45F5-AF5F-1B5E797517F5}" type="presParOf" srcId="{11EA5090-CF1B-43CE-9099-EF074871A710}" destId="{C3A83F8E-E58D-45E5-9A68-02B33ECFB9F8}" srcOrd="4" destOrd="0" presId="urn:microsoft.com/office/officeart/2005/8/layout/list1"/>
    <dgm:cxn modelId="{27796E56-8C7D-4F9D-BC05-572F3D682401}" type="presParOf" srcId="{C3A83F8E-E58D-45E5-9A68-02B33ECFB9F8}" destId="{C4587563-2E9A-4D7D-B6EB-C9C7839E82C6}" srcOrd="0" destOrd="0" presId="urn:microsoft.com/office/officeart/2005/8/layout/list1"/>
    <dgm:cxn modelId="{5786EB58-58E2-45FA-8A66-C5356C948230}" type="presParOf" srcId="{C3A83F8E-E58D-45E5-9A68-02B33ECFB9F8}" destId="{2F20CEDB-E751-4D90-B328-6CD50340FE6A}" srcOrd="1" destOrd="0" presId="urn:microsoft.com/office/officeart/2005/8/layout/list1"/>
    <dgm:cxn modelId="{4AAEA305-F30D-4AF2-837F-4249B5466FD5}" type="presParOf" srcId="{11EA5090-CF1B-43CE-9099-EF074871A710}" destId="{F6F504C8-EA59-46B6-A5AB-A3D89BF59FE5}" srcOrd="5" destOrd="0" presId="urn:microsoft.com/office/officeart/2005/8/layout/list1"/>
    <dgm:cxn modelId="{74A8AFBF-CB1F-4282-B93C-19F44BEE2F3E}" type="presParOf" srcId="{11EA5090-CF1B-43CE-9099-EF074871A710}" destId="{85F99B41-CD00-4095-8A7E-51B30AF0F3E5}" srcOrd="6" destOrd="0" presId="urn:microsoft.com/office/officeart/2005/8/layout/list1"/>
    <dgm:cxn modelId="{995E8616-517B-4752-ACDA-18253CABC057}" type="presParOf" srcId="{11EA5090-CF1B-43CE-9099-EF074871A710}" destId="{4B10EB18-C7C4-4E73-BE35-07F7F63B7304}" srcOrd="7" destOrd="0" presId="urn:microsoft.com/office/officeart/2005/8/layout/list1"/>
    <dgm:cxn modelId="{E7E0B1D0-7AF9-45B6-AAFB-D8F23044DBDB}" type="presParOf" srcId="{11EA5090-CF1B-43CE-9099-EF074871A710}" destId="{76CDB173-0011-4B04-BEA1-DAF81271F3A7}" srcOrd="8" destOrd="0" presId="urn:microsoft.com/office/officeart/2005/8/layout/list1"/>
    <dgm:cxn modelId="{578B5EEE-C970-4B5D-9A1A-70BEB4FA0F10}" type="presParOf" srcId="{76CDB173-0011-4B04-BEA1-DAF81271F3A7}" destId="{0AF9DB22-01E8-434F-B8D9-038CAA226CF9}" srcOrd="0" destOrd="0" presId="urn:microsoft.com/office/officeart/2005/8/layout/list1"/>
    <dgm:cxn modelId="{C3CB03AC-D8FB-44B9-9210-81A9F0E44721}" type="presParOf" srcId="{76CDB173-0011-4B04-BEA1-DAF81271F3A7}" destId="{2D02A13A-E77A-4EB1-AFA2-485FE1569989}" srcOrd="1" destOrd="0" presId="urn:microsoft.com/office/officeart/2005/8/layout/list1"/>
    <dgm:cxn modelId="{854DD82A-A928-466E-AA9B-27E45FF936B6}" type="presParOf" srcId="{11EA5090-CF1B-43CE-9099-EF074871A710}" destId="{B3B94405-E9EE-49C1-AE0A-BFAE5D73B031}" srcOrd="9" destOrd="0" presId="urn:microsoft.com/office/officeart/2005/8/layout/list1"/>
    <dgm:cxn modelId="{C7F53302-E8F9-40B6-8E46-B1A49A98E560}" type="presParOf" srcId="{11EA5090-CF1B-43CE-9099-EF074871A710}" destId="{A0161046-6878-48B8-BA80-19B082E2CECF}" srcOrd="10" destOrd="0" presId="urn:microsoft.com/office/officeart/2005/8/layout/list1"/>
    <dgm:cxn modelId="{1EFCDBF0-DF59-4A52-9167-69AE30B4B99A}" type="presParOf" srcId="{11EA5090-CF1B-43CE-9099-EF074871A710}" destId="{BA7EC343-57E7-44B7-8667-59546349396A}" srcOrd="11" destOrd="0" presId="urn:microsoft.com/office/officeart/2005/8/layout/list1"/>
    <dgm:cxn modelId="{E7C513B7-817C-4764-8B1C-B5FE98CDACFE}" type="presParOf" srcId="{11EA5090-CF1B-43CE-9099-EF074871A710}" destId="{5306DB5F-F09B-4BC4-B020-342BC865B506}" srcOrd="12" destOrd="0" presId="urn:microsoft.com/office/officeart/2005/8/layout/list1"/>
    <dgm:cxn modelId="{59EDA70C-B1DE-482B-AA0B-1B0ACFA1B914}" type="presParOf" srcId="{5306DB5F-F09B-4BC4-B020-342BC865B506}" destId="{D5FC244B-9E12-4358-B82B-D8752A286AD5}" srcOrd="0" destOrd="0" presId="urn:microsoft.com/office/officeart/2005/8/layout/list1"/>
    <dgm:cxn modelId="{83BAE359-C4F6-4354-9771-35B3C4C67FBA}" type="presParOf" srcId="{5306DB5F-F09B-4BC4-B020-342BC865B506}" destId="{FC2CCACD-C5A6-4BE9-BAA7-CD6C0656AC0F}" srcOrd="1" destOrd="0" presId="urn:microsoft.com/office/officeart/2005/8/layout/list1"/>
    <dgm:cxn modelId="{645BA192-C62F-42BA-88EE-DE63EA455FE2}" type="presParOf" srcId="{11EA5090-CF1B-43CE-9099-EF074871A710}" destId="{8C7DB732-7C5A-4B16-90D2-685B6EB6832F}" srcOrd="13" destOrd="0" presId="urn:microsoft.com/office/officeart/2005/8/layout/list1"/>
    <dgm:cxn modelId="{578814B8-6F4E-4022-B360-9C6AEBC99C91}" type="presParOf" srcId="{11EA5090-CF1B-43CE-9099-EF074871A710}" destId="{3F64C1F3-08E9-4E0A-8BAF-2C06336936FD}"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F10E6B-1A7B-4DCE-A802-5CE06CF8996A}" type="doc">
      <dgm:prSet loTypeId="urn:microsoft.com/office/officeart/2005/8/layout/list1" loCatId="list" qsTypeId="urn:microsoft.com/office/officeart/2005/8/quickstyle/simple2" qsCatId="simple" csTypeId="urn:microsoft.com/office/officeart/2005/8/colors/accent1_2" csCatId="accent1"/>
      <dgm:spPr/>
      <dgm:t>
        <a:bodyPr/>
        <a:lstStyle/>
        <a:p>
          <a:endParaRPr lang="en-US"/>
        </a:p>
      </dgm:t>
    </dgm:pt>
    <dgm:pt modelId="{8548C10E-152E-4DF8-8ABF-036BA4D9F633}">
      <dgm:prSet custT="1"/>
      <dgm:spPr/>
      <dgm:t>
        <a:bodyPr/>
        <a:lstStyle/>
        <a:p>
          <a:r>
            <a:rPr lang="en-US" sz="1050"/>
            <a:t>3: Communication and Data Transparency</a:t>
          </a:r>
        </a:p>
      </dgm:t>
    </dgm:pt>
    <dgm:pt modelId="{379884C0-18BF-407D-9304-159C45C8A95C}" type="parTrans" cxnId="{706F8B6F-409C-43AB-8112-CF19F7C20488}">
      <dgm:prSet/>
      <dgm:spPr/>
      <dgm:t>
        <a:bodyPr/>
        <a:lstStyle/>
        <a:p>
          <a:endParaRPr lang="en-US" sz="3200"/>
        </a:p>
      </dgm:t>
    </dgm:pt>
    <dgm:pt modelId="{867F985F-0288-4049-A468-0C3FE46C56ED}" type="sibTrans" cxnId="{706F8B6F-409C-43AB-8112-CF19F7C20488}">
      <dgm:prSet/>
      <dgm:spPr/>
      <dgm:t>
        <a:bodyPr/>
        <a:lstStyle/>
        <a:p>
          <a:endParaRPr lang="en-US" sz="3200"/>
        </a:p>
      </dgm:t>
    </dgm:pt>
    <dgm:pt modelId="{ED62C8BD-80B8-4827-B006-20756F9A57B6}">
      <dgm:prSet custT="1"/>
      <dgm:spPr/>
      <dgm:t>
        <a:bodyPr/>
        <a:lstStyle/>
        <a:p>
          <a:r>
            <a:rPr lang="en-GB" sz="1050" b="1"/>
            <a:t>Annual Attendance Campaign</a:t>
          </a:r>
          <a:endParaRPr lang="en-US" sz="1050"/>
        </a:p>
      </dgm:t>
    </dgm:pt>
    <dgm:pt modelId="{71D49A6E-421A-4FB4-BC82-697D361969AA}" type="parTrans" cxnId="{D35175B5-6C3D-4373-AD13-7D3D19E17DA7}">
      <dgm:prSet/>
      <dgm:spPr/>
      <dgm:t>
        <a:bodyPr/>
        <a:lstStyle/>
        <a:p>
          <a:endParaRPr lang="en-US" sz="3200"/>
        </a:p>
      </dgm:t>
    </dgm:pt>
    <dgm:pt modelId="{34A6F9C1-C652-4539-8940-DA8E2A192BBD}" type="sibTrans" cxnId="{D35175B5-6C3D-4373-AD13-7D3D19E17DA7}">
      <dgm:prSet/>
      <dgm:spPr/>
      <dgm:t>
        <a:bodyPr/>
        <a:lstStyle/>
        <a:p>
          <a:endParaRPr lang="en-US" sz="3200"/>
        </a:p>
      </dgm:t>
    </dgm:pt>
    <dgm:pt modelId="{568EFB1C-F886-4067-A10B-6828A728EF3E}">
      <dgm:prSet custT="1"/>
      <dgm:spPr/>
      <dgm:t>
        <a:bodyPr/>
        <a:lstStyle/>
        <a:p>
          <a:r>
            <a:rPr lang="en-GB" sz="1050"/>
            <a:t>Launching an annual campaign to keep attendance a high priority and address emerging trends effectively.</a:t>
          </a:r>
          <a:endParaRPr lang="en-US" sz="1050"/>
        </a:p>
      </dgm:t>
    </dgm:pt>
    <dgm:pt modelId="{B761DC93-5201-4747-8AE7-6ABEBCD616E3}" type="parTrans" cxnId="{0AF9A71A-0651-4B6A-B66E-803B4A945904}">
      <dgm:prSet/>
      <dgm:spPr/>
      <dgm:t>
        <a:bodyPr/>
        <a:lstStyle/>
        <a:p>
          <a:endParaRPr lang="en-US" sz="3200"/>
        </a:p>
      </dgm:t>
    </dgm:pt>
    <dgm:pt modelId="{D2692684-CA0A-4D1D-B09D-059709D1B221}" type="sibTrans" cxnId="{0AF9A71A-0651-4B6A-B66E-803B4A945904}">
      <dgm:prSet/>
      <dgm:spPr/>
      <dgm:t>
        <a:bodyPr/>
        <a:lstStyle/>
        <a:p>
          <a:endParaRPr lang="en-US" sz="3200"/>
        </a:p>
      </dgm:t>
    </dgm:pt>
    <dgm:pt modelId="{1997D017-BD4F-4F38-9B9A-DCFCB13511E2}">
      <dgm:prSet custT="1"/>
      <dgm:spPr/>
      <dgm:t>
        <a:bodyPr/>
        <a:lstStyle/>
        <a:p>
          <a:r>
            <a:rPr lang="en-GB" sz="1050" b="1"/>
            <a:t>Localised Attendance Forums</a:t>
          </a:r>
          <a:endParaRPr lang="en-US" sz="1050"/>
        </a:p>
      </dgm:t>
    </dgm:pt>
    <dgm:pt modelId="{61DFF7CD-1605-455B-8DCA-C73C00F78CE3}" type="parTrans" cxnId="{170E3837-B37A-4304-A660-05027F04F0D5}">
      <dgm:prSet/>
      <dgm:spPr/>
      <dgm:t>
        <a:bodyPr/>
        <a:lstStyle/>
        <a:p>
          <a:endParaRPr lang="en-US" sz="3200"/>
        </a:p>
      </dgm:t>
    </dgm:pt>
    <dgm:pt modelId="{5C315F28-21F8-4766-94B0-FA18AE78D73D}" type="sibTrans" cxnId="{170E3837-B37A-4304-A660-05027F04F0D5}">
      <dgm:prSet/>
      <dgm:spPr/>
      <dgm:t>
        <a:bodyPr/>
        <a:lstStyle/>
        <a:p>
          <a:endParaRPr lang="en-US" sz="3200"/>
        </a:p>
      </dgm:t>
    </dgm:pt>
    <dgm:pt modelId="{A35C128B-4710-4CE5-A46F-A9D970C4E452}">
      <dgm:prSet custT="1"/>
      <dgm:spPr/>
      <dgm:t>
        <a:bodyPr/>
        <a:lstStyle/>
        <a:p>
          <a:r>
            <a:rPr lang="en-GB" sz="1050"/>
            <a:t>Facilitating forums for schools and professionals to share best practices and improve attendance locally.</a:t>
          </a:r>
          <a:endParaRPr lang="en-US" sz="1050"/>
        </a:p>
      </dgm:t>
    </dgm:pt>
    <dgm:pt modelId="{5465F5D5-4305-40B8-BBE4-EA7FAF705897}" type="parTrans" cxnId="{F48C3074-1123-4B3D-9CB7-25A5FCB55B28}">
      <dgm:prSet/>
      <dgm:spPr/>
      <dgm:t>
        <a:bodyPr/>
        <a:lstStyle/>
        <a:p>
          <a:endParaRPr lang="en-US" sz="3200"/>
        </a:p>
      </dgm:t>
    </dgm:pt>
    <dgm:pt modelId="{E877A825-0966-4B20-97A5-9CFA59ACE435}" type="sibTrans" cxnId="{F48C3074-1123-4B3D-9CB7-25A5FCB55B28}">
      <dgm:prSet/>
      <dgm:spPr/>
      <dgm:t>
        <a:bodyPr/>
        <a:lstStyle/>
        <a:p>
          <a:endParaRPr lang="en-US" sz="3200"/>
        </a:p>
      </dgm:t>
    </dgm:pt>
    <dgm:pt modelId="{700941F0-BE30-4F29-8350-63008AAFDADD}">
      <dgm:prSet custT="1"/>
      <dgm:spPr/>
      <dgm:t>
        <a:bodyPr/>
        <a:lstStyle/>
        <a:p>
          <a:r>
            <a:rPr lang="en-GB" sz="1050" b="1"/>
            <a:t>Annual Attendance Conference</a:t>
          </a:r>
          <a:endParaRPr lang="en-US" sz="1050"/>
        </a:p>
      </dgm:t>
    </dgm:pt>
    <dgm:pt modelId="{865F64AC-8FBE-48A5-8CC7-515DFD785270}" type="parTrans" cxnId="{C625F2B7-D5D9-4606-9439-EA80B0DFF2BB}">
      <dgm:prSet/>
      <dgm:spPr/>
      <dgm:t>
        <a:bodyPr/>
        <a:lstStyle/>
        <a:p>
          <a:endParaRPr lang="en-US" sz="3200"/>
        </a:p>
      </dgm:t>
    </dgm:pt>
    <dgm:pt modelId="{55F01441-E415-4AB2-829D-3DB0A56093C4}" type="sibTrans" cxnId="{C625F2B7-D5D9-4606-9439-EA80B0DFF2BB}">
      <dgm:prSet/>
      <dgm:spPr/>
      <dgm:t>
        <a:bodyPr/>
        <a:lstStyle/>
        <a:p>
          <a:endParaRPr lang="en-US" sz="3200"/>
        </a:p>
      </dgm:t>
    </dgm:pt>
    <dgm:pt modelId="{55E72E27-5617-4D3C-8B38-8CA1074123F8}">
      <dgm:prSet custT="1"/>
      <dgm:spPr/>
      <dgm:t>
        <a:bodyPr/>
        <a:lstStyle/>
        <a:p>
          <a:r>
            <a:rPr lang="en-GB" sz="1050"/>
            <a:t>Hosting a city-wide conference to promote collaboration and professional development focused on attendance</a:t>
          </a:r>
          <a:endParaRPr lang="en-US" sz="1050"/>
        </a:p>
      </dgm:t>
    </dgm:pt>
    <dgm:pt modelId="{B4DA2BDB-B65B-4991-B442-DDD741E923AB}" type="parTrans" cxnId="{7756DE4B-FC99-4C34-AC62-7404B9953A51}">
      <dgm:prSet/>
      <dgm:spPr/>
      <dgm:t>
        <a:bodyPr/>
        <a:lstStyle/>
        <a:p>
          <a:endParaRPr lang="en-US" sz="3200"/>
        </a:p>
      </dgm:t>
    </dgm:pt>
    <dgm:pt modelId="{CF327AD9-D410-49A9-806F-CACC55C858FD}" type="sibTrans" cxnId="{7756DE4B-FC99-4C34-AC62-7404B9953A51}">
      <dgm:prSet/>
      <dgm:spPr/>
      <dgm:t>
        <a:bodyPr/>
        <a:lstStyle/>
        <a:p>
          <a:endParaRPr lang="en-US" sz="3200"/>
        </a:p>
      </dgm:t>
    </dgm:pt>
    <dgm:pt modelId="{DC12DF7A-8CCF-4F15-A5E4-7432BD9B5536}" type="pres">
      <dgm:prSet presAssocID="{46F10E6B-1A7B-4DCE-A802-5CE06CF8996A}" presName="linear" presStyleCnt="0">
        <dgm:presLayoutVars>
          <dgm:dir/>
          <dgm:animLvl val="lvl"/>
          <dgm:resizeHandles val="exact"/>
        </dgm:presLayoutVars>
      </dgm:prSet>
      <dgm:spPr/>
    </dgm:pt>
    <dgm:pt modelId="{3BB81F46-0819-44BC-A1D4-1597904F5F77}" type="pres">
      <dgm:prSet presAssocID="{8548C10E-152E-4DF8-8ABF-036BA4D9F633}" presName="parentLin" presStyleCnt="0"/>
      <dgm:spPr/>
    </dgm:pt>
    <dgm:pt modelId="{0C2EABAD-9D38-446E-B9C2-D99FE9511162}" type="pres">
      <dgm:prSet presAssocID="{8548C10E-152E-4DF8-8ABF-036BA4D9F633}" presName="parentLeftMargin" presStyleLbl="node1" presStyleIdx="0" presStyleCnt="4"/>
      <dgm:spPr/>
    </dgm:pt>
    <dgm:pt modelId="{4F4E912B-3604-4CBB-8EC3-177134ABC849}" type="pres">
      <dgm:prSet presAssocID="{8548C10E-152E-4DF8-8ABF-036BA4D9F633}" presName="parentText" presStyleLbl="node1" presStyleIdx="0" presStyleCnt="4">
        <dgm:presLayoutVars>
          <dgm:chMax val="0"/>
          <dgm:bulletEnabled val="1"/>
        </dgm:presLayoutVars>
      </dgm:prSet>
      <dgm:spPr/>
    </dgm:pt>
    <dgm:pt modelId="{D6908216-4203-4E66-97C5-3579ADBF2B9C}" type="pres">
      <dgm:prSet presAssocID="{8548C10E-152E-4DF8-8ABF-036BA4D9F633}" presName="negativeSpace" presStyleCnt="0"/>
      <dgm:spPr/>
    </dgm:pt>
    <dgm:pt modelId="{CB2110F3-4995-4FFC-A375-67EEA5A88390}" type="pres">
      <dgm:prSet presAssocID="{8548C10E-152E-4DF8-8ABF-036BA4D9F633}" presName="childText" presStyleLbl="conFgAcc1" presStyleIdx="0" presStyleCnt="4">
        <dgm:presLayoutVars>
          <dgm:bulletEnabled val="1"/>
        </dgm:presLayoutVars>
      </dgm:prSet>
      <dgm:spPr/>
    </dgm:pt>
    <dgm:pt modelId="{B604D470-0CC2-4FA0-940F-6562596231F6}" type="pres">
      <dgm:prSet presAssocID="{867F985F-0288-4049-A468-0C3FE46C56ED}" presName="spaceBetweenRectangles" presStyleCnt="0"/>
      <dgm:spPr/>
    </dgm:pt>
    <dgm:pt modelId="{82D6E3C3-BD9C-44B7-B7EA-1EF8A090B0AA}" type="pres">
      <dgm:prSet presAssocID="{ED62C8BD-80B8-4827-B006-20756F9A57B6}" presName="parentLin" presStyleCnt="0"/>
      <dgm:spPr/>
    </dgm:pt>
    <dgm:pt modelId="{E68F08BE-DBE4-4A80-968A-2C2E0C4B72C7}" type="pres">
      <dgm:prSet presAssocID="{ED62C8BD-80B8-4827-B006-20756F9A57B6}" presName="parentLeftMargin" presStyleLbl="node1" presStyleIdx="0" presStyleCnt="4"/>
      <dgm:spPr/>
    </dgm:pt>
    <dgm:pt modelId="{D8D6758A-3CB9-4820-8BC2-5833F94A4454}" type="pres">
      <dgm:prSet presAssocID="{ED62C8BD-80B8-4827-B006-20756F9A57B6}" presName="parentText" presStyleLbl="node1" presStyleIdx="1" presStyleCnt="4">
        <dgm:presLayoutVars>
          <dgm:chMax val="0"/>
          <dgm:bulletEnabled val="1"/>
        </dgm:presLayoutVars>
      </dgm:prSet>
      <dgm:spPr/>
    </dgm:pt>
    <dgm:pt modelId="{F47D82B3-E044-4124-808C-589B5F0AF913}" type="pres">
      <dgm:prSet presAssocID="{ED62C8BD-80B8-4827-B006-20756F9A57B6}" presName="negativeSpace" presStyleCnt="0"/>
      <dgm:spPr/>
    </dgm:pt>
    <dgm:pt modelId="{390CA673-02ED-4760-A7DA-6DADA787F073}" type="pres">
      <dgm:prSet presAssocID="{ED62C8BD-80B8-4827-B006-20756F9A57B6}" presName="childText" presStyleLbl="conFgAcc1" presStyleIdx="1" presStyleCnt="4">
        <dgm:presLayoutVars>
          <dgm:bulletEnabled val="1"/>
        </dgm:presLayoutVars>
      </dgm:prSet>
      <dgm:spPr/>
    </dgm:pt>
    <dgm:pt modelId="{7B90BEFF-AE09-478F-A49B-F39BB3BA6838}" type="pres">
      <dgm:prSet presAssocID="{34A6F9C1-C652-4539-8940-DA8E2A192BBD}" presName="spaceBetweenRectangles" presStyleCnt="0"/>
      <dgm:spPr/>
    </dgm:pt>
    <dgm:pt modelId="{F97D18FF-724B-405D-B41A-0FC09785921B}" type="pres">
      <dgm:prSet presAssocID="{1997D017-BD4F-4F38-9B9A-DCFCB13511E2}" presName="parentLin" presStyleCnt="0"/>
      <dgm:spPr/>
    </dgm:pt>
    <dgm:pt modelId="{4836D1F0-8760-4071-A21B-5CC56210FFD8}" type="pres">
      <dgm:prSet presAssocID="{1997D017-BD4F-4F38-9B9A-DCFCB13511E2}" presName="parentLeftMargin" presStyleLbl="node1" presStyleIdx="1" presStyleCnt="4"/>
      <dgm:spPr/>
    </dgm:pt>
    <dgm:pt modelId="{B3FD4135-6B77-49B9-B527-952913A93A74}" type="pres">
      <dgm:prSet presAssocID="{1997D017-BD4F-4F38-9B9A-DCFCB13511E2}" presName="parentText" presStyleLbl="node1" presStyleIdx="2" presStyleCnt="4">
        <dgm:presLayoutVars>
          <dgm:chMax val="0"/>
          <dgm:bulletEnabled val="1"/>
        </dgm:presLayoutVars>
      </dgm:prSet>
      <dgm:spPr/>
    </dgm:pt>
    <dgm:pt modelId="{68CE693C-4440-49B7-82BB-F239CF0B4C40}" type="pres">
      <dgm:prSet presAssocID="{1997D017-BD4F-4F38-9B9A-DCFCB13511E2}" presName="negativeSpace" presStyleCnt="0"/>
      <dgm:spPr/>
    </dgm:pt>
    <dgm:pt modelId="{CB37733C-4C7A-4D55-B5EA-C2F3B16C21F2}" type="pres">
      <dgm:prSet presAssocID="{1997D017-BD4F-4F38-9B9A-DCFCB13511E2}" presName="childText" presStyleLbl="conFgAcc1" presStyleIdx="2" presStyleCnt="4">
        <dgm:presLayoutVars>
          <dgm:bulletEnabled val="1"/>
        </dgm:presLayoutVars>
      </dgm:prSet>
      <dgm:spPr/>
    </dgm:pt>
    <dgm:pt modelId="{CF615CF8-42D6-4BF0-90F7-F43B6B762C05}" type="pres">
      <dgm:prSet presAssocID="{5C315F28-21F8-4766-94B0-FA18AE78D73D}" presName="spaceBetweenRectangles" presStyleCnt="0"/>
      <dgm:spPr/>
    </dgm:pt>
    <dgm:pt modelId="{8D74A53D-6F34-4F7D-B931-C9B3CC36FFC5}" type="pres">
      <dgm:prSet presAssocID="{700941F0-BE30-4F29-8350-63008AAFDADD}" presName="parentLin" presStyleCnt="0"/>
      <dgm:spPr/>
    </dgm:pt>
    <dgm:pt modelId="{01975830-605F-472F-A64E-DDEDB16D4BEA}" type="pres">
      <dgm:prSet presAssocID="{700941F0-BE30-4F29-8350-63008AAFDADD}" presName="parentLeftMargin" presStyleLbl="node1" presStyleIdx="2" presStyleCnt="4"/>
      <dgm:spPr/>
    </dgm:pt>
    <dgm:pt modelId="{E7CA8224-0576-4567-87D6-D53AD79460B8}" type="pres">
      <dgm:prSet presAssocID="{700941F0-BE30-4F29-8350-63008AAFDADD}" presName="parentText" presStyleLbl="node1" presStyleIdx="3" presStyleCnt="4">
        <dgm:presLayoutVars>
          <dgm:chMax val="0"/>
          <dgm:bulletEnabled val="1"/>
        </dgm:presLayoutVars>
      </dgm:prSet>
      <dgm:spPr/>
    </dgm:pt>
    <dgm:pt modelId="{998D4D57-B8DD-4E41-8526-2E82A0179C9E}" type="pres">
      <dgm:prSet presAssocID="{700941F0-BE30-4F29-8350-63008AAFDADD}" presName="negativeSpace" presStyleCnt="0"/>
      <dgm:spPr/>
    </dgm:pt>
    <dgm:pt modelId="{9F10AF91-8DAA-459D-9540-E1E1DC653581}" type="pres">
      <dgm:prSet presAssocID="{700941F0-BE30-4F29-8350-63008AAFDADD}" presName="childText" presStyleLbl="conFgAcc1" presStyleIdx="3" presStyleCnt="4">
        <dgm:presLayoutVars>
          <dgm:bulletEnabled val="1"/>
        </dgm:presLayoutVars>
      </dgm:prSet>
      <dgm:spPr/>
    </dgm:pt>
  </dgm:ptLst>
  <dgm:cxnLst>
    <dgm:cxn modelId="{0AF9A71A-0651-4B6A-B66E-803B4A945904}" srcId="{ED62C8BD-80B8-4827-B006-20756F9A57B6}" destId="{568EFB1C-F886-4067-A10B-6828A728EF3E}" srcOrd="0" destOrd="0" parTransId="{B761DC93-5201-4747-8AE7-6ABEBCD616E3}" sibTransId="{D2692684-CA0A-4D1D-B09D-059709D1B221}"/>
    <dgm:cxn modelId="{157BA42F-24B0-4866-96C8-CE5CB5E1D524}" type="presOf" srcId="{ED62C8BD-80B8-4827-B006-20756F9A57B6}" destId="{E68F08BE-DBE4-4A80-968A-2C2E0C4B72C7}" srcOrd="0" destOrd="0" presId="urn:microsoft.com/office/officeart/2005/8/layout/list1"/>
    <dgm:cxn modelId="{170E3837-B37A-4304-A660-05027F04F0D5}" srcId="{46F10E6B-1A7B-4DCE-A802-5CE06CF8996A}" destId="{1997D017-BD4F-4F38-9B9A-DCFCB13511E2}" srcOrd="2" destOrd="0" parTransId="{61DFF7CD-1605-455B-8DCA-C73C00F78CE3}" sibTransId="{5C315F28-21F8-4766-94B0-FA18AE78D73D}"/>
    <dgm:cxn modelId="{6D825A62-F966-4ECE-B593-CCDEED96EDC7}" type="presOf" srcId="{700941F0-BE30-4F29-8350-63008AAFDADD}" destId="{01975830-605F-472F-A64E-DDEDB16D4BEA}" srcOrd="0" destOrd="0" presId="urn:microsoft.com/office/officeart/2005/8/layout/list1"/>
    <dgm:cxn modelId="{1A480F46-BD98-4DFC-83D5-057E23737257}" type="presOf" srcId="{1997D017-BD4F-4F38-9B9A-DCFCB13511E2}" destId="{B3FD4135-6B77-49B9-B527-952913A93A74}" srcOrd="1" destOrd="0" presId="urn:microsoft.com/office/officeart/2005/8/layout/list1"/>
    <dgm:cxn modelId="{7756DE4B-FC99-4C34-AC62-7404B9953A51}" srcId="{700941F0-BE30-4F29-8350-63008AAFDADD}" destId="{55E72E27-5617-4D3C-8B38-8CA1074123F8}" srcOrd="0" destOrd="0" parTransId="{B4DA2BDB-B65B-4991-B442-DDD741E923AB}" sibTransId="{CF327AD9-D410-49A9-806F-CACC55C858FD}"/>
    <dgm:cxn modelId="{C8E3566C-FBC6-4C31-A4D3-BB36EBEFA43B}" type="presOf" srcId="{ED62C8BD-80B8-4827-B006-20756F9A57B6}" destId="{D8D6758A-3CB9-4820-8BC2-5833F94A4454}" srcOrd="1" destOrd="0" presId="urn:microsoft.com/office/officeart/2005/8/layout/list1"/>
    <dgm:cxn modelId="{706F8B6F-409C-43AB-8112-CF19F7C20488}" srcId="{46F10E6B-1A7B-4DCE-A802-5CE06CF8996A}" destId="{8548C10E-152E-4DF8-8ABF-036BA4D9F633}" srcOrd="0" destOrd="0" parTransId="{379884C0-18BF-407D-9304-159C45C8A95C}" sibTransId="{867F985F-0288-4049-A468-0C3FE46C56ED}"/>
    <dgm:cxn modelId="{A750BD72-863E-4C27-BA52-2DFD33125654}" type="presOf" srcId="{1997D017-BD4F-4F38-9B9A-DCFCB13511E2}" destId="{4836D1F0-8760-4071-A21B-5CC56210FFD8}" srcOrd="0" destOrd="0" presId="urn:microsoft.com/office/officeart/2005/8/layout/list1"/>
    <dgm:cxn modelId="{F48C3074-1123-4B3D-9CB7-25A5FCB55B28}" srcId="{1997D017-BD4F-4F38-9B9A-DCFCB13511E2}" destId="{A35C128B-4710-4CE5-A46F-A9D970C4E452}" srcOrd="0" destOrd="0" parTransId="{5465F5D5-4305-40B8-BBE4-EA7FAF705897}" sibTransId="{E877A825-0966-4B20-97A5-9CFA59ACE435}"/>
    <dgm:cxn modelId="{FF87318D-8311-4B34-825F-D9EA9D50E17E}" type="presOf" srcId="{568EFB1C-F886-4067-A10B-6828A728EF3E}" destId="{390CA673-02ED-4760-A7DA-6DADA787F073}" srcOrd="0" destOrd="0" presId="urn:microsoft.com/office/officeart/2005/8/layout/list1"/>
    <dgm:cxn modelId="{C8DEA58E-35E5-4560-A86C-1342EF8347FA}" type="presOf" srcId="{A35C128B-4710-4CE5-A46F-A9D970C4E452}" destId="{CB37733C-4C7A-4D55-B5EA-C2F3B16C21F2}" srcOrd="0" destOrd="0" presId="urn:microsoft.com/office/officeart/2005/8/layout/list1"/>
    <dgm:cxn modelId="{96754EAD-3151-4286-BC68-A23AD581FA37}" type="presOf" srcId="{8548C10E-152E-4DF8-8ABF-036BA4D9F633}" destId="{0C2EABAD-9D38-446E-B9C2-D99FE9511162}" srcOrd="0" destOrd="0" presId="urn:microsoft.com/office/officeart/2005/8/layout/list1"/>
    <dgm:cxn modelId="{D35175B5-6C3D-4373-AD13-7D3D19E17DA7}" srcId="{46F10E6B-1A7B-4DCE-A802-5CE06CF8996A}" destId="{ED62C8BD-80B8-4827-B006-20756F9A57B6}" srcOrd="1" destOrd="0" parTransId="{71D49A6E-421A-4FB4-BC82-697D361969AA}" sibTransId="{34A6F9C1-C652-4539-8940-DA8E2A192BBD}"/>
    <dgm:cxn modelId="{C625F2B7-D5D9-4606-9439-EA80B0DFF2BB}" srcId="{46F10E6B-1A7B-4DCE-A802-5CE06CF8996A}" destId="{700941F0-BE30-4F29-8350-63008AAFDADD}" srcOrd="3" destOrd="0" parTransId="{865F64AC-8FBE-48A5-8CC7-515DFD785270}" sibTransId="{55F01441-E415-4AB2-829D-3DB0A56093C4}"/>
    <dgm:cxn modelId="{A5B28DC7-54FD-455F-9DD6-741F3AA1E130}" type="presOf" srcId="{46F10E6B-1A7B-4DCE-A802-5CE06CF8996A}" destId="{DC12DF7A-8CCF-4F15-A5E4-7432BD9B5536}" srcOrd="0" destOrd="0" presId="urn:microsoft.com/office/officeart/2005/8/layout/list1"/>
    <dgm:cxn modelId="{85543BD4-81E4-4791-A347-CC5B53762BA5}" type="presOf" srcId="{700941F0-BE30-4F29-8350-63008AAFDADD}" destId="{E7CA8224-0576-4567-87D6-D53AD79460B8}" srcOrd="1" destOrd="0" presId="urn:microsoft.com/office/officeart/2005/8/layout/list1"/>
    <dgm:cxn modelId="{491F9DE0-08AF-48A8-B681-BC2EE45BFB1B}" type="presOf" srcId="{55E72E27-5617-4D3C-8B38-8CA1074123F8}" destId="{9F10AF91-8DAA-459D-9540-E1E1DC653581}" srcOrd="0" destOrd="0" presId="urn:microsoft.com/office/officeart/2005/8/layout/list1"/>
    <dgm:cxn modelId="{D4FBC4F3-E663-4DC2-B2A2-21D55926B994}" type="presOf" srcId="{8548C10E-152E-4DF8-8ABF-036BA4D9F633}" destId="{4F4E912B-3604-4CBB-8EC3-177134ABC849}" srcOrd="1" destOrd="0" presId="urn:microsoft.com/office/officeart/2005/8/layout/list1"/>
    <dgm:cxn modelId="{B9FE5E86-D3A2-4988-9629-A0FC2D2FDACF}" type="presParOf" srcId="{DC12DF7A-8CCF-4F15-A5E4-7432BD9B5536}" destId="{3BB81F46-0819-44BC-A1D4-1597904F5F77}" srcOrd="0" destOrd="0" presId="urn:microsoft.com/office/officeart/2005/8/layout/list1"/>
    <dgm:cxn modelId="{5123928E-1030-4971-B18C-02FA6D409863}" type="presParOf" srcId="{3BB81F46-0819-44BC-A1D4-1597904F5F77}" destId="{0C2EABAD-9D38-446E-B9C2-D99FE9511162}" srcOrd="0" destOrd="0" presId="urn:microsoft.com/office/officeart/2005/8/layout/list1"/>
    <dgm:cxn modelId="{412B8F8A-7FAF-4537-B2DD-85EF24888DDC}" type="presParOf" srcId="{3BB81F46-0819-44BC-A1D4-1597904F5F77}" destId="{4F4E912B-3604-4CBB-8EC3-177134ABC849}" srcOrd="1" destOrd="0" presId="urn:microsoft.com/office/officeart/2005/8/layout/list1"/>
    <dgm:cxn modelId="{CE5DCD04-BF2D-411D-B531-4C0226183388}" type="presParOf" srcId="{DC12DF7A-8CCF-4F15-A5E4-7432BD9B5536}" destId="{D6908216-4203-4E66-97C5-3579ADBF2B9C}" srcOrd="1" destOrd="0" presId="urn:microsoft.com/office/officeart/2005/8/layout/list1"/>
    <dgm:cxn modelId="{4A7D84F6-7EC5-41AE-B889-BC8BCB32209E}" type="presParOf" srcId="{DC12DF7A-8CCF-4F15-A5E4-7432BD9B5536}" destId="{CB2110F3-4995-4FFC-A375-67EEA5A88390}" srcOrd="2" destOrd="0" presId="urn:microsoft.com/office/officeart/2005/8/layout/list1"/>
    <dgm:cxn modelId="{67C98519-EECF-4ACC-A4BA-A9EFCD04D8C3}" type="presParOf" srcId="{DC12DF7A-8CCF-4F15-A5E4-7432BD9B5536}" destId="{B604D470-0CC2-4FA0-940F-6562596231F6}" srcOrd="3" destOrd="0" presId="urn:microsoft.com/office/officeart/2005/8/layout/list1"/>
    <dgm:cxn modelId="{A66ABE53-41F4-4A1C-9B46-5787E0D64095}" type="presParOf" srcId="{DC12DF7A-8CCF-4F15-A5E4-7432BD9B5536}" destId="{82D6E3C3-BD9C-44B7-B7EA-1EF8A090B0AA}" srcOrd="4" destOrd="0" presId="urn:microsoft.com/office/officeart/2005/8/layout/list1"/>
    <dgm:cxn modelId="{A1AA8319-9199-4139-A2E5-4A1E2E16EFD5}" type="presParOf" srcId="{82D6E3C3-BD9C-44B7-B7EA-1EF8A090B0AA}" destId="{E68F08BE-DBE4-4A80-968A-2C2E0C4B72C7}" srcOrd="0" destOrd="0" presId="urn:microsoft.com/office/officeart/2005/8/layout/list1"/>
    <dgm:cxn modelId="{E2FAC078-C8FB-4168-B21C-44456E298847}" type="presParOf" srcId="{82D6E3C3-BD9C-44B7-B7EA-1EF8A090B0AA}" destId="{D8D6758A-3CB9-4820-8BC2-5833F94A4454}" srcOrd="1" destOrd="0" presId="urn:microsoft.com/office/officeart/2005/8/layout/list1"/>
    <dgm:cxn modelId="{CC431DB5-BFBC-4008-B2CA-ABE37042FB61}" type="presParOf" srcId="{DC12DF7A-8CCF-4F15-A5E4-7432BD9B5536}" destId="{F47D82B3-E044-4124-808C-589B5F0AF913}" srcOrd="5" destOrd="0" presId="urn:microsoft.com/office/officeart/2005/8/layout/list1"/>
    <dgm:cxn modelId="{8D2A7689-BE87-46E3-8472-7A9E3F23E24D}" type="presParOf" srcId="{DC12DF7A-8CCF-4F15-A5E4-7432BD9B5536}" destId="{390CA673-02ED-4760-A7DA-6DADA787F073}" srcOrd="6" destOrd="0" presId="urn:microsoft.com/office/officeart/2005/8/layout/list1"/>
    <dgm:cxn modelId="{DCA72C2E-F506-4184-BEFC-20FE98B10EC3}" type="presParOf" srcId="{DC12DF7A-8CCF-4F15-A5E4-7432BD9B5536}" destId="{7B90BEFF-AE09-478F-A49B-F39BB3BA6838}" srcOrd="7" destOrd="0" presId="urn:microsoft.com/office/officeart/2005/8/layout/list1"/>
    <dgm:cxn modelId="{51CA2B5C-FB01-4847-8428-65E5A0658A7F}" type="presParOf" srcId="{DC12DF7A-8CCF-4F15-A5E4-7432BD9B5536}" destId="{F97D18FF-724B-405D-B41A-0FC09785921B}" srcOrd="8" destOrd="0" presId="urn:microsoft.com/office/officeart/2005/8/layout/list1"/>
    <dgm:cxn modelId="{184DB138-C8F7-4118-8D94-3A8484251A6A}" type="presParOf" srcId="{F97D18FF-724B-405D-B41A-0FC09785921B}" destId="{4836D1F0-8760-4071-A21B-5CC56210FFD8}" srcOrd="0" destOrd="0" presId="urn:microsoft.com/office/officeart/2005/8/layout/list1"/>
    <dgm:cxn modelId="{B1ED2D81-6813-4201-A75D-1229CD874117}" type="presParOf" srcId="{F97D18FF-724B-405D-B41A-0FC09785921B}" destId="{B3FD4135-6B77-49B9-B527-952913A93A74}" srcOrd="1" destOrd="0" presId="urn:microsoft.com/office/officeart/2005/8/layout/list1"/>
    <dgm:cxn modelId="{4D31E2E0-8198-4D45-AB47-8C8934EA7644}" type="presParOf" srcId="{DC12DF7A-8CCF-4F15-A5E4-7432BD9B5536}" destId="{68CE693C-4440-49B7-82BB-F239CF0B4C40}" srcOrd="9" destOrd="0" presId="urn:microsoft.com/office/officeart/2005/8/layout/list1"/>
    <dgm:cxn modelId="{0DDBD096-A7C1-47A2-82FC-3F94B9E3DE18}" type="presParOf" srcId="{DC12DF7A-8CCF-4F15-A5E4-7432BD9B5536}" destId="{CB37733C-4C7A-4D55-B5EA-C2F3B16C21F2}" srcOrd="10" destOrd="0" presId="urn:microsoft.com/office/officeart/2005/8/layout/list1"/>
    <dgm:cxn modelId="{CAF4CC71-1DA2-4C5B-B256-0AE85F3736A0}" type="presParOf" srcId="{DC12DF7A-8CCF-4F15-A5E4-7432BD9B5536}" destId="{CF615CF8-42D6-4BF0-90F7-F43B6B762C05}" srcOrd="11" destOrd="0" presId="urn:microsoft.com/office/officeart/2005/8/layout/list1"/>
    <dgm:cxn modelId="{9C1902AE-AAA4-4DBD-9F17-48B32F427892}" type="presParOf" srcId="{DC12DF7A-8CCF-4F15-A5E4-7432BD9B5536}" destId="{8D74A53D-6F34-4F7D-B931-C9B3CC36FFC5}" srcOrd="12" destOrd="0" presId="urn:microsoft.com/office/officeart/2005/8/layout/list1"/>
    <dgm:cxn modelId="{CF7F6C2A-3907-46B6-8013-5E631568468A}" type="presParOf" srcId="{8D74A53D-6F34-4F7D-B931-C9B3CC36FFC5}" destId="{01975830-605F-472F-A64E-DDEDB16D4BEA}" srcOrd="0" destOrd="0" presId="urn:microsoft.com/office/officeart/2005/8/layout/list1"/>
    <dgm:cxn modelId="{66F34999-7518-4AB9-ADF5-93AD7780170D}" type="presParOf" srcId="{8D74A53D-6F34-4F7D-B931-C9B3CC36FFC5}" destId="{E7CA8224-0576-4567-87D6-D53AD79460B8}" srcOrd="1" destOrd="0" presId="urn:microsoft.com/office/officeart/2005/8/layout/list1"/>
    <dgm:cxn modelId="{1A3B6EA0-DDB8-4EB8-AF16-7C2243496ADE}" type="presParOf" srcId="{DC12DF7A-8CCF-4F15-A5E4-7432BD9B5536}" destId="{998D4D57-B8DD-4E41-8526-2E82A0179C9E}" srcOrd="13" destOrd="0" presId="urn:microsoft.com/office/officeart/2005/8/layout/list1"/>
    <dgm:cxn modelId="{AD1B7173-1659-4F7F-B459-40D444C116DB}" type="presParOf" srcId="{DC12DF7A-8CCF-4F15-A5E4-7432BD9B5536}" destId="{9F10AF91-8DAA-459D-9540-E1E1DC653581}" srcOrd="14"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E08B18-886C-4879-9051-4DCF7DD51558}"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B65B3B1-92BB-4BC9-AED9-DE489CCEFFD6}">
      <dgm:prSet/>
      <dgm:spPr/>
      <dgm:t>
        <a:bodyPr/>
        <a:lstStyle/>
        <a:p>
          <a:pPr>
            <a:lnSpc>
              <a:spcPct val="100000"/>
            </a:lnSpc>
            <a:defRPr cap="all"/>
          </a:pPr>
          <a:r>
            <a:rPr lang="en-GB"/>
            <a:t>Mini toolkit (while the BCC website is redeveloped)</a:t>
          </a:r>
          <a:endParaRPr lang="en-US"/>
        </a:p>
      </dgm:t>
    </dgm:pt>
    <dgm:pt modelId="{7ABECFF0-5CED-42DD-911E-D33A0B9D6E70}" type="parTrans" cxnId="{0473D6A4-C276-420F-8473-8D674AEFD137}">
      <dgm:prSet/>
      <dgm:spPr/>
      <dgm:t>
        <a:bodyPr/>
        <a:lstStyle/>
        <a:p>
          <a:endParaRPr lang="en-US"/>
        </a:p>
      </dgm:t>
    </dgm:pt>
    <dgm:pt modelId="{BB27530C-341D-4272-8E77-5B0C24E95DC7}" type="sibTrans" cxnId="{0473D6A4-C276-420F-8473-8D674AEFD137}">
      <dgm:prSet/>
      <dgm:spPr/>
      <dgm:t>
        <a:bodyPr/>
        <a:lstStyle/>
        <a:p>
          <a:endParaRPr lang="en-US"/>
        </a:p>
      </dgm:t>
    </dgm:pt>
    <dgm:pt modelId="{E1DC44ED-7816-4C85-B088-7F4C7AF0CCF0}">
      <dgm:prSet/>
      <dgm:spPr/>
      <dgm:t>
        <a:bodyPr/>
        <a:lstStyle/>
        <a:p>
          <a:pPr>
            <a:lnSpc>
              <a:spcPct val="100000"/>
            </a:lnSpc>
            <a:defRPr cap="all"/>
          </a:pPr>
          <a:r>
            <a:rPr lang="en-GB"/>
            <a:t>Self Audit tool</a:t>
          </a:r>
          <a:endParaRPr lang="en-US"/>
        </a:p>
      </dgm:t>
    </dgm:pt>
    <dgm:pt modelId="{1739ACB1-BED1-44E0-ACFC-31343114789D}" type="parTrans" cxnId="{680C9907-1166-4A90-AFAB-EE11110D94F9}">
      <dgm:prSet/>
      <dgm:spPr/>
      <dgm:t>
        <a:bodyPr/>
        <a:lstStyle/>
        <a:p>
          <a:endParaRPr lang="en-US"/>
        </a:p>
      </dgm:t>
    </dgm:pt>
    <dgm:pt modelId="{15F407AB-9856-4FAF-9A1A-144CFE0FF476}" type="sibTrans" cxnId="{680C9907-1166-4A90-AFAB-EE11110D94F9}">
      <dgm:prSet/>
      <dgm:spPr/>
      <dgm:t>
        <a:bodyPr/>
        <a:lstStyle/>
        <a:p>
          <a:endParaRPr lang="en-US"/>
        </a:p>
      </dgm:t>
    </dgm:pt>
    <dgm:pt modelId="{79D94D8D-85A7-4210-BA13-2A2957D95FBA}">
      <dgm:prSet/>
      <dgm:spPr/>
      <dgm:t>
        <a:bodyPr/>
        <a:lstStyle/>
        <a:p>
          <a:pPr>
            <a:lnSpc>
              <a:spcPct val="100000"/>
            </a:lnSpc>
            <a:defRPr cap="all"/>
          </a:pPr>
          <a:r>
            <a:rPr lang="en-GB"/>
            <a:t>TSM paperwork</a:t>
          </a:r>
          <a:endParaRPr lang="en-US"/>
        </a:p>
      </dgm:t>
    </dgm:pt>
    <dgm:pt modelId="{DF8AA528-52B9-4076-8B0A-A13788A7E6B3}" type="parTrans" cxnId="{970F6E54-EBCC-469C-A53C-AF9498D911C2}">
      <dgm:prSet/>
      <dgm:spPr/>
      <dgm:t>
        <a:bodyPr/>
        <a:lstStyle/>
        <a:p>
          <a:endParaRPr lang="en-US"/>
        </a:p>
      </dgm:t>
    </dgm:pt>
    <dgm:pt modelId="{EEF1BE4F-F124-4826-8F7C-E17BA61093A5}" type="sibTrans" cxnId="{970F6E54-EBCC-469C-A53C-AF9498D911C2}">
      <dgm:prSet/>
      <dgm:spPr/>
      <dgm:t>
        <a:bodyPr/>
        <a:lstStyle/>
        <a:p>
          <a:endParaRPr lang="en-US"/>
        </a:p>
      </dgm:t>
    </dgm:pt>
    <dgm:pt modelId="{6B010A5E-1BF5-4ED3-BD7C-C86E4A79DC0B}">
      <dgm:prSet/>
      <dgm:spPr/>
      <dgm:t>
        <a:bodyPr/>
        <a:lstStyle/>
        <a:p>
          <a:pPr>
            <a:lnSpc>
              <a:spcPct val="100000"/>
            </a:lnSpc>
            <a:defRPr cap="all"/>
          </a:pPr>
          <a:r>
            <a:rPr lang="en-GB"/>
            <a:t>VYED resources</a:t>
          </a:r>
          <a:endParaRPr lang="en-US"/>
        </a:p>
      </dgm:t>
    </dgm:pt>
    <dgm:pt modelId="{47B450C3-6133-4591-9D45-662FE1215725}" type="parTrans" cxnId="{8EA895C9-5046-4DFE-A20C-618EE4671803}">
      <dgm:prSet/>
      <dgm:spPr/>
      <dgm:t>
        <a:bodyPr/>
        <a:lstStyle/>
        <a:p>
          <a:endParaRPr lang="en-US"/>
        </a:p>
      </dgm:t>
    </dgm:pt>
    <dgm:pt modelId="{44AA52DC-EF1E-4B4A-9014-FADC25378577}" type="sibTrans" cxnId="{8EA895C9-5046-4DFE-A20C-618EE4671803}">
      <dgm:prSet/>
      <dgm:spPr/>
      <dgm:t>
        <a:bodyPr/>
        <a:lstStyle/>
        <a:p>
          <a:endParaRPr lang="en-US"/>
        </a:p>
      </dgm:t>
    </dgm:pt>
    <dgm:pt modelId="{94F3A4F4-5806-4699-A7A0-1949B8CDC130}">
      <dgm:prSet/>
      <dgm:spPr/>
      <dgm:t>
        <a:bodyPr/>
        <a:lstStyle/>
        <a:p>
          <a:pPr>
            <a:lnSpc>
              <a:spcPct val="100000"/>
            </a:lnSpc>
            <a:defRPr cap="all"/>
          </a:pPr>
          <a:r>
            <a:rPr lang="en-GB"/>
            <a:t>Webinars (previous ones on youtube)</a:t>
          </a:r>
          <a:endParaRPr lang="en-US"/>
        </a:p>
      </dgm:t>
    </dgm:pt>
    <dgm:pt modelId="{E387DC2D-2E96-4566-8ADC-45F6D839C786}" type="parTrans" cxnId="{7362D8DD-AF98-4848-9570-F8183FCB516A}">
      <dgm:prSet/>
      <dgm:spPr/>
      <dgm:t>
        <a:bodyPr/>
        <a:lstStyle/>
        <a:p>
          <a:endParaRPr lang="en-US"/>
        </a:p>
      </dgm:t>
    </dgm:pt>
    <dgm:pt modelId="{B8EE08E2-9BAA-431D-93BA-DCA860DA5FAC}" type="sibTrans" cxnId="{7362D8DD-AF98-4848-9570-F8183FCB516A}">
      <dgm:prSet/>
      <dgm:spPr/>
      <dgm:t>
        <a:bodyPr/>
        <a:lstStyle/>
        <a:p>
          <a:endParaRPr lang="en-US"/>
        </a:p>
      </dgm:t>
    </dgm:pt>
    <dgm:pt modelId="{D149F74F-7BDB-4002-8F86-57646B7924E5}" type="pres">
      <dgm:prSet presAssocID="{CDE08B18-886C-4879-9051-4DCF7DD51558}" presName="root" presStyleCnt="0">
        <dgm:presLayoutVars>
          <dgm:dir/>
          <dgm:resizeHandles val="exact"/>
        </dgm:presLayoutVars>
      </dgm:prSet>
      <dgm:spPr/>
    </dgm:pt>
    <dgm:pt modelId="{BB578502-31D1-4064-B72E-8991DAC997BA}" type="pres">
      <dgm:prSet presAssocID="{5B65B3B1-92BB-4BC9-AED9-DE489CCEFFD6}" presName="compNode" presStyleCnt="0"/>
      <dgm:spPr/>
    </dgm:pt>
    <dgm:pt modelId="{82ECB49C-5B73-4EE5-8A4B-A8CB38872506}" type="pres">
      <dgm:prSet presAssocID="{5B65B3B1-92BB-4BC9-AED9-DE489CCEFFD6}" presName="iconBgRect" presStyleLbl="bgShp" presStyleIdx="0" presStyleCnt="5"/>
      <dgm:spPr/>
    </dgm:pt>
    <dgm:pt modelId="{EFDD400B-B740-4552-8334-74723394225F}" type="pres">
      <dgm:prSet presAssocID="{5B65B3B1-92BB-4BC9-AED9-DE489CCEFFD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14EAAA61-96E4-4EF8-87F0-920CED80E721}" type="pres">
      <dgm:prSet presAssocID="{5B65B3B1-92BB-4BC9-AED9-DE489CCEFFD6}" presName="spaceRect" presStyleCnt="0"/>
      <dgm:spPr/>
    </dgm:pt>
    <dgm:pt modelId="{E6CFCB3D-7DD7-4B5E-9F3A-A52F4FABBDCC}" type="pres">
      <dgm:prSet presAssocID="{5B65B3B1-92BB-4BC9-AED9-DE489CCEFFD6}" presName="textRect" presStyleLbl="revTx" presStyleIdx="0" presStyleCnt="5">
        <dgm:presLayoutVars>
          <dgm:chMax val="1"/>
          <dgm:chPref val="1"/>
        </dgm:presLayoutVars>
      </dgm:prSet>
      <dgm:spPr/>
    </dgm:pt>
    <dgm:pt modelId="{7052D264-F41E-4F46-AE6E-98EBAE48861A}" type="pres">
      <dgm:prSet presAssocID="{BB27530C-341D-4272-8E77-5B0C24E95DC7}" presName="sibTrans" presStyleCnt="0"/>
      <dgm:spPr/>
    </dgm:pt>
    <dgm:pt modelId="{BC1A1326-BFAA-44E7-9479-3627335FF88D}" type="pres">
      <dgm:prSet presAssocID="{E1DC44ED-7816-4C85-B088-7F4C7AF0CCF0}" presName="compNode" presStyleCnt="0"/>
      <dgm:spPr/>
    </dgm:pt>
    <dgm:pt modelId="{81DBA67D-077D-40EA-BEB0-8E8DE305BF41}" type="pres">
      <dgm:prSet presAssocID="{E1DC44ED-7816-4C85-B088-7F4C7AF0CCF0}" presName="iconBgRect" presStyleLbl="bgShp" presStyleIdx="1" presStyleCnt="5"/>
      <dgm:spPr/>
    </dgm:pt>
    <dgm:pt modelId="{02199719-189F-4328-A63D-0444F1F6D5C9}" type="pres">
      <dgm:prSet presAssocID="{E1DC44ED-7816-4C85-B088-7F4C7AF0CCF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EC39EE0C-4E1B-46C9-8FBD-6708E8108454}" type="pres">
      <dgm:prSet presAssocID="{E1DC44ED-7816-4C85-B088-7F4C7AF0CCF0}" presName="spaceRect" presStyleCnt="0"/>
      <dgm:spPr/>
    </dgm:pt>
    <dgm:pt modelId="{6FBC7532-DE57-4EE4-B082-B94167320291}" type="pres">
      <dgm:prSet presAssocID="{E1DC44ED-7816-4C85-B088-7F4C7AF0CCF0}" presName="textRect" presStyleLbl="revTx" presStyleIdx="1" presStyleCnt="5">
        <dgm:presLayoutVars>
          <dgm:chMax val="1"/>
          <dgm:chPref val="1"/>
        </dgm:presLayoutVars>
      </dgm:prSet>
      <dgm:spPr/>
    </dgm:pt>
    <dgm:pt modelId="{11E39092-9D7E-4682-A253-6DBA5EFB3D68}" type="pres">
      <dgm:prSet presAssocID="{15F407AB-9856-4FAF-9A1A-144CFE0FF476}" presName="sibTrans" presStyleCnt="0"/>
      <dgm:spPr/>
    </dgm:pt>
    <dgm:pt modelId="{2EC92F78-8C8C-4205-847F-537038D11DDB}" type="pres">
      <dgm:prSet presAssocID="{79D94D8D-85A7-4210-BA13-2A2957D95FBA}" presName="compNode" presStyleCnt="0"/>
      <dgm:spPr/>
    </dgm:pt>
    <dgm:pt modelId="{894A4A86-BB9E-4F98-8591-9D8A88B8FE26}" type="pres">
      <dgm:prSet presAssocID="{79D94D8D-85A7-4210-BA13-2A2957D95FBA}" presName="iconBgRect" presStyleLbl="bgShp" presStyleIdx="2" presStyleCnt="5"/>
      <dgm:spPr/>
    </dgm:pt>
    <dgm:pt modelId="{09609FA2-932C-414B-8276-26F54BD57DA0}" type="pres">
      <dgm:prSet presAssocID="{79D94D8D-85A7-4210-BA13-2A2957D95FB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4F354DAB-E2BD-4BBA-99E1-1FBB843D8401}" type="pres">
      <dgm:prSet presAssocID="{79D94D8D-85A7-4210-BA13-2A2957D95FBA}" presName="spaceRect" presStyleCnt="0"/>
      <dgm:spPr/>
    </dgm:pt>
    <dgm:pt modelId="{974F0221-9A92-46E0-AC8A-8174D00BAE65}" type="pres">
      <dgm:prSet presAssocID="{79D94D8D-85A7-4210-BA13-2A2957D95FBA}" presName="textRect" presStyleLbl="revTx" presStyleIdx="2" presStyleCnt="5">
        <dgm:presLayoutVars>
          <dgm:chMax val="1"/>
          <dgm:chPref val="1"/>
        </dgm:presLayoutVars>
      </dgm:prSet>
      <dgm:spPr/>
    </dgm:pt>
    <dgm:pt modelId="{C5560FE8-E778-4485-9FB6-F648CCAAEB48}" type="pres">
      <dgm:prSet presAssocID="{EEF1BE4F-F124-4826-8F7C-E17BA61093A5}" presName="sibTrans" presStyleCnt="0"/>
      <dgm:spPr/>
    </dgm:pt>
    <dgm:pt modelId="{8E6C1D6B-F0B6-426D-8862-273C92301F38}" type="pres">
      <dgm:prSet presAssocID="{6B010A5E-1BF5-4ED3-BD7C-C86E4A79DC0B}" presName="compNode" presStyleCnt="0"/>
      <dgm:spPr/>
    </dgm:pt>
    <dgm:pt modelId="{652AA32E-CB52-4E6B-AD15-FDBF2F7AB59C}" type="pres">
      <dgm:prSet presAssocID="{6B010A5E-1BF5-4ED3-BD7C-C86E4A79DC0B}" presName="iconBgRect" presStyleLbl="bgShp" presStyleIdx="3" presStyleCnt="5"/>
      <dgm:spPr/>
    </dgm:pt>
    <dgm:pt modelId="{B909E0E0-0039-4158-AA66-8B538B9BBFF6}" type="pres">
      <dgm:prSet presAssocID="{6B010A5E-1BF5-4ED3-BD7C-C86E4A79DC0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E48B1937-1D64-4375-A992-368E009A234C}" type="pres">
      <dgm:prSet presAssocID="{6B010A5E-1BF5-4ED3-BD7C-C86E4A79DC0B}" presName="spaceRect" presStyleCnt="0"/>
      <dgm:spPr/>
    </dgm:pt>
    <dgm:pt modelId="{7F9CDE77-8549-4595-9ED7-F6CE42C7C448}" type="pres">
      <dgm:prSet presAssocID="{6B010A5E-1BF5-4ED3-BD7C-C86E4A79DC0B}" presName="textRect" presStyleLbl="revTx" presStyleIdx="3" presStyleCnt="5">
        <dgm:presLayoutVars>
          <dgm:chMax val="1"/>
          <dgm:chPref val="1"/>
        </dgm:presLayoutVars>
      </dgm:prSet>
      <dgm:spPr/>
    </dgm:pt>
    <dgm:pt modelId="{BB9D8503-5C7E-4BD5-A34A-75EB9E2DAF43}" type="pres">
      <dgm:prSet presAssocID="{44AA52DC-EF1E-4B4A-9014-FADC25378577}" presName="sibTrans" presStyleCnt="0"/>
      <dgm:spPr/>
    </dgm:pt>
    <dgm:pt modelId="{5093F05C-7A3B-46B1-939E-F21E57761CF6}" type="pres">
      <dgm:prSet presAssocID="{94F3A4F4-5806-4699-A7A0-1949B8CDC130}" presName="compNode" presStyleCnt="0"/>
      <dgm:spPr/>
    </dgm:pt>
    <dgm:pt modelId="{B862EA49-EB68-449B-8EB0-D4D140ADD649}" type="pres">
      <dgm:prSet presAssocID="{94F3A4F4-5806-4699-A7A0-1949B8CDC130}" presName="iconBgRect" presStyleLbl="bgShp" presStyleIdx="4" presStyleCnt="5"/>
      <dgm:spPr/>
    </dgm:pt>
    <dgm:pt modelId="{BA6C2173-B5D6-428E-A088-32A0B6CCC279}" type="pres">
      <dgm:prSet presAssocID="{94F3A4F4-5806-4699-A7A0-1949B8CDC13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lay"/>
        </a:ext>
      </dgm:extLst>
    </dgm:pt>
    <dgm:pt modelId="{41E9EDAF-2F46-4836-AA51-6FDB7D0EEA0F}" type="pres">
      <dgm:prSet presAssocID="{94F3A4F4-5806-4699-A7A0-1949B8CDC130}" presName="spaceRect" presStyleCnt="0"/>
      <dgm:spPr/>
    </dgm:pt>
    <dgm:pt modelId="{A04D5C67-AA05-48C7-95A4-0D8E4DC2F4CC}" type="pres">
      <dgm:prSet presAssocID="{94F3A4F4-5806-4699-A7A0-1949B8CDC130}" presName="textRect" presStyleLbl="revTx" presStyleIdx="4" presStyleCnt="5">
        <dgm:presLayoutVars>
          <dgm:chMax val="1"/>
          <dgm:chPref val="1"/>
        </dgm:presLayoutVars>
      </dgm:prSet>
      <dgm:spPr/>
    </dgm:pt>
  </dgm:ptLst>
  <dgm:cxnLst>
    <dgm:cxn modelId="{680C9907-1166-4A90-AFAB-EE11110D94F9}" srcId="{CDE08B18-886C-4879-9051-4DCF7DD51558}" destId="{E1DC44ED-7816-4C85-B088-7F4C7AF0CCF0}" srcOrd="1" destOrd="0" parTransId="{1739ACB1-BED1-44E0-ACFC-31343114789D}" sibTransId="{15F407AB-9856-4FAF-9A1A-144CFE0FF476}"/>
    <dgm:cxn modelId="{4736A722-0CF3-4304-9D12-3DA55ABBAE5A}" type="presOf" srcId="{6B010A5E-1BF5-4ED3-BD7C-C86E4A79DC0B}" destId="{7F9CDE77-8549-4595-9ED7-F6CE42C7C448}" srcOrd="0" destOrd="0" presId="urn:microsoft.com/office/officeart/2018/5/layout/IconCircleLabelList"/>
    <dgm:cxn modelId="{07F8485B-3167-494A-BBA2-30CC5901DB17}" type="presOf" srcId="{5B65B3B1-92BB-4BC9-AED9-DE489CCEFFD6}" destId="{E6CFCB3D-7DD7-4B5E-9F3A-A52F4FABBDCC}" srcOrd="0" destOrd="0" presId="urn:microsoft.com/office/officeart/2018/5/layout/IconCircleLabelList"/>
    <dgm:cxn modelId="{970F6E54-EBCC-469C-A53C-AF9498D911C2}" srcId="{CDE08B18-886C-4879-9051-4DCF7DD51558}" destId="{79D94D8D-85A7-4210-BA13-2A2957D95FBA}" srcOrd="2" destOrd="0" parTransId="{DF8AA528-52B9-4076-8B0A-A13788A7E6B3}" sibTransId="{EEF1BE4F-F124-4826-8F7C-E17BA61093A5}"/>
    <dgm:cxn modelId="{F21F6894-D0FA-465C-9845-84202F59E0C5}" type="presOf" srcId="{E1DC44ED-7816-4C85-B088-7F4C7AF0CCF0}" destId="{6FBC7532-DE57-4EE4-B082-B94167320291}" srcOrd="0" destOrd="0" presId="urn:microsoft.com/office/officeart/2018/5/layout/IconCircleLabelList"/>
    <dgm:cxn modelId="{0473D6A4-C276-420F-8473-8D674AEFD137}" srcId="{CDE08B18-886C-4879-9051-4DCF7DD51558}" destId="{5B65B3B1-92BB-4BC9-AED9-DE489CCEFFD6}" srcOrd="0" destOrd="0" parTransId="{7ABECFF0-5CED-42DD-911E-D33A0B9D6E70}" sibTransId="{BB27530C-341D-4272-8E77-5B0C24E95DC7}"/>
    <dgm:cxn modelId="{B872BDB9-D3F8-4C3F-AE43-DFCEB7DD77AA}" type="presOf" srcId="{79D94D8D-85A7-4210-BA13-2A2957D95FBA}" destId="{974F0221-9A92-46E0-AC8A-8174D00BAE65}" srcOrd="0" destOrd="0" presId="urn:microsoft.com/office/officeart/2018/5/layout/IconCircleLabelList"/>
    <dgm:cxn modelId="{8EA895C9-5046-4DFE-A20C-618EE4671803}" srcId="{CDE08B18-886C-4879-9051-4DCF7DD51558}" destId="{6B010A5E-1BF5-4ED3-BD7C-C86E4A79DC0B}" srcOrd="3" destOrd="0" parTransId="{47B450C3-6133-4591-9D45-662FE1215725}" sibTransId="{44AA52DC-EF1E-4B4A-9014-FADC25378577}"/>
    <dgm:cxn modelId="{BAEE87DD-5C83-4D4E-9B2D-A507F070C1FE}" type="presOf" srcId="{CDE08B18-886C-4879-9051-4DCF7DD51558}" destId="{D149F74F-7BDB-4002-8F86-57646B7924E5}" srcOrd="0" destOrd="0" presId="urn:microsoft.com/office/officeart/2018/5/layout/IconCircleLabelList"/>
    <dgm:cxn modelId="{7362D8DD-AF98-4848-9570-F8183FCB516A}" srcId="{CDE08B18-886C-4879-9051-4DCF7DD51558}" destId="{94F3A4F4-5806-4699-A7A0-1949B8CDC130}" srcOrd="4" destOrd="0" parTransId="{E387DC2D-2E96-4566-8ADC-45F6D839C786}" sibTransId="{B8EE08E2-9BAA-431D-93BA-DCA860DA5FAC}"/>
    <dgm:cxn modelId="{520D95EB-DE9F-4DCD-BB50-FA94D2DB8A77}" type="presOf" srcId="{94F3A4F4-5806-4699-A7A0-1949B8CDC130}" destId="{A04D5C67-AA05-48C7-95A4-0D8E4DC2F4CC}" srcOrd="0" destOrd="0" presId="urn:microsoft.com/office/officeart/2018/5/layout/IconCircleLabelList"/>
    <dgm:cxn modelId="{BEE68281-5718-4951-AB87-FA8ADD774207}" type="presParOf" srcId="{D149F74F-7BDB-4002-8F86-57646B7924E5}" destId="{BB578502-31D1-4064-B72E-8991DAC997BA}" srcOrd="0" destOrd="0" presId="urn:microsoft.com/office/officeart/2018/5/layout/IconCircleLabelList"/>
    <dgm:cxn modelId="{B10201CC-FDA2-47E0-8093-B1582BC92E1A}" type="presParOf" srcId="{BB578502-31D1-4064-B72E-8991DAC997BA}" destId="{82ECB49C-5B73-4EE5-8A4B-A8CB38872506}" srcOrd="0" destOrd="0" presId="urn:microsoft.com/office/officeart/2018/5/layout/IconCircleLabelList"/>
    <dgm:cxn modelId="{E1FE9D35-265E-48B8-AA22-3FB65394C811}" type="presParOf" srcId="{BB578502-31D1-4064-B72E-8991DAC997BA}" destId="{EFDD400B-B740-4552-8334-74723394225F}" srcOrd="1" destOrd="0" presId="urn:microsoft.com/office/officeart/2018/5/layout/IconCircleLabelList"/>
    <dgm:cxn modelId="{9FDD8800-E656-4B5A-BDBE-A039AC9D1419}" type="presParOf" srcId="{BB578502-31D1-4064-B72E-8991DAC997BA}" destId="{14EAAA61-96E4-4EF8-87F0-920CED80E721}" srcOrd="2" destOrd="0" presId="urn:microsoft.com/office/officeart/2018/5/layout/IconCircleLabelList"/>
    <dgm:cxn modelId="{0FF02563-0BA1-471B-9A7B-174BF3DCFA85}" type="presParOf" srcId="{BB578502-31D1-4064-B72E-8991DAC997BA}" destId="{E6CFCB3D-7DD7-4B5E-9F3A-A52F4FABBDCC}" srcOrd="3" destOrd="0" presId="urn:microsoft.com/office/officeart/2018/5/layout/IconCircleLabelList"/>
    <dgm:cxn modelId="{0EA20332-3B28-4BF5-8FC6-542696A56412}" type="presParOf" srcId="{D149F74F-7BDB-4002-8F86-57646B7924E5}" destId="{7052D264-F41E-4F46-AE6E-98EBAE48861A}" srcOrd="1" destOrd="0" presId="urn:microsoft.com/office/officeart/2018/5/layout/IconCircleLabelList"/>
    <dgm:cxn modelId="{3888697A-80A6-4AA2-B3C5-F1C99EAD6477}" type="presParOf" srcId="{D149F74F-7BDB-4002-8F86-57646B7924E5}" destId="{BC1A1326-BFAA-44E7-9479-3627335FF88D}" srcOrd="2" destOrd="0" presId="urn:microsoft.com/office/officeart/2018/5/layout/IconCircleLabelList"/>
    <dgm:cxn modelId="{0DFB447D-0AF8-4F39-8AC6-A2A2E3BD874C}" type="presParOf" srcId="{BC1A1326-BFAA-44E7-9479-3627335FF88D}" destId="{81DBA67D-077D-40EA-BEB0-8E8DE305BF41}" srcOrd="0" destOrd="0" presId="urn:microsoft.com/office/officeart/2018/5/layout/IconCircleLabelList"/>
    <dgm:cxn modelId="{CA1E6EE9-A6F5-410F-8DEB-F43F8709DB94}" type="presParOf" srcId="{BC1A1326-BFAA-44E7-9479-3627335FF88D}" destId="{02199719-189F-4328-A63D-0444F1F6D5C9}" srcOrd="1" destOrd="0" presId="urn:microsoft.com/office/officeart/2018/5/layout/IconCircleLabelList"/>
    <dgm:cxn modelId="{DE386EA4-D198-49C3-B135-631706797E2E}" type="presParOf" srcId="{BC1A1326-BFAA-44E7-9479-3627335FF88D}" destId="{EC39EE0C-4E1B-46C9-8FBD-6708E8108454}" srcOrd="2" destOrd="0" presId="urn:microsoft.com/office/officeart/2018/5/layout/IconCircleLabelList"/>
    <dgm:cxn modelId="{0BF962A0-4349-45F9-AFED-DB2A4271830B}" type="presParOf" srcId="{BC1A1326-BFAA-44E7-9479-3627335FF88D}" destId="{6FBC7532-DE57-4EE4-B082-B94167320291}" srcOrd="3" destOrd="0" presId="urn:microsoft.com/office/officeart/2018/5/layout/IconCircleLabelList"/>
    <dgm:cxn modelId="{0CAD71CD-6B11-458F-983C-D928F84B98C2}" type="presParOf" srcId="{D149F74F-7BDB-4002-8F86-57646B7924E5}" destId="{11E39092-9D7E-4682-A253-6DBA5EFB3D68}" srcOrd="3" destOrd="0" presId="urn:microsoft.com/office/officeart/2018/5/layout/IconCircleLabelList"/>
    <dgm:cxn modelId="{89F28E03-E570-45DB-874E-B64104454976}" type="presParOf" srcId="{D149F74F-7BDB-4002-8F86-57646B7924E5}" destId="{2EC92F78-8C8C-4205-847F-537038D11DDB}" srcOrd="4" destOrd="0" presId="urn:microsoft.com/office/officeart/2018/5/layout/IconCircleLabelList"/>
    <dgm:cxn modelId="{D2D2D7E2-F00E-42F6-A36D-32EC5454AF2E}" type="presParOf" srcId="{2EC92F78-8C8C-4205-847F-537038D11DDB}" destId="{894A4A86-BB9E-4F98-8591-9D8A88B8FE26}" srcOrd="0" destOrd="0" presId="urn:microsoft.com/office/officeart/2018/5/layout/IconCircleLabelList"/>
    <dgm:cxn modelId="{51615942-F84B-4C88-90D6-9382216CD699}" type="presParOf" srcId="{2EC92F78-8C8C-4205-847F-537038D11DDB}" destId="{09609FA2-932C-414B-8276-26F54BD57DA0}" srcOrd="1" destOrd="0" presId="urn:microsoft.com/office/officeart/2018/5/layout/IconCircleLabelList"/>
    <dgm:cxn modelId="{A6277ABB-E3CD-472E-84C1-59EE92C84030}" type="presParOf" srcId="{2EC92F78-8C8C-4205-847F-537038D11DDB}" destId="{4F354DAB-E2BD-4BBA-99E1-1FBB843D8401}" srcOrd="2" destOrd="0" presId="urn:microsoft.com/office/officeart/2018/5/layout/IconCircleLabelList"/>
    <dgm:cxn modelId="{0181DFE4-10D0-492E-BED2-919832562FA3}" type="presParOf" srcId="{2EC92F78-8C8C-4205-847F-537038D11DDB}" destId="{974F0221-9A92-46E0-AC8A-8174D00BAE65}" srcOrd="3" destOrd="0" presId="urn:microsoft.com/office/officeart/2018/5/layout/IconCircleLabelList"/>
    <dgm:cxn modelId="{BF4BF423-D336-43B2-9E2C-BE55EA75D22C}" type="presParOf" srcId="{D149F74F-7BDB-4002-8F86-57646B7924E5}" destId="{C5560FE8-E778-4485-9FB6-F648CCAAEB48}" srcOrd="5" destOrd="0" presId="urn:microsoft.com/office/officeart/2018/5/layout/IconCircleLabelList"/>
    <dgm:cxn modelId="{2CCD6365-7B7A-43C1-8EB8-0CE836B8AC9D}" type="presParOf" srcId="{D149F74F-7BDB-4002-8F86-57646B7924E5}" destId="{8E6C1D6B-F0B6-426D-8862-273C92301F38}" srcOrd="6" destOrd="0" presId="urn:microsoft.com/office/officeart/2018/5/layout/IconCircleLabelList"/>
    <dgm:cxn modelId="{FD776EB5-0250-4772-8078-A30BD7527FE9}" type="presParOf" srcId="{8E6C1D6B-F0B6-426D-8862-273C92301F38}" destId="{652AA32E-CB52-4E6B-AD15-FDBF2F7AB59C}" srcOrd="0" destOrd="0" presId="urn:microsoft.com/office/officeart/2018/5/layout/IconCircleLabelList"/>
    <dgm:cxn modelId="{0451361A-2313-4DF8-977B-73D3CCDAE44A}" type="presParOf" srcId="{8E6C1D6B-F0B6-426D-8862-273C92301F38}" destId="{B909E0E0-0039-4158-AA66-8B538B9BBFF6}" srcOrd="1" destOrd="0" presId="urn:microsoft.com/office/officeart/2018/5/layout/IconCircleLabelList"/>
    <dgm:cxn modelId="{F328296E-AABE-4444-8201-618195820F8A}" type="presParOf" srcId="{8E6C1D6B-F0B6-426D-8862-273C92301F38}" destId="{E48B1937-1D64-4375-A992-368E009A234C}" srcOrd="2" destOrd="0" presId="urn:microsoft.com/office/officeart/2018/5/layout/IconCircleLabelList"/>
    <dgm:cxn modelId="{02D9D4AF-0F92-4FAB-9F27-CD32CC1FD163}" type="presParOf" srcId="{8E6C1D6B-F0B6-426D-8862-273C92301F38}" destId="{7F9CDE77-8549-4595-9ED7-F6CE42C7C448}" srcOrd="3" destOrd="0" presId="urn:microsoft.com/office/officeart/2018/5/layout/IconCircleLabelList"/>
    <dgm:cxn modelId="{E95A4B50-BC86-49D9-AA60-4E86B8340A86}" type="presParOf" srcId="{D149F74F-7BDB-4002-8F86-57646B7924E5}" destId="{BB9D8503-5C7E-4BD5-A34A-75EB9E2DAF43}" srcOrd="7" destOrd="0" presId="urn:microsoft.com/office/officeart/2018/5/layout/IconCircleLabelList"/>
    <dgm:cxn modelId="{C88D1CDD-BA4F-4BA2-9A78-8E5FBB74434C}" type="presParOf" srcId="{D149F74F-7BDB-4002-8F86-57646B7924E5}" destId="{5093F05C-7A3B-46B1-939E-F21E57761CF6}" srcOrd="8" destOrd="0" presId="urn:microsoft.com/office/officeart/2018/5/layout/IconCircleLabelList"/>
    <dgm:cxn modelId="{BC6A8380-A7FC-4AD1-A8EB-D33FE956D352}" type="presParOf" srcId="{5093F05C-7A3B-46B1-939E-F21E57761CF6}" destId="{B862EA49-EB68-449B-8EB0-D4D140ADD649}" srcOrd="0" destOrd="0" presId="urn:microsoft.com/office/officeart/2018/5/layout/IconCircleLabelList"/>
    <dgm:cxn modelId="{28B590AA-4287-40A0-9B23-2C5FE6C49720}" type="presParOf" srcId="{5093F05C-7A3B-46B1-939E-F21E57761CF6}" destId="{BA6C2173-B5D6-428E-A088-32A0B6CCC279}" srcOrd="1" destOrd="0" presId="urn:microsoft.com/office/officeart/2018/5/layout/IconCircleLabelList"/>
    <dgm:cxn modelId="{F9FB4E69-219C-43B1-9BDD-3E8B0BBFEDE3}" type="presParOf" srcId="{5093F05C-7A3B-46B1-939E-F21E57761CF6}" destId="{41E9EDAF-2F46-4836-AA51-6FDB7D0EEA0F}" srcOrd="2" destOrd="0" presId="urn:microsoft.com/office/officeart/2018/5/layout/IconCircleLabelList"/>
    <dgm:cxn modelId="{5C85DBF6-9CA4-45A8-9D3D-783D53D056AD}" type="presParOf" srcId="{5093F05C-7A3B-46B1-939E-F21E57761CF6}" destId="{A04D5C67-AA05-48C7-95A4-0D8E4DC2F4C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F471F1-E0C2-472A-96C2-E1C54D100E8F}"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F3DE9CAC-704E-4B37-BA0B-06871CD070F0}">
      <dgm:prSet/>
      <dgm:spPr/>
      <dgm:t>
        <a:bodyPr/>
        <a:lstStyle/>
        <a:p>
          <a:pPr>
            <a:lnSpc>
              <a:spcPct val="100000"/>
            </a:lnSpc>
          </a:pPr>
          <a:r>
            <a:rPr lang="en-GB"/>
            <a:t>Thank you for everything you do to make a difference every day.</a:t>
          </a:r>
          <a:endParaRPr lang="en-US"/>
        </a:p>
      </dgm:t>
    </dgm:pt>
    <dgm:pt modelId="{1D3F6396-1F6F-4F17-80D8-4C5B9761F858}" type="parTrans" cxnId="{01328EE3-F00D-4C9A-92C2-4338A7DD4E74}">
      <dgm:prSet/>
      <dgm:spPr/>
      <dgm:t>
        <a:bodyPr/>
        <a:lstStyle/>
        <a:p>
          <a:endParaRPr lang="en-US"/>
        </a:p>
      </dgm:t>
    </dgm:pt>
    <dgm:pt modelId="{D5C2FA06-398F-4CB8-8ED9-DC9FF90646B5}" type="sibTrans" cxnId="{01328EE3-F00D-4C9A-92C2-4338A7DD4E74}">
      <dgm:prSet/>
      <dgm:spPr/>
      <dgm:t>
        <a:bodyPr/>
        <a:lstStyle/>
        <a:p>
          <a:endParaRPr lang="en-US"/>
        </a:p>
      </dgm:t>
    </dgm:pt>
    <dgm:pt modelId="{E50B40DC-DA6E-49E7-9D18-A66EF2381821}">
      <dgm:prSet/>
      <dgm:spPr/>
      <dgm:t>
        <a:bodyPr/>
        <a:lstStyle/>
        <a:p>
          <a:pPr>
            <a:lnSpc>
              <a:spcPct val="100000"/>
            </a:lnSpc>
          </a:pPr>
          <a:r>
            <a:rPr lang="en-GB"/>
            <a:t>Your commitment and passion inspire us all.</a:t>
          </a:r>
          <a:endParaRPr lang="en-US"/>
        </a:p>
      </dgm:t>
    </dgm:pt>
    <dgm:pt modelId="{98E66CD6-99ED-4189-B10C-36A64BBEE705}" type="parTrans" cxnId="{F9D8A73B-C39B-4182-B9BF-8174EAA4B88E}">
      <dgm:prSet/>
      <dgm:spPr/>
      <dgm:t>
        <a:bodyPr/>
        <a:lstStyle/>
        <a:p>
          <a:endParaRPr lang="en-US"/>
        </a:p>
      </dgm:t>
    </dgm:pt>
    <dgm:pt modelId="{15196A3A-A082-4372-AFA2-507FF6BEE036}" type="sibTrans" cxnId="{F9D8A73B-C39B-4182-B9BF-8174EAA4B88E}">
      <dgm:prSet/>
      <dgm:spPr/>
      <dgm:t>
        <a:bodyPr/>
        <a:lstStyle/>
        <a:p>
          <a:endParaRPr lang="en-US"/>
        </a:p>
      </dgm:t>
    </dgm:pt>
    <dgm:pt modelId="{4AADF7EB-91AD-4DB5-9EE2-049393BC7223}">
      <dgm:prSet/>
      <dgm:spPr/>
      <dgm:t>
        <a:bodyPr/>
        <a:lstStyle/>
        <a:p>
          <a:pPr>
            <a:lnSpc>
              <a:spcPct val="100000"/>
            </a:lnSpc>
          </a:pPr>
          <a:r>
            <a:rPr lang="en-GB"/>
            <a:t>Together, we’re shaping something special for Birmingham’s children and families.</a:t>
          </a:r>
          <a:endParaRPr lang="en-US"/>
        </a:p>
      </dgm:t>
    </dgm:pt>
    <dgm:pt modelId="{6271135D-DA26-4AFC-AB1C-FE35D7DE6A26}" type="parTrans" cxnId="{4D03370D-4CC7-4289-A5D9-5BF874355BC3}">
      <dgm:prSet/>
      <dgm:spPr/>
      <dgm:t>
        <a:bodyPr/>
        <a:lstStyle/>
        <a:p>
          <a:endParaRPr lang="en-US"/>
        </a:p>
      </dgm:t>
    </dgm:pt>
    <dgm:pt modelId="{5CCA9D7E-B2A2-4BE4-9F63-A105DA915887}" type="sibTrans" cxnId="{4D03370D-4CC7-4289-A5D9-5BF874355BC3}">
      <dgm:prSet/>
      <dgm:spPr/>
      <dgm:t>
        <a:bodyPr/>
        <a:lstStyle/>
        <a:p>
          <a:endParaRPr lang="en-US"/>
        </a:p>
      </dgm:t>
    </dgm:pt>
    <dgm:pt modelId="{454ACD72-5F3F-429A-9909-0A8781C95CB9}">
      <dgm:prSet/>
      <dgm:spPr/>
      <dgm:t>
        <a:bodyPr/>
        <a:lstStyle/>
        <a:p>
          <a:pPr>
            <a:lnSpc>
              <a:spcPct val="100000"/>
            </a:lnSpc>
          </a:pPr>
          <a:r>
            <a:rPr lang="en-GB"/>
            <a:t>Your support and engagement mean so much.</a:t>
          </a:r>
          <a:endParaRPr lang="en-US"/>
        </a:p>
      </dgm:t>
    </dgm:pt>
    <dgm:pt modelId="{82FD4BD4-09FF-4B85-8C1E-0C3030F8BDD9}" type="parTrans" cxnId="{D9DCBE9B-A987-41F8-B5E6-2F24ADAC7D48}">
      <dgm:prSet/>
      <dgm:spPr/>
      <dgm:t>
        <a:bodyPr/>
        <a:lstStyle/>
        <a:p>
          <a:endParaRPr lang="en-US"/>
        </a:p>
      </dgm:t>
    </dgm:pt>
    <dgm:pt modelId="{1A8541F9-1B13-4BE0-BED1-848B922627C0}" type="sibTrans" cxnId="{D9DCBE9B-A987-41F8-B5E6-2F24ADAC7D48}">
      <dgm:prSet/>
      <dgm:spPr/>
      <dgm:t>
        <a:bodyPr/>
        <a:lstStyle/>
        <a:p>
          <a:endParaRPr lang="en-US"/>
        </a:p>
      </dgm:t>
    </dgm:pt>
    <dgm:pt modelId="{DD9F8FEB-ABAC-4A65-AC91-DD39434E1A0D}">
      <dgm:prSet/>
      <dgm:spPr/>
      <dgm:t>
        <a:bodyPr/>
        <a:lstStyle/>
        <a:p>
          <a:pPr>
            <a:lnSpc>
              <a:spcPct val="100000"/>
            </a:lnSpc>
          </a:pPr>
          <a:r>
            <a:rPr lang="en-GB"/>
            <a:t>Wishing you a successful end to the Autumn term and a joyful festive break!</a:t>
          </a:r>
          <a:endParaRPr lang="en-US"/>
        </a:p>
      </dgm:t>
    </dgm:pt>
    <dgm:pt modelId="{657E1354-07E8-4A11-A829-737CD7AEB635}" type="parTrans" cxnId="{9CBF0BBD-86E2-4B36-8A66-B02D1E309BDE}">
      <dgm:prSet/>
      <dgm:spPr/>
      <dgm:t>
        <a:bodyPr/>
        <a:lstStyle/>
        <a:p>
          <a:endParaRPr lang="en-US"/>
        </a:p>
      </dgm:t>
    </dgm:pt>
    <dgm:pt modelId="{BE8C0F03-6FCD-4A49-98A8-789DE5D3A1A2}" type="sibTrans" cxnId="{9CBF0BBD-86E2-4B36-8A66-B02D1E309BDE}">
      <dgm:prSet/>
      <dgm:spPr/>
      <dgm:t>
        <a:bodyPr/>
        <a:lstStyle/>
        <a:p>
          <a:endParaRPr lang="en-US"/>
        </a:p>
      </dgm:t>
    </dgm:pt>
    <dgm:pt modelId="{A6638E3F-9928-4484-A48B-CEF54B133D53}" type="pres">
      <dgm:prSet presAssocID="{43F471F1-E0C2-472A-96C2-E1C54D100E8F}" presName="root" presStyleCnt="0">
        <dgm:presLayoutVars>
          <dgm:dir/>
          <dgm:resizeHandles val="exact"/>
        </dgm:presLayoutVars>
      </dgm:prSet>
      <dgm:spPr/>
    </dgm:pt>
    <dgm:pt modelId="{80C737C4-4D48-4FA3-B75C-80995667A27E}" type="pres">
      <dgm:prSet presAssocID="{F3DE9CAC-704E-4B37-BA0B-06871CD070F0}" presName="compNode" presStyleCnt="0"/>
      <dgm:spPr/>
    </dgm:pt>
    <dgm:pt modelId="{720DF036-19A1-4D0D-B212-32A1246B2CE6}" type="pres">
      <dgm:prSet presAssocID="{F3DE9CAC-704E-4B37-BA0B-06871CD070F0}" presName="bgRect" presStyleLbl="bgShp" presStyleIdx="0" presStyleCnt="5"/>
      <dgm:spPr/>
    </dgm:pt>
    <dgm:pt modelId="{7884710B-1F89-4452-860D-BD0FAEB1958D}" type="pres">
      <dgm:prSet presAssocID="{F3DE9CAC-704E-4B37-BA0B-06871CD070F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a:ext>
      </dgm:extLst>
    </dgm:pt>
    <dgm:pt modelId="{1683143F-21E8-452B-BC52-2DDFF0B63057}" type="pres">
      <dgm:prSet presAssocID="{F3DE9CAC-704E-4B37-BA0B-06871CD070F0}" presName="spaceRect" presStyleCnt="0"/>
      <dgm:spPr/>
    </dgm:pt>
    <dgm:pt modelId="{A8F5CCD5-63EB-4184-851A-84BAF16E7DC0}" type="pres">
      <dgm:prSet presAssocID="{F3DE9CAC-704E-4B37-BA0B-06871CD070F0}" presName="parTx" presStyleLbl="revTx" presStyleIdx="0" presStyleCnt="5">
        <dgm:presLayoutVars>
          <dgm:chMax val="0"/>
          <dgm:chPref val="0"/>
        </dgm:presLayoutVars>
      </dgm:prSet>
      <dgm:spPr/>
    </dgm:pt>
    <dgm:pt modelId="{428A3ED3-55A7-4837-92B2-FCE2812D160C}" type="pres">
      <dgm:prSet presAssocID="{D5C2FA06-398F-4CB8-8ED9-DC9FF90646B5}" presName="sibTrans" presStyleCnt="0"/>
      <dgm:spPr/>
    </dgm:pt>
    <dgm:pt modelId="{F3F4A2A9-BC7C-443E-BD5C-222C5BC50653}" type="pres">
      <dgm:prSet presAssocID="{E50B40DC-DA6E-49E7-9D18-A66EF2381821}" presName="compNode" presStyleCnt="0"/>
      <dgm:spPr/>
    </dgm:pt>
    <dgm:pt modelId="{057A708E-C93C-40C2-80F6-E5EF36B0FE5B}" type="pres">
      <dgm:prSet presAssocID="{E50B40DC-DA6E-49E7-9D18-A66EF2381821}" presName="bgRect" presStyleLbl="bgShp" presStyleIdx="1" presStyleCnt="5"/>
      <dgm:spPr/>
    </dgm:pt>
    <dgm:pt modelId="{288E0C5A-3563-4B7C-813D-00BBEE9F708D}" type="pres">
      <dgm:prSet presAssocID="{E50B40DC-DA6E-49E7-9D18-A66EF238182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FB4E1D24-EE63-427A-A807-299A166C9594}" type="pres">
      <dgm:prSet presAssocID="{E50B40DC-DA6E-49E7-9D18-A66EF2381821}" presName="spaceRect" presStyleCnt="0"/>
      <dgm:spPr/>
    </dgm:pt>
    <dgm:pt modelId="{23B25EAE-6A02-41C7-8AEC-9F5540F0228D}" type="pres">
      <dgm:prSet presAssocID="{E50B40DC-DA6E-49E7-9D18-A66EF2381821}" presName="parTx" presStyleLbl="revTx" presStyleIdx="1" presStyleCnt="5">
        <dgm:presLayoutVars>
          <dgm:chMax val="0"/>
          <dgm:chPref val="0"/>
        </dgm:presLayoutVars>
      </dgm:prSet>
      <dgm:spPr/>
    </dgm:pt>
    <dgm:pt modelId="{24DDA6CA-3191-4700-8B16-6F68D71DE39B}" type="pres">
      <dgm:prSet presAssocID="{15196A3A-A082-4372-AFA2-507FF6BEE036}" presName="sibTrans" presStyleCnt="0"/>
      <dgm:spPr/>
    </dgm:pt>
    <dgm:pt modelId="{F34D2DA2-0CA1-4AF8-968E-6F3B74518044}" type="pres">
      <dgm:prSet presAssocID="{4AADF7EB-91AD-4DB5-9EE2-049393BC7223}" presName="compNode" presStyleCnt="0"/>
      <dgm:spPr/>
    </dgm:pt>
    <dgm:pt modelId="{BFA77BD3-47C1-4B1C-92E3-FCD693ED7CF0}" type="pres">
      <dgm:prSet presAssocID="{4AADF7EB-91AD-4DB5-9EE2-049393BC7223}" presName="bgRect" presStyleLbl="bgShp" presStyleIdx="2" presStyleCnt="5"/>
      <dgm:spPr/>
    </dgm:pt>
    <dgm:pt modelId="{861717CF-AA31-4968-9DA2-4660F4BB04D4}" type="pres">
      <dgm:prSet presAssocID="{4AADF7EB-91AD-4DB5-9EE2-049393BC722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rent and Child"/>
        </a:ext>
      </dgm:extLst>
    </dgm:pt>
    <dgm:pt modelId="{BDC52F94-D0B3-47F5-BE94-E4E24CF89460}" type="pres">
      <dgm:prSet presAssocID="{4AADF7EB-91AD-4DB5-9EE2-049393BC7223}" presName="spaceRect" presStyleCnt="0"/>
      <dgm:spPr/>
    </dgm:pt>
    <dgm:pt modelId="{A71746F5-643B-49FB-A522-921DDB41281F}" type="pres">
      <dgm:prSet presAssocID="{4AADF7EB-91AD-4DB5-9EE2-049393BC7223}" presName="parTx" presStyleLbl="revTx" presStyleIdx="2" presStyleCnt="5">
        <dgm:presLayoutVars>
          <dgm:chMax val="0"/>
          <dgm:chPref val="0"/>
        </dgm:presLayoutVars>
      </dgm:prSet>
      <dgm:spPr/>
    </dgm:pt>
    <dgm:pt modelId="{E9C0E9D5-F5F6-4263-850F-E705B58559FE}" type="pres">
      <dgm:prSet presAssocID="{5CCA9D7E-B2A2-4BE4-9F63-A105DA915887}" presName="sibTrans" presStyleCnt="0"/>
      <dgm:spPr/>
    </dgm:pt>
    <dgm:pt modelId="{5C90835E-00A1-4CBA-B0DA-2B0E091EA4E3}" type="pres">
      <dgm:prSet presAssocID="{454ACD72-5F3F-429A-9909-0A8781C95CB9}" presName="compNode" presStyleCnt="0"/>
      <dgm:spPr/>
    </dgm:pt>
    <dgm:pt modelId="{97E8411E-B927-4FEB-9CAB-068DB078FAB1}" type="pres">
      <dgm:prSet presAssocID="{454ACD72-5F3F-429A-9909-0A8781C95CB9}" presName="bgRect" presStyleLbl="bgShp" presStyleIdx="3" presStyleCnt="5"/>
      <dgm:spPr/>
    </dgm:pt>
    <dgm:pt modelId="{53051A3F-32E5-4718-8FEB-07EAB00D61A9}" type="pres">
      <dgm:prSet presAssocID="{454ACD72-5F3F-429A-9909-0A8781C95CB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ll center"/>
        </a:ext>
      </dgm:extLst>
    </dgm:pt>
    <dgm:pt modelId="{138F9EB8-4FCC-4169-82BC-46369347D1F9}" type="pres">
      <dgm:prSet presAssocID="{454ACD72-5F3F-429A-9909-0A8781C95CB9}" presName="spaceRect" presStyleCnt="0"/>
      <dgm:spPr/>
    </dgm:pt>
    <dgm:pt modelId="{8EDBF0EB-5AA7-4053-BC1D-3A212BF5EC37}" type="pres">
      <dgm:prSet presAssocID="{454ACD72-5F3F-429A-9909-0A8781C95CB9}" presName="parTx" presStyleLbl="revTx" presStyleIdx="3" presStyleCnt="5">
        <dgm:presLayoutVars>
          <dgm:chMax val="0"/>
          <dgm:chPref val="0"/>
        </dgm:presLayoutVars>
      </dgm:prSet>
      <dgm:spPr/>
    </dgm:pt>
    <dgm:pt modelId="{2BE7733C-63F4-4BE9-9E21-8FFE88060630}" type="pres">
      <dgm:prSet presAssocID="{1A8541F9-1B13-4BE0-BED1-848B922627C0}" presName="sibTrans" presStyleCnt="0"/>
      <dgm:spPr/>
    </dgm:pt>
    <dgm:pt modelId="{D401784C-6945-4F53-A327-784886D4082F}" type="pres">
      <dgm:prSet presAssocID="{DD9F8FEB-ABAC-4A65-AC91-DD39434E1A0D}" presName="compNode" presStyleCnt="0"/>
      <dgm:spPr/>
    </dgm:pt>
    <dgm:pt modelId="{5E99E2BE-5862-4889-AC95-808F928ADEE5}" type="pres">
      <dgm:prSet presAssocID="{DD9F8FEB-ABAC-4A65-AC91-DD39434E1A0D}" presName="bgRect" presStyleLbl="bgShp" presStyleIdx="4" presStyleCnt="5"/>
      <dgm:spPr/>
    </dgm:pt>
    <dgm:pt modelId="{E04AB9C0-E2D2-4954-844C-02F97A07F2A8}" type="pres">
      <dgm:prSet presAssocID="{DD9F8FEB-ABAC-4A65-AC91-DD39434E1A0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reath Holiday"/>
        </a:ext>
      </dgm:extLst>
    </dgm:pt>
    <dgm:pt modelId="{1C063800-5D61-46AB-B022-EF94A850C5E8}" type="pres">
      <dgm:prSet presAssocID="{DD9F8FEB-ABAC-4A65-AC91-DD39434E1A0D}" presName="spaceRect" presStyleCnt="0"/>
      <dgm:spPr/>
    </dgm:pt>
    <dgm:pt modelId="{1E5F8E65-EE31-49E8-B3A0-6E8CE11DC61C}" type="pres">
      <dgm:prSet presAssocID="{DD9F8FEB-ABAC-4A65-AC91-DD39434E1A0D}" presName="parTx" presStyleLbl="revTx" presStyleIdx="4" presStyleCnt="5">
        <dgm:presLayoutVars>
          <dgm:chMax val="0"/>
          <dgm:chPref val="0"/>
        </dgm:presLayoutVars>
      </dgm:prSet>
      <dgm:spPr/>
    </dgm:pt>
  </dgm:ptLst>
  <dgm:cxnLst>
    <dgm:cxn modelId="{4D03370D-4CC7-4289-A5D9-5BF874355BC3}" srcId="{43F471F1-E0C2-472A-96C2-E1C54D100E8F}" destId="{4AADF7EB-91AD-4DB5-9EE2-049393BC7223}" srcOrd="2" destOrd="0" parTransId="{6271135D-DA26-4AFC-AB1C-FE35D7DE6A26}" sibTransId="{5CCA9D7E-B2A2-4BE4-9F63-A105DA915887}"/>
    <dgm:cxn modelId="{D00E731B-4D29-4026-ACC3-A1AFA0673A00}" type="presOf" srcId="{4AADF7EB-91AD-4DB5-9EE2-049393BC7223}" destId="{A71746F5-643B-49FB-A522-921DDB41281F}" srcOrd="0" destOrd="0" presId="urn:microsoft.com/office/officeart/2018/2/layout/IconVerticalSolidList"/>
    <dgm:cxn modelId="{F9D8A73B-C39B-4182-B9BF-8174EAA4B88E}" srcId="{43F471F1-E0C2-472A-96C2-E1C54D100E8F}" destId="{E50B40DC-DA6E-49E7-9D18-A66EF2381821}" srcOrd="1" destOrd="0" parTransId="{98E66CD6-99ED-4189-B10C-36A64BBEE705}" sibTransId="{15196A3A-A082-4372-AFA2-507FF6BEE036}"/>
    <dgm:cxn modelId="{8BE99E53-46FD-4A36-A7C9-187A4AD645A9}" type="presOf" srcId="{454ACD72-5F3F-429A-9909-0A8781C95CB9}" destId="{8EDBF0EB-5AA7-4053-BC1D-3A212BF5EC37}" srcOrd="0" destOrd="0" presId="urn:microsoft.com/office/officeart/2018/2/layout/IconVerticalSolidList"/>
    <dgm:cxn modelId="{BD87D853-D528-4C89-9E49-951A67A4975B}" type="presOf" srcId="{DD9F8FEB-ABAC-4A65-AC91-DD39434E1A0D}" destId="{1E5F8E65-EE31-49E8-B3A0-6E8CE11DC61C}" srcOrd="0" destOrd="0" presId="urn:microsoft.com/office/officeart/2018/2/layout/IconVerticalSolidList"/>
    <dgm:cxn modelId="{F2900F80-A7BF-44B8-8416-2638486223C8}" type="presOf" srcId="{43F471F1-E0C2-472A-96C2-E1C54D100E8F}" destId="{A6638E3F-9928-4484-A48B-CEF54B133D53}" srcOrd="0" destOrd="0" presId="urn:microsoft.com/office/officeart/2018/2/layout/IconVerticalSolidList"/>
    <dgm:cxn modelId="{D9DCBE9B-A987-41F8-B5E6-2F24ADAC7D48}" srcId="{43F471F1-E0C2-472A-96C2-E1C54D100E8F}" destId="{454ACD72-5F3F-429A-9909-0A8781C95CB9}" srcOrd="3" destOrd="0" parTransId="{82FD4BD4-09FF-4B85-8C1E-0C3030F8BDD9}" sibTransId="{1A8541F9-1B13-4BE0-BED1-848B922627C0}"/>
    <dgm:cxn modelId="{9CBF0BBD-86E2-4B36-8A66-B02D1E309BDE}" srcId="{43F471F1-E0C2-472A-96C2-E1C54D100E8F}" destId="{DD9F8FEB-ABAC-4A65-AC91-DD39434E1A0D}" srcOrd="4" destOrd="0" parTransId="{657E1354-07E8-4A11-A829-737CD7AEB635}" sibTransId="{BE8C0F03-6FCD-4A49-98A8-789DE5D3A1A2}"/>
    <dgm:cxn modelId="{01328EE3-F00D-4C9A-92C2-4338A7DD4E74}" srcId="{43F471F1-E0C2-472A-96C2-E1C54D100E8F}" destId="{F3DE9CAC-704E-4B37-BA0B-06871CD070F0}" srcOrd="0" destOrd="0" parTransId="{1D3F6396-1F6F-4F17-80D8-4C5B9761F858}" sibTransId="{D5C2FA06-398F-4CB8-8ED9-DC9FF90646B5}"/>
    <dgm:cxn modelId="{E6B978EE-4ADE-4E02-981D-C13543FC8796}" type="presOf" srcId="{E50B40DC-DA6E-49E7-9D18-A66EF2381821}" destId="{23B25EAE-6A02-41C7-8AEC-9F5540F0228D}" srcOrd="0" destOrd="0" presId="urn:microsoft.com/office/officeart/2018/2/layout/IconVerticalSolidList"/>
    <dgm:cxn modelId="{BC6BDAF6-B793-4F77-AE9E-6CD827D07C52}" type="presOf" srcId="{F3DE9CAC-704E-4B37-BA0B-06871CD070F0}" destId="{A8F5CCD5-63EB-4184-851A-84BAF16E7DC0}" srcOrd="0" destOrd="0" presId="urn:microsoft.com/office/officeart/2018/2/layout/IconVerticalSolidList"/>
    <dgm:cxn modelId="{65372AC0-95CA-48DE-B846-9ED20CCED5C2}" type="presParOf" srcId="{A6638E3F-9928-4484-A48B-CEF54B133D53}" destId="{80C737C4-4D48-4FA3-B75C-80995667A27E}" srcOrd="0" destOrd="0" presId="urn:microsoft.com/office/officeart/2018/2/layout/IconVerticalSolidList"/>
    <dgm:cxn modelId="{D0897E04-2FD2-42CD-A08A-F88749F73080}" type="presParOf" srcId="{80C737C4-4D48-4FA3-B75C-80995667A27E}" destId="{720DF036-19A1-4D0D-B212-32A1246B2CE6}" srcOrd="0" destOrd="0" presId="urn:microsoft.com/office/officeart/2018/2/layout/IconVerticalSolidList"/>
    <dgm:cxn modelId="{27F6D4D0-DFDD-4328-9E9E-C8FFDB686B54}" type="presParOf" srcId="{80C737C4-4D48-4FA3-B75C-80995667A27E}" destId="{7884710B-1F89-4452-860D-BD0FAEB1958D}" srcOrd="1" destOrd="0" presId="urn:microsoft.com/office/officeart/2018/2/layout/IconVerticalSolidList"/>
    <dgm:cxn modelId="{564A8F3F-1808-493B-9240-01C717B6A5D0}" type="presParOf" srcId="{80C737C4-4D48-4FA3-B75C-80995667A27E}" destId="{1683143F-21E8-452B-BC52-2DDFF0B63057}" srcOrd="2" destOrd="0" presId="urn:microsoft.com/office/officeart/2018/2/layout/IconVerticalSolidList"/>
    <dgm:cxn modelId="{EA7AB756-B491-4325-AA9C-7A0736D5BA47}" type="presParOf" srcId="{80C737C4-4D48-4FA3-B75C-80995667A27E}" destId="{A8F5CCD5-63EB-4184-851A-84BAF16E7DC0}" srcOrd="3" destOrd="0" presId="urn:microsoft.com/office/officeart/2018/2/layout/IconVerticalSolidList"/>
    <dgm:cxn modelId="{7BCC333A-FC8C-410A-8CDD-0F25A4CD1AFE}" type="presParOf" srcId="{A6638E3F-9928-4484-A48B-CEF54B133D53}" destId="{428A3ED3-55A7-4837-92B2-FCE2812D160C}" srcOrd="1" destOrd="0" presId="urn:microsoft.com/office/officeart/2018/2/layout/IconVerticalSolidList"/>
    <dgm:cxn modelId="{7EB39312-4A5A-41CC-B3C6-7A7EE9441741}" type="presParOf" srcId="{A6638E3F-9928-4484-A48B-CEF54B133D53}" destId="{F3F4A2A9-BC7C-443E-BD5C-222C5BC50653}" srcOrd="2" destOrd="0" presId="urn:microsoft.com/office/officeart/2018/2/layout/IconVerticalSolidList"/>
    <dgm:cxn modelId="{A6642F28-EAE9-4F52-B9C4-1533CD747A0B}" type="presParOf" srcId="{F3F4A2A9-BC7C-443E-BD5C-222C5BC50653}" destId="{057A708E-C93C-40C2-80F6-E5EF36B0FE5B}" srcOrd="0" destOrd="0" presId="urn:microsoft.com/office/officeart/2018/2/layout/IconVerticalSolidList"/>
    <dgm:cxn modelId="{BED0D5C6-53BE-4635-901F-086C1CC6C526}" type="presParOf" srcId="{F3F4A2A9-BC7C-443E-BD5C-222C5BC50653}" destId="{288E0C5A-3563-4B7C-813D-00BBEE9F708D}" srcOrd="1" destOrd="0" presId="urn:microsoft.com/office/officeart/2018/2/layout/IconVerticalSolidList"/>
    <dgm:cxn modelId="{4D374E97-B3C6-40FF-A1C0-F6CC78748E77}" type="presParOf" srcId="{F3F4A2A9-BC7C-443E-BD5C-222C5BC50653}" destId="{FB4E1D24-EE63-427A-A807-299A166C9594}" srcOrd="2" destOrd="0" presId="urn:microsoft.com/office/officeart/2018/2/layout/IconVerticalSolidList"/>
    <dgm:cxn modelId="{954A4F2D-489A-43B7-AB4E-693F1269A16F}" type="presParOf" srcId="{F3F4A2A9-BC7C-443E-BD5C-222C5BC50653}" destId="{23B25EAE-6A02-41C7-8AEC-9F5540F0228D}" srcOrd="3" destOrd="0" presId="urn:microsoft.com/office/officeart/2018/2/layout/IconVerticalSolidList"/>
    <dgm:cxn modelId="{A5494F97-90FD-4F1B-9019-3BBFEC0F7DBA}" type="presParOf" srcId="{A6638E3F-9928-4484-A48B-CEF54B133D53}" destId="{24DDA6CA-3191-4700-8B16-6F68D71DE39B}" srcOrd="3" destOrd="0" presId="urn:microsoft.com/office/officeart/2018/2/layout/IconVerticalSolidList"/>
    <dgm:cxn modelId="{A47D94B9-6371-4117-821C-97887F158D79}" type="presParOf" srcId="{A6638E3F-9928-4484-A48B-CEF54B133D53}" destId="{F34D2DA2-0CA1-4AF8-968E-6F3B74518044}" srcOrd="4" destOrd="0" presId="urn:microsoft.com/office/officeart/2018/2/layout/IconVerticalSolidList"/>
    <dgm:cxn modelId="{30370137-5532-45B0-A1AA-8C7A96266897}" type="presParOf" srcId="{F34D2DA2-0CA1-4AF8-968E-6F3B74518044}" destId="{BFA77BD3-47C1-4B1C-92E3-FCD693ED7CF0}" srcOrd="0" destOrd="0" presId="urn:microsoft.com/office/officeart/2018/2/layout/IconVerticalSolidList"/>
    <dgm:cxn modelId="{FEA40FB3-44D2-4C0C-9396-88DA61967BF6}" type="presParOf" srcId="{F34D2DA2-0CA1-4AF8-968E-6F3B74518044}" destId="{861717CF-AA31-4968-9DA2-4660F4BB04D4}" srcOrd="1" destOrd="0" presId="urn:microsoft.com/office/officeart/2018/2/layout/IconVerticalSolidList"/>
    <dgm:cxn modelId="{F16CA86B-2084-40E7-A482-D41D9AFC4C23}" type="presParOf" srcId="{F34D2DA2-0CA1-4AF8-968E-6F3B74518044}" destId="{BDC52F94-D0B3-47F5-BE94-E4E24CF89460}" srcOrd="2" destOrd="0" presId="urn:microsoft.com/office/officeart/2018/2/layout/IconVerticalSolidList"/>
    <dgm:cxn modelId="{98E04009-F66A-43EE-A5B8-49A166F2B92F}" type="presParOf" srcId="{F34D2DA2-0CA1-4AF8-968E-6F3B74518044}" destId="{A71746F5-643B-49FB-A522-921DDB41281F}" srcOrd="3" destOrd="0" presId="urn:microsoft.com/office/officeart/2018/2/layout/IconVerticalSolidList"/>
    <dgm:cxn modelId="{542A36FD-F754-43FA-9259-86309DC1ED73}" type="presParOf" srcId="{A6638E3F-9928-4484-A48B-CEF54B133D53}" destId="{E9C0E9D5-F5F6-4263-850F-E705B58559FE}" srcOrd="5" destOrd="0" presId="urn:microsoft.com/office/officeart/2018/2/layout/IconVerticalSolidList"/>
    <dgm:cxn modelId="{95076ABE-9711-4D53-B50D-100356AAEF99}" type="presParOf" srcId="{A6638E3F-9928-4484-A48B-CEF54B133D53}" destId="{5C90835E-00A1-4CBA-B0DA-2B0E091EA4E3}" srcOrd="6" destOrd="0" presId="urn:microsoft.com/office/officeart/2018/2/layout/IconVerticalSolidList"/>
    <dgm:cxn modelId="{6F4AEC8F-9A0F-427B-9100-1FA37C596CA9}" type="presParOf" srcId="{5C90835E-00A1-4CBA-B0DA-2B0E091EA4E3}" destId="{97E8411E-B927-4FEB-9CAB-068DB078FAB1}" srcOrd="0" destOrd="0" presId="urn:microsoft.com/office/officeart/2018/2/layout/IconVerticalSolidList"/>
    <dgm:cxn modelId="{5BA20421-CA9A-405F-800A-5FC14CDE68F6}" type="presParOf" srcId="{5C90835E-00A1-4CBA-B0DA-2B0E091EA4E3}" destId="{53051A3F-32E5-4718-8FEB-07EAB00D61A9}" srcOrd="1" destOrd="0" presId="urn:microsoft.com/office/officeart/2018/2/layout/IconVerticalSolidList"/>
    <dgm:cxn modelId="{E7A122C8-AE93-4E72-9A2B-9262E50DCF76}" type="presParOf" srcId="{5C90835E-00A1-4CBA-B0DA-2B0E091EA4E3}" destId="{138F9EB8-4FCC-4169-82BC-46369347D1F9}" srcOrd="2" destOrd="0" presId="urn:microsoft.com/office/officeart/2018/2/layout/IconVerticalSolidList"/>
    <dgm:cxn modelId="{68771224-E73E-4535-AA60-D8CC813A26C6}" type="presParOf" srcId="{5C90835E-00A1-4CBA-B0DA-2B0E091EA4E3}" destId="{8EDBF0EB-5AA7-4053-BC1D-3A212BF5EC37}" srcOrd="3" destOrd="0" presId="urn:microsoft.com/office/officeart/2018/2/layout/IconVerticalSolidList"/>
    <dgm:cxn modelId="{0E70D501-F706-45F8-A65D-499FEC00A5BD}" type="presParOf" srcId="{A6638E3F-9928-4484-A48B-CEF54B133D53}" destId="{2BE7733C-63F4-4BE9-9E21-8FFE88060630}" srcOrd="7" destOrd="0" presId="urn:microsoft.com/office/officeart/2018/2/layout/IconVerticalSolidList"/>
    <dgm:cxn modelId="{2025960D-25AA-4BB6-86D5-F6CAED600C3D}" type="presParOf" srcId="{A6638E3F-9928-4484-A48B-CEF54B133D53}" destId="{D401784C-6945-4F53-A327-784886D4082F}" srcOrd="8" destOrd="0" presId="urn:microsoft.com/office/officeart/2018/2/layout/IconVerticalSolidList"/>
    <dgm:cxn modelId="{1B716E6E-2A57-43EB-B903-D46B6EE7A144}" type="presParOf" srcId="{D401784C-6945-4F53-A327-784886D4082F}" destId="{5E99E2BE-5862-4889-AC95-808F928ADEE5}" srcOrd="0" destOrd="0" presId="urn:microsoft.com/office/officeart/2018/2/layout/IconVerticalSolidList"/>
    <dgm:cxn modelId="{B0420D17-0E72-4C4E-B153-03995645C569}" type="presParOf" srcId="{D401784C-6945-4F53-A327-784886D4082F}" destId="{E04AB9C0-E2D2-4954-844C-02F97A07F2A8}" srcOrd="1" destOrd="0" presId="urn:microsoft.com/office/officeart/2018/2/layout/IconVerticalSolidList"/>
    <dgm:cxn modelId="{9FABC6C0-7735-4907-8829-EECC00FA5767}" type="presParOf" srcId="{D401784C-6945-4F53-A327-784886D4082F}" destId="{1C063800-5D61-46AB-B022-EF94A850C5E8}" srcOrd="2" destOrd="0" presId="urn:microsoft.com/office/officeart/2018/2/layout/IconVerticalSolidList"/>
    <dgm:cxn modelId="{E5B3A178-9619-4110-A682-1F4870C0A6BB}" type="presParOf" srcId="{D401784C-6945-4F53-A327-784886D4082F}" destId="{1E5F8E65-EE31-49E8-B3A0-6E8CE11DC61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9620D-D2DF-4C23-B4D8-81685F1E5BE7}">
      <dsp:nvSpPr>
        <dsp:cNvPr id="0" name=""/>
        <dsp:cNvSpPr/>
      </dsp:nvSpPr>
      <dsp:spPr>
        <a:xfrm>
          <a:off x="0" y="292301"/>
          <a:ext cx="2880320" cy="42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D05003-323D-40AC-B55B-1656D587480F}">
      <dsp:nvSpPr>
        <dsp:cNvPr id="0" name=""/>
        <dsp:cNvSpPr/>
      </dsp:nvSpPr>
      <dsp:spPr>
        <a:xfrm>
          <a:off x="144016" y="41381"/>
          <a:ext cx="2016224" cy="50184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8" tIns="0" rIns="76208" bIns="0" numCol="1" spcCol="1270" anchor="ctr" anchorCtr="0">
          <a:noAutofit/>
        </a:bodyPr>
        <a:lstStyle/>
        <a:p>
          <a:pPr marL="0" lvl="0" indent="0" algn="l" defTabSz="444500">
            <a:lnSpc>
              <a:spcPct val="90000"/>
            </a:lnSpc>
            <a:spcBef>
              <a:spcPct val="0"/>
            </a:spcBef>
            <a:spcAft>
              <a:spcPct val="35000"/>
            </a:spcAft>
            <a:buNone/>
          </a:pPr>
          <a:r>
            <a:rPr lang="en-US" sz="1000" kern="1200"/>
            <a:t>1: Relational, Values-Led Approach</a:t>
          </a:r>
        </a:p>
      </dsp:txBody>
      <dsp:txXfrm>
        <a:off x="168514" y="65879"/>
        <a:ext cx="1967228" cy="452844"/>
      </dsp:txXfrm>
    </dsp:sp>
    <dsp:sp modelId="{5596BB54-5304-4A4E-BEEC-7FA327EB62D7}">
      <dsp:nvSpPr>
        <dsp:cNvPr id="0" name=""/>
        <dsp:cNvSpPr/>
      </dsp:nvSpPr>
      <dsp:spPr>
        <a:xfrm>
          <a:off x="0" y="1063421"/>
          <a:ext cx="2880320" cy="843412"/>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3545" tIns="354076" rIns="223545" bIns="71120" numCol="1" spcCol="1270" anchor="t" anchorCtr="0">
          <a:noAutofit/>
        </a:bodyPr>
        <a:lstStyle/>
        <a:p>
          <a:pPr marL="57150" lvl="1" indent="-57150" algn="l" defTabSz="444500">
            <a:lnSpc>
              <a:spcPct val="90000"/>
            </a:lnSpc>
            <a:spcBef>
              <a:spcPct val="0"/>
            </a:spcBef>
            <a:spcAft>
              <a:spcPct val="15000"/>
            </a:spcAft>
            <a:buChar char="•"/>
          </a:pPr>
          <a:r>
            <a:rPr lang="en-GB" sz="1000" kern="1200"/>
            <a:t>Focus on placing the child and family at the core of all support initiatives for holistic wellbeing.</a:t>
          </a:r>
          <a:endParaRPr lang="en-US" sz="1000" kern="1200"/>
        </a:p>
      </dsp:txBody>
      <dsp:txXfrm>
        <a:off x="0" y="1063421"/>
        <a:ext cx="2880320" cy="843412"/>
      </dsp:txXfrm>
    </dsp:sp>
    <dsp:sp modelId="{170728B7-F5D4-471D-9E8D-8D4B9999ED67}">
      <dsp:nvSpPr>
        <dsp:cNvPr id="0" name=""/>
        <dsp:cNvSpPr/>
      </dsp:nvSpPr>
      <dsp:spPr>
        <a:xfrm>
          <a:off x="144016" y="812501"/>
          <a:ext cx="2016224" cy="50184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8" tIns="0" rIns="76208" bIns="0" numCol="1" spcCol="1270" anchor="ctr" anchorCtr="0">
          <a:noAutofit/>
        </a:bodyPr>
        <a:lstStyle/>
        <a:p>
          <a:pPr marL="0" lvl="0" indent="0" algn="l" defTabSz="444500">
            <a:lnSpc>
              <a:spcPct val="90000"/>
            </a:lnSpc>
            <a:spcBef>
              <a:spcPct val="0"/>
            </a:spcBef>
            <a:spcAft>
              <a:spcPct val="35000"/>
            </a:spcAft>
            <a:buNone/>
          </a:pPr>
          <a:r>
            <a:rPr lang="en-US" sz="1000" b="1" kern="1200"/>
            <a:t>Child and Family Centric</a:t>
          </a:r>
          <a:endParaRPr lang="en-US" sz="1000" kern="1200"/>
        </a:p>
      </dsp:txBody>
      <dsp:txXfrm>
        <a:off x="168514" y="836999"/>
        <a:ext cx="1967228" cy="452844"/>
      </dsp:txXfrm>
    </dsp:sp>
    <dsp:sp modelId="{99E3C3A8-DCB3-4941-8D31-C0CC68D23676}">
      <dsp:nvSpPr>
        <dsp:cNvPr id="0" name=""/>
        <dsp:cNvSpPr/>
      </dsp:nvSpPr>
      <dsp:spPr>
        <a:xfrm>
          <a:off x="0" y="2249553"/>
          <a:ext cx="2880320" cy="843412"/>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3545" tIns="354076" rIns="223545" bIns="71120" numCol="1" spcCol="1270" anchor="t" anchorCtr="0">
          <a:noAutofit/>
        </a:bodyPr>
        <a:lstStyle/>
        <a:p>
          <a:pPr marL="57150" lvl="1" indent="-57150" algn="l" defTabSz="444500">
            <a:lnSpc>
              <a:spcPct val="90000"/>
            </a:lnSpc>
            <a:spcBef>
              <a:spcPct val="0"/>
            </a:spcBef>
            <a:spcAft>
              <a:spcPct val="15000"/>
            </a:spcAft>
            <a:buChar char="•"/>
          </a:pPr>
          <a:r>
            <a:rPr lang="en-GB" sz="1000" kern="1200"/>
            <a:t>Review policies on penalty notices and court actions to ensure fairness and adherence to regulations.</a:t>
          </a:r>
          <a:endParaRPr lang="en-US" sz="1000" kern="1200"/>
        </a:p>
      </dsp:txBody>
      <dsp:txXfrm>
        <a:off x="0" y="2249553"/>
        <a:ext cx="2880320" cy="843412"/>
      </dsp:txXfrm>
    </dsp:sp>
    <dsp:sp modelId="{D613F5D8-B558-4A90-80AD-02F285DB9536}">
      <dsp:nvSpPr>
        <dsp:cNvPr id="0" name=""/>
        <dsp:cNvSpPr/>
      </dsp:nvSpPr>
      <dsp:spPr>
        <a:xfrm>
          <a:off x="144016" y="1998633"/>
          <a:ext cx="2016224" cy="50184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8" tIns="0" rIns="76208" bIns="0" numCol="1" spcCol="1270" anchor="ctr" anchorCtr="0">
          <a:noAutofit/>
        </a:bodyPr>
        <a:lstStyle/>
        <a:p>
          <a:pPr marL="0" lvl="0" indent="0" algn="l" defTabSz="444500">
            <a:lnSpc>
              <a:spcPct val="90000"/>
            </a:lnSpc>
            <a:spcBef>
              <a:spcPct val="0"/>
            </a:spcBef>
            <a:spcAft>
              <a:spcPct val="35000"/>
            </a:spcAft>
            <a:buNone/>
          </a:pPr>
          <a:r>
            <a:rPr lang="en-US" sz="1000" b="1" kern="1200"/>
            <a:t>Policy Review and Fairness</a:t>
          </a:r>
          <a:endParaRPr lang="en-US" sz="1000" kern="1200"/>
        </a:p>
      </dsp:txBody>
      <dsp:txXfrm>
        <a:off x="168514" y="2023131"/>
        <a:ext cx="1967228" cy="452844"/>
      </dsp:txXfrm>
    </dsp:sp>
    <dsp:sp modelId="{641519B4-2A27-4DD8-B952-961A89C703E1}">
      <dsp:nvSpPr>
        <dsp:cNvPr id="0" name=""/>
        <dsp:cNvSpPr/>
      </dsp:nvSpPr>
      <dsp:spPr>
        <a:xfrm>
          <a:off x="0" y="3435686"/>
          <a:ext cx="2880320" cy="843412"/>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3545" tIns="354076" rIns="223545" bIns="71120" numCol="1" spcCol="1270" anchor="t" anchorCtr="0">
          <a:noAutofit/>
        </a:bodyPr>
        <a:lstStyle/>
        <a:p>
          <a:pPr marL="57150" lvl="1" indent="-57150" algn="l" defTabSz="444500">
            <a:lnSpc>
              <a:spcPct val="90000"/>
            </a:lnSpc>
            <a:spcBef>
              <a:spcPct val="0"/>
            </a:spcBef>
            <a:spcAft>
              <a:spcPct val="15000"/>
            </a:spcAft>
            <a:buChar char="•"/>
          </a:pPr>
          <a:r>
            <a:rPr lang="en-GB" sz="1000" kern="1200"/>
            <a:t>Developing a Transition Support Toolkit to assist pupils, especially those with SEND, during challenging changes.</a:t>
          </a:r>
          <a:endParaRPr lang="en-US" sz="1000" kern="1200"/>
        </a:p>
      </dsp:txBody>
      <dsp:txXfrm>
        <a:off x="0" y="3435686"/>
        <a:ext cx="2880320" cy="843412"/>
      </dsp:txXfrm>
    </dsp:sp>
    <dsp:sp modelId="{55CE26AE-577A-4D7F-83BC-368C93F5A940}">
      <dsp:nvSpPr>
        <dsp:cNvPr id="0" name=""/>
        <dsp:cNvSpPr/>
      </dsp:nvSpPr>
      <dsp:spPr>
        <a:xfrm>
          <a:off x="144016" y="3184766"/>
          <a:ext cx="2016224" cy="50184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8" tIns="0" rIns="76208" bIns="0" numCol="1" spcCol="1270" anchor="ctr" anchorCtr="0">
          <a:noAutofit/>
        </a:bodyPr>
        <a:lstStyle/>
        <a:p>
          <a:pPr marL="0" lvl="0" indent="0" algn="l" defTabSz="444500">
            <a:lnSpc>
              <a:spcPct val="90000"/>
            </a:lnSpc>
            <a:spcBef>
              <a:spcPct val="0"/>
            </a:spcBef>
            <a:spcAft>
              <a:spcPct val="35000"/>
            </a:spcAft>
            <a:buNone/>
          </a:pPr>
          <a:r>
            <a:rPr lang="en-US" sz="1000" b="1" kern="1200"/>
            <a:t>Support During Transitions</a:t>
          </a:r>
          <a:endParaRPr lang="en-US" sz="1000" kern="1200"/>
        </a:p>
      </dsp:txBody>
      <dsp:txXfrm>
        <a:off x="168514" y="3209264"/>
        <a:ext cx="1967228"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774C3-AFAC-41B5-BFA3-179D81F5FCF7}">
      <dsp:nvSpPr>
        <dsp:cNvPr id="0" name=""/>
        <dsp:cNvSpPr/>
      </dsp:nvSpPr>
      <dsp:spPr>
        <a:xfrm>
          <a:off x="0" y="321713"/>
          <a:ext cx="2598413"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495A95-ED0F-4C84-A7DD-1B21A5A56432}">
      <dsp:nvSpPr>
        <dsp:cNvPr id="0" name=""/>
        <dsp:cNvSpPr/>
      </dsp:nvSpPr>
      <dsp:spPr>
        <a:xfrm>
          <a:off x="129920" y="70793"/>
          <a:ext cx="1818889" cy="5018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750" tIns="0" rIns="68750" bIns="0" numCol="1" spcCol="1270" anchor="ctr" anchorCtr="0">
          <a:noAutofit/>
        </a:bodyPr>
        <a:lstStyle/>
        <a:p>
          <a:pPr marL="0" lvl="0" indent="0" algn="l" defTabSz="466725">
            <a:lnSpc>
              <a:spcPct val="90000"/>
            </a:lnSpc>
            <a:spcBef>
              <a:spcPct val="0"/>
            </a:spcBef>
            <a:spcAft>
              <a:spcPct val="35000"/>
            </a:spcAft>
            <a:buNone/>
          </a:pPr>
          <a:r>
            <a:rPr lang="en-US" sz="1050" kern="1200"/>
            <a:t>2: Multi-Agency Support Offer</a:t>
          </a:r>
        </a:p>
      </dsp:txBody>
      <dsp:txXfrm>
        <a:off x="154418" y="95291"/>
        <a:ext cx="1769893" cy="452844"/>
      </dsp:txXfrm>
    </dsp:sp>
    <dsp:sp modelId="{85F99B41-CD00-4095-8A7E-51B30AF0F3E5}">
      <dsp:nvSpPr>
        <dsp:cNvPr id="0" name=""/>
        <dsp:cNvSpPr/>
      </dsp:nvSpPr>
      <dsp:spPr>
        <a:xfrm>
          <a:off x="0" y="1092833"/>
          <a:ext cx="2598413" cy="1017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666" tIns="354076" rIns="201666" bIns="78232" numCol="1" spcCol="1270" anchor="t" anchorCtr="0">
          <a:noAutofit/>
        </a:bodyPr>
        <a:lstStyle/>
        <a:p>
          <a:pPr marL="57150" lvl="1" indent="-57150" algn="l" defTabSz="466725">
            <a:lnSpc>
              <a:spcPct val="90000"/>
            </a:lnSpc>
            <a:spcBef>
              <a:spcPct val="0"/>
            </a:spcBef>
            <a:spcAft>
              <a:spcPct val="15000"/>
            </a:spcAft>
            <a:buChar char="•"/>
          </a:pPr>
          <a:r>
            <a:rPr lang="en-GB" sz="1050" kern="1200"/>
            <a:t>Schools will receive a comprehensive toolkit to support effective attendance interventions and data-driven decision-making.</a:t>
          </a:r>
          <a:endParaRPr lang="en-US" sz="1050" kern="1200"/>
        </a:p>
      </dsp:txBody>
      <dsp:txXfrm>
        <a:off x="0" y="1092833"/>
        <a:ext cx="2598413" cy="1017450"/>
      </dsp:txXfrm>
    </dsp:sp>
    <dsp:sp modelId="{2F20CEDB-E751-4D90-B328-6CD50340FE6A}">
      <dsp:nvSpPr>
        <dsp:cNvPr id="0" name=""/>
        <dsp:cNvSpPr/>
      </dsp:nvSpPr>
      <dsp:spPr>
        <a:xfrm>
          <a:off x="129920" y="841913"/>
          <a:ext cx="1818889" cy="5018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750" tIns="0" rIns="68750" bIns="0" numCol="1" spcCol="1270" anchor="ctr" anchorCtr="0">
          <a:noAutofit/>
        </a:bodyPr>
        <a:lstStyle/>
        <a:p>
          <a:pPr marL="0" lvl="0" indent="0" algn="l" defTabSz="466725">
            <a:lnSpc>
              <a:spcPct val="90000"/>
            </a:lnSpc>
            <a:spcBef>
              <a:spcPct val="0"/>
            </a:spcBef>
            <a:spcAft>
              <a:spcPct val="35000"/>
            </a:spcAft>
            <a:buNone/>
          </a:pPr>
          <a:r>
            <a:rPr lang="en-US" sz="1050" b="1" kern="1200"/>
            <a:t>Attendance Toolkit</a:t>
          </a:r>
          <a:endParaRPr lang="en-US" sz="1050" kern="1200"/>
        </a:p>
      </dsp:txBody>
      <dsp:txXfrm>
        <a:off x="154418" y="866411"/>
        <a:ext cx="1769893" cy="452844"/>
      </dsp:txXfrm>
    </dsp:sp>
    <dsp:sp modelId="{A0161046-6878-48B8-BA80-19B082E2CECF}">
      <dsp:nvSpPr>
        <dsp:cNvPr id="0" name=""/>
        <dsp:cNvSpPr/>
      </dsp:nvSpPr>
      <dsp:spPr>
        <a:xfrm>
          <a:off x="0" y="2453003"/>
          <a:ext cx="2598413" cy="1017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666" tIns="354076" rIns="201666" bIns="78232" numCol="1" spcCol="1270" anchor="t" anchorCtr="0">
          <a:noAutofit/>
        </a:bodyPr>
        <a:lstStyle/>
        <a:p>
          <a:pPr marL="57150" lvl="1" indent="-57150" algn="l" defTabSz="466725">
            <a:lnSpc>
              <a:spcPct val="90000"/>
            </a:lnSpc>
            <a:spcBef>
              <a:spcPct val="0"/>
            </a:spcBef>
            <a:spcAft>
              <a:spcPct val="15000"/>
            </a:spcAft>
            <a:buChar char="•"/>
          </a:pPr>
          <a:r>
            <a:rPr lang="en-GB" sz="1050" kern="1200"/>
            <a:t>Specialised support will address severe absence issues and part-time timetable challenges among students.</a:t>
          </a:r>
          <a:endParaRPr lang="en-US" sz="1050" kern="1200"/>
        </a:p>
      </dsp:txBody>
      <dsp:txXfrm>
        <a:off x="0" y="2453003"/>
        <a:ext cx="2598413" cy="1017450"/>
      </dsp:txXfrm>
    </dsp:sp>
    <dsp:sp modelId="{2D02A13A-E77A-4EB1-AFA2-485FE1569989}">
      <dsp:nvSpPr>
        <dsp:cNvPr id="0" name=""/>
        <dsp:cNvSpPr/>
      </dsp:nvSpPr>
      <dsp:spPr>
        <a:xfrm>
          <a:off x="129920" y="2202083"/>
          <a:ext cx="1818889" cy="5018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750" tIns="0" rIns="68750" bIns="0" numCol="1" spcCol="1270" anchor="ctr" anchorCtr="0">
          <a:noAutofit/>
        </a:bodyPr>
        <a:lstStyle/>
        <a:p>
          <a:pPr marL="0" lvl="0" indent="0" algn="l" defTabSz="466725">
            <a:lnSpc>
              <a:spcPct val="90000"/>
            </a:lnSpc>
            <a:spcBef>
              <a:spcPct val="0"/>
            </a:spcBef>
            <a:spcAft>
              <a:spcPct val="35000"/>
            </a:spcAft>
            <a:buNone/>
          </a:pPr>
          <a:r>
            <a:rPr lang="en-US" sz="1050" b="1" kern="1200"/>
            <a:t>Support First Packages</a:t>
          </a:r>
          <a:endParaRPr lang="en-US" sz="1050" kern="1200"/>
        </a:p>
      </dsp:txBody>
      <dsp:txXfrm>
        <a:off x="154418" y="2226581"/>
        <a:ext cx="1769893" cy="452844"/>
      </dsp:txXfrm>
    </dsp:sp>
    <dsp:sp modelId="{3F64C1F3-08E9-4E0A-8BAF-2C06336936FD}">
      <dsp:nvSpPr>
        <dsp:cNvPr id="0" name=""/>
        <dsp:cNvSpPr/>
      </dsp:nvSpPr>
      <dsp:spPr>
        <a:xfrm>
          <a:off x="0" y="3813173"/>
          <a:ext cx="2598413" cy="1017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666" tIns="354076" rIns="201666" bIns="78232" numCol="1" spcCol="1270" anchor="t" anchorCtr="0">
          <a:noAutofit/>
        </a:bodyPr>
        <a:lstStyle/>
        <a:p>
          <a:pPr marL="57150" lvl="1" indent="-57150" algn="l" defTabSz="466725">
            <a:lnSpc>
              <a:spcPct val="90000"/>
            </a:lnSpc>
            <a:spcBef>
              <a:spcPct val="0"/>
            </a:spcBef>
            <a:spcAft>
              <a:spcPct val="15000"/>
            </a:spcAft>
            <a:buChar char="•"/>
          </a:pPr>
          <a:r>
            <a:rPr lang="en-GB" sz="1050" kern="1200"/>
            <a:t>1-3 meetings a year will be held with schools to review attendance practices and plan coordinated interventions.</a:t>
          </a:r>
          <a:endParaRPr lang="en-US" sz="1050" kern="1200"/>
        </a:p>
      </dsp:txBody>
      <dsp:txXfrm>
        <a:off x="0" y="3813173"/>
        <a:ext cx="2598413" cy="1017450"/>
      </dsp:txXfrm>
    </dsp:sp>
    <dsp:sp modelId="{FC2CCACD-C5A6-4BE9-BAA7-CD6C0656AC0F}">
      <dsp:nvSpPr>
        <dsp:cNvPr id="0" name=""/>
        <dsp:cNvSpPr/>
      </dsp:nvSpPr>
      <dsp:spPr>
        <a:xfrm>
          <a:off x="129920" y="3562253"/>
          <a:ext cx="1818889" cy="5018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750" tIns="0" rIns="68750" bIns="0" numCol="1" spcCol="1270" anchor="ctr" anchorCtr="0">
          <a:noAutofit/>
        </a:bodyPr>
        <a:lstStyle/>
        <a:p>
          <a:pPr marL="0" lvl="0" indent="0" algn="l" defTabSz="466725">
            <a:lnSpc>
              <a:spcPct val="90000"/>
            </a:lnSpc>
            <a:spcBef>
              <a:spcPct val="0"/>
            </a:spcBef>
            <a:spcAft>
              <a:spcPct val="35000"/>
            </a:spcAft>
            <a:buNone/>
          </a:pPr>
          <a:r>
            <a:rPr lang="en-US" sz="1050" b="1" kern="1200"/>
            <a:t>Targeting Support meetings</a:t>
          </a:r>
          <a:endParaRPr lang="en-US" sz="1050" kern="1200"/>
        </a:p>
      </dsp:txBody>
      <dsp:txXfrm>
        <a:off x="154418" y="3586751"/>
        <a:ext cx="1769893"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110F3-4995-4FFC-A375-67EEA5A88390}">
      <dsp:nvSpPr>
        <dsp:cNvPr id="0" name=""/>
        <dsp:cNvSpPr/>
      </dsp:nvSpPr>
      <dsp:spPr>
        <a:xfrm>
          <a:off x="0" y="241264"/>
          <a:ext cx="2598413"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4E912B-3604-4CBB-8EC3-177134ABC849}">
      <dsp:nvSpPr>
        <dsp:cNvPr id="0" name=""/>
        <dsp:cNvSpPr/>
      </dsp:nvSpPr>
      <dsp:spPr>
        <a:xfrm>
          <a:off x="129920" y="5104"/>
          <a:ext cx="1818889" cy="4723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750" tIns="0" rIns="68750" bIns="0" numCol="1" spcCol="1270" anchor="ctr" anchorCtr="0">
          <a:noAutofit/>
        </a:bodyPr>
        <a:lstStyle/>
        <a:p>
          <a:pPr marL="0" lvl="0" indent="0" algn="l" defTabSz="466725">
            <a:lnSpc>
              <a:spcPct val="90000"/>
            </a:lnSpc>
            <a:spcBef>
              <a:spcPct val="0"/>
            </a:spcBef>
            <a:spcAft>
              <a:spcPct val="35000"/>
            </a:spcAft>
            <a:buNone/>
          </a:pPr>
          <a:r>
            <a:rPr lang="en-US" sz="1050" kern="1200"/>
            <a:t>3: Communication and Data Transparency</a:t>
          </a:r>
        </a:p>
      </dsp:txBody>
      <dsp:txXfrm>
        <a:off x="152977" y="28161"/>
        <a:ext cx="1772775" cy="426206"/>
      </dsp:txXfrm>
    </dsp:sp>
    <dsp:sp modelId="{390CA673-02ED-4760-A7DA-6DADA787F073}">
      <dsp:nvSpPr>
        <dsp:cNvPr id="0" name=""/>
        <dsp:cNvSpPr/>
      </dsp:nvSpPr>
      <dsp:spPr>
        <a:xfrm>
          <a:off x="0" y="967024"/>
          <a:ext cx="2598413" cy="100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666" tIns="333248" rIns="201666" bIns="78232" numCol="1" spcCol="1270" anchor="t" anchorCtr="0">
          <a:noAutofit/>
        </a:bodyPr>
        <a:lstStyle/>
        <a:p>
          <a:pPr marL="57150" lvl="1" indent="-57150" algn="l" defTabSz="466725">
            <a:lnSpc>
              <a:spcPct val="90000"/>
            </a:lnSpc>
            <a:spcBef>
              <a:spcPct val="0"/>
            </a:spcBef>
            <a:spcAft>
              <a:spcPct val="15000"/>
            </a:spcAft>
            <a:buChar char="•"/>
          </a:pPr>
          <a:r>
            <a:rPr lang="en-GB" sz="1050" kern="1200"/>
            <a:t>Launching an annual campaign to keep attendance a high priority and address emerging trends effectively.</a:t>
          </a:r>
          <a:endParaRPr lang="en-US" sz="1050" kern="1200"/>
        </a:p>
      </dsp:txBody>
      <dsp:txXfrm>
        <a:off x="0" y="967024"/>
        <a:ext cx="2598413" cy="1008000"/>
      </dsp:txXfrm>
    </dsp:sp>
    <dsp:sp modelId="{D8D6758A-3CB9-4820-8BC2-5833F94A4454}">
      <dsp:nvSpPr>
        <dsp:cNvPr id="0" name=""/>
        <dsp:cNvSpPr/>
      </dsp:nvSpPr>
      <dsp:spPr>
        <a:xfrm>
          <a:off x="129920" y="730864"/>
          <a:ext cx="1818889" cy="4723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750" tIns="0" rIns="68750" bIns="0" numCol="1" spcCol="1270" anchor="ctr" anchorCtr="0">
          <a:noAutofit/>
        </a:bodyPr>
        <a:lstStyle/>
        <a:p>
          <a:pPr marL="0" lvl="0" indent="0" algn="l" defTabSz="466725">
            <a:lnSpc>
              <a:spcPct val="90000"/>
            </a:lnSpc>
            <a:spcBef>
              <a:spcPct val="0"/>
            </a:spcBef>
            <a:spcAft>
              <a:spcPct val="35000"/>
            </a:spcAft>
            <a:buNone/>
          </a:pPr>
          <a:r>
            <a:rPr lang="en-GB" sz="1050" b="1" kern="1200"/>
            <a:t>Annual Attendance Campaign</a:t>
          </a:r>
          <a:endParaRPr lang="en-US" sz="1050" kern="1200"/>
        </a:p>
      </dsp:txBody>
      <dsp:txXfrm>
        <a:off x="152977" y="753921"/>
        <a:ext cx="1772775" cy="426206"/>
      </dsp:txXfrm>
    </dsp:sp>
    <dsp:sp modelId="{CB37733C-4C7A-4D55-B5EA-C2F3B16C21F2}">
      <dsp:nvSpPr>
        <dsp:cNvPr id="0" name=""/>
        <dsp:cNvSpPr/>
      </dsp:nvSpPr>
      <dsp:spPr>
        <a:xfrm>
          <a:off x="0" y="2297584"/>
          <a:ext cx="2598413" cy="100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666" tIns="333248" rIns="201666" bIns="78232" numCol="1" spcCol="1270" anchor="t" anchorCtr="0">
          <a:noAutofit/>
        </a:bodyPr>
        <a:lstStyle/>
        <a:p>
          <a:pPr marL="57150" lvl="1" indent="-57150" algn="l" defTabSz="466725">
            <a:lnSpc>
              <a:spcPct val="90000"/>
            </a:lnSpc>
            <a:spcBef>
              <a:spcPct val="0"/>
            </a:spcBef>
            <a:spcAft>
              <a:spcPct val="15000"/>
            </a:spcAft>
            <a:buChar char="•"/>
          </a:pPr>
          <a:r>
            <a:rPr lang="en-GB" sz="1050" kern="1200"/>
            <a:t>Facilitating forums for schools and professionals to share best practices and improve attendance locally.</a:t>
          </a:r>
          <a:endParaRPr lang="en-US" sz="1050" kern="1200"/>
        </a:p>
      </dsp:txBody>
      <dsp:txXfrm>
        <a:off x="0" y="2297584"/>
        <a:ext cx="2598413" cy="1008000"/>
      </dsp:txXfrm>
    </dsp:sp>
    <dsp:sp modelId="{B3FD4135-6B77-49B9-B527-952913A93A74}">
      <dsp:nvSpPr>
        <dsp:cNvPr id="0" name=""/>
        <dsp:cNvSpPr/>
      </dsp:nvSpPr>
      <dsp:spPr>
        <a:xfrm>
          <a:off x="129920" y="2061424"/>
          <a:ext cx="1818889" cy="4723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750" tIns="0" rIns="68750" bIns="0" numCol="1" spcCol="1270" anchor="ctr" anchorCtr="0">
          <a:noAutofit/>
        </a:bodyPr>
        <a:lstStyle/>
        <a:p>
          <a:pPr marL="0" lvl="0" indent="0" algn="l" defTabSz="466725">
            <a:lnSpc>
              <a:spcPct val="90000"/>
            </a:lnSpc>
            <a:spcBef>
              <a:spcPct val="0"/>
            </a:spcBef>
            <a:spcAft>
              <a:spcPct val="35000"/>
            </a:spcAft>
            <a:buNone/>
          </a:pPr>
          <a:r>
            <a:rPr lang="en-GB" sz="1050" b="1" kern="1200"/>
            <a:t>Localised Attendance Forums</a:t>
          </a:r>
          <a:endParaRPr lang="en-US" sz="1050" kern="1200"/>
        </a:p>
      </dsp:txBody>
      <dsp:txXfrm>
        <a:off x="152977" y="2084481"/>
        <a:ext cx="1772775" cy="426206"/>
      </dsp:txXfrm>
    </dsp:sp>
    <dsp:sp modelId="{9F10AF91-8DAA-459D-9540-E1E1DC653581}">
      <dsp:nvSpPr>
        <dsp:cNvPr id="0" name=""/>
        <dsp:cNvSpPr/>
      </dsp:nvSpPr>
      <dsp:spPr>
        <a:xfrm>
          <a:off x="0" y="3628144"/>
          <a:ext cx="2598413" cy="100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666" tIns="333248" rIns="201666" bIns="78232" numCol="1" spcCol="1270" anchor="t" anchorCtr="0">
          <a:noAutofit/>
        </a:bodyPr>
        <a:lstStyle/>
        <a:p>
          <a:pPr marL="57150" lvl="1" indent="-57150" algn="l" defTabSz="466725">
            <a:lnSpc>
              <a:spcPct val="90000"/>
            </a:lnSpc>
            <a:spcBef>
              <a:spcPct val="0"/>
            </a:spcBef>
            <a:spcAft>
              <a:spcPct val="15000"/>
            </a:spcAft>
            <a:buChar char="•"/>
          </a:pPr>
          <a:r>
            <a:rPr lang="en-GB" sz="1050" kern="1200"/>
            <a:t>Hosting a city-wide conference to promote collaboration and professional development focused on attendance</a:t>
          </a:r>
          <a:endParaRPr lang="en-US" sz="1050" kern="1200"/>
        </a:p>
      </dsp:txBody>
      <dsp:txXfrm>
        <a:off x="0" y="3628144"/>
        <a:ext cx="2598413" cy="1008000"/>
      </dsp:txXfrm>
    </dsp:sp>
    <dsp:sp modelId="{E7CA8224-0576-4567-87D6-D53AD79460B8}">
      <dsp:nvSpPr>
        <dsp:cNvPr id="0" name=""/>
        <dsp:cNvSpPr/>
      </dsp:nvSpPr>
      <dsp:spPr>
        <a:xfrm>
          <a:off x="129920" y="3391984"/>
          <a:ext cx="1818889" cy="4723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750" tIns="0" rIns="68750" bIns="0" numCol="1" spcCol="1270" anchor="ctr" anchorCtr="0">
          <a:noAutofit/>
        </a:bodyPr>
        <a:lstStyle/>
        <a:p>
          <a:pPr marL="0" lvl="0" indent="0" algn="l" defTabSz="466725">
            <a:lnSpc>
              <a:spcPct val="90000"/>
            </a:lnSpc>
            <a:spcBef>
              <a:spcPct val="0"/>
            </a:spcBef>
            <a:spcAft>
              <a:spcPct val="35000"/>
            </a:spcAft>
            <a:buNone/>
          </a:pPr>
          <a:r>
            <a:rPr lang="en-GB" sz="1050" b="1" kern="1200"/>
            <a:t>Annual Attendance Conference</a:t>
          </a:r>
          <a:endParaRPr lang="en-US" sz="1050" kern="1200"/>
        </a:p>
      </dsp:txBody>
      <dsp:txXfrm>
        <a:off x="152977" y="3415041"/>
        <a:ext cx="1772775"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CB49C-5B73-4EE5-8A4B-A8CB38872506}">
      <dsp:nvSpPr>
        <dsp:cNvPr id="0" name=""/>
        <dsp:cNvSpPr/>
      </dsp:nvSpPr>
      <dsp:spPr>
        <a:xfrm>
          <a:off x="283199" y="831139"/>
          <a:ext cx="880330" cy="88033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DD400B-B740-4552-8334-74723394225F}">
      <dsp:nvSpPr>
        <dsp:cNvPr id="0" name=""/>
        <dsp:cNvSpPr/>
      </dsp:nvSpPr>
      <dsp:spPr>
        <a:xfrm>
          <a:off x="470810" y="1018750"/>
          <a:ext cx="505107" cy="5051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CFCB3D-7DD7-4B5E-9F3A-A52F4FABBDCC}">
      <dsp:nvSpPr>
        <dsp:cNvPr id="0" name=""/>
        <dsp:cNvSpPr/>
      </dsp:nvSpPr>
      <dsp:spPr>
        <a:xfrm>
          <a:off x="1782" y="1985670"/>
          <a:ext cx="1443164" cy="57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Mini toolkit (while the BCC website is redeveloped)</a:t>
          </a:r>
          <a:endParaRPr lang="en-US" sz="1100" kern="1200"/>
        </a:p>
      </dsp:txBody>
      <dsp:txXfrm>
        <a:off x="1782" y="1985670"/>
        <a:ext cx="1443164" cy="577265"/>
      </dsp:txXfrm>
    </dsp:sp>
    <dsp:sp modelId="{81DBA67D-077D-40EA-BEB0-8E8DE305BF41}">
      <dsp:nvSpPr>
        <dsp:cNvPr id="0" name=""/>
        <dsp:cNvSpPr/>
      </dsp:nvSpPr>
      <dsp:spPr>
        <a:xfrm>
          <a:off x="1978917" y="831139"/>
          <a:ext cx="880330" cy="88033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199719-189F-4328-A63D-0444F1F6D5C9}">
      <dsp:nvSpPr>
        <dsp:cNvPr id="0" name=""/>
        <dsp:cNvSpPr/>
      </dsp:nvSpPr>
      <dsp:spPr>
        <a:xfrm>
          <a:off x="2166528" y="1018750"/>
          <a:ext cx="505107" cy="5051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BC7532-DE57-4EE4-B082-B94167320291}">
      <dsp:nvSpPr>
        <dsp:cNvPr id="0" name=""/>
        <dsp:cNvSpPr/>
      </dsp:nvSpPr>
      <dsp:spPr>
        <a:xfrm>
          <a:off x="1697500" y="1985670"/>
          <a:ext cx="1443164" cy="57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Self Audit tool</a:t>
          </a:r>
          <a:endParaRPr lang="en-US" sz="1100" kern="1200"/>
        </a:p>
      </dsp:txBody>
      <dsp:txXfrm>
        <a:off x="1697500" y="1985670"/>
        <a:ext cx="1443164" cy="577265"/>
      </dsp:txXfrm>
    </dsp:sp>
    <dsp:sp modelId="{894A4A86-BB9E-4F98-8591-9D8A88B8FE26}">
      <dsp:nvSpPr>
        <dsp:cNvPr id="0" name=""/>
        <dsp:cNvSpPr/>
      </dsp:nvSpPr>
      <dsp:spPr>
        <a:xfrm>
          <a:off x="3674634" y="831139"/>
          <a:ext cx="880330" cy="88033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609FA2-932C-414B-8276-26F54BD57DA0}">
      <dsp:nvSpPr>
        <dsp:cNvPr id="0" name=""/>
        <dsp:cNvSpPr/>
      </dsp:nvSpPr>
      <dsp:spPr>
        <a:xfrm>
          <a:off x="3862246" y="1018750"/>
          <a:ext cx="505107" cy="5051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4F0221-9A92-46E0-AC8A-8174D00BAE65}">
      <dsp:nvSpPr>
        <dsp:cNvPr id="0" name=""/>
        <dsp:cNvSpPr/>
      </dsp:nvSpPr>
      <dsp:spPr>
        <a:xfrm>
          <a:off x="3393217" y="1985670"/>
          <a:ext cx="1443164" cy="57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TSM paperwork</a:t>
          </a:r>
          <a:endParaRPr lang="en-US" sz="1100" kern="1200"/>
        </a:p>
      </dsp:txBody>
      <dsp:txXfrm>
        <a:off x="3393217" y="1985670"/>
        <a:ext cx="1443164" cy="577265"/>
      </dsp:txXfrm>
    </dsp:sp>
    <dsp:sp modelId="{652AA32E-CB52-4E6B-AD15-FDBF2F7AB59C}">
      <dsp:nvSpPr>
        <dsp:cNvPr id="0" name=""/>
        <dsp:cNvSpPr/>
      </dsp:nvSpPr>
      <dsp:spPr>
        <a:xfrm>
          <a:off x="5370352" y="831139"/>
          <a:ext cx="880330" cy="88033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09E0E0-0039-4158-AA66-8B538B9BBFF6}">
      <dsp:nvSpPr>
        <dsp:cNvPr id="0" name=""/>
        <dsp:cNvSpPr/>
      </dsp:nvSpPr>
      <dsp:spPr>
        <a:xfrm>
          <a:off x="5557964" y="1018750"/>
          <a:ext cx="505107" cy="5051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9CDE77-8549-4595-9ED7-F6CE42C7C448}">
      <dsp:nvSpPr>
        <dsp:cNvPr id="0" name=""/>
        <dsp:cNvSpPr/>
      </dsp:nvSpPr>
      <dsp:spPr>
        <a:xfrm>
          <a:off x="5088935" y="1985670"/>
          <a:ext cx="1443164" cy="57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VYED resources</a:t>
          </a:r>
          <a:endParaRPr lang="en-US" sz="1100" kern="1200"/>
        </a:p>
      </dsp:txBody>
      <dsp:txXfrm>
        <a:off x="5088935" y="1985670"/>
        <a:ext cx="1443164" cy="577265"/>
      </dsp:txXfrm>
    </dsp:sp>
    <dsp:sp modelId="{B862EA49-EB68-449B-8EB0-D4D140ADD649}">
      <dsp:nvSpPr>
        <dsp:cNvPr id="0" name=""/>
        <dsp:cNvSpPr/>
      </dsp:nvSpPr>
      <dsp:spPr>
        <a:xfrm>
          <a:off x="7066070" y="831139"/>
          <a:ext cx="880330" cy="88033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6C2173-B5D6-428E-A088-32A0B6CCC279}">
      <dsp:nvSpPr>
        <dsp:cNvPr id="0" name=""/>
        <dsp:cNvSpPr/>
      </dsp:nvSpPr>
      <dsp:spPr>
        <a:xfrm>
          <a:off x="7253681" y="1018750"/>
          <a:ext cx="505107" cy="5051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4D5C67-AA05-48C7-95A4-0D8E4DC2F4CC}">
      <dsp:nvSpPr>
        <dsp:cNvPr id="0" name=""/>
        <dsp:cNvSpPr/>
      </dsp:nvSpPr>
      <dsp:spPr>
        <a:xfrm>
          <a:off x="6784653" y="1985670"/>
          <a:ext cx="1443164" cy="57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Webinars (previous ones on youtube)</a:t>
          </a:r>
          <a:endParaRPr lang="en-US" sz="1100" kern="1200"/>
        </a:p>
      </dsp:txBody>
      <dsp:txXfrm>
        <a:off x="6784653" y="1985670"/>
        <a:ext cx="1443164" cy="5772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DF036-19A1-4D0D-B212-32A1246B2CE6}">
      <dsp:nvSpPr>
        <dsp:cNvPr id="0" name=""/>
        <dsp:cNvSpPr/>
      </dsp:nvSpPr>
      <dsp:spPr>
        <a:xfrm>
          <a:off x="0" y="2651"/>
          <a:ext cx="8229600" cy="56478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84710B-1F89-4452-860D-BD0FAEB1958D}">
      <dsp:nvSpPr>
        <dsp:cNvPr id="0" name=""/>
        <dsp:cNvSpPr/>
      </dsp:nvSpPr>
      <dsp:spPr>
        <a:xfrm>
          <a:off x="170848" y="129729"/>
          <a:ext cx="310634" cy="3106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F5CCD5-63EB-4184-851A-84BAF16E7DC0}">
      <dsp:nvSpPr>
        <dsp:cNvPr id="0" name=""/>
        <dsp:cNvSpPr/>
      </dsp:nvSpPr>
      <dsp:spPr>
        <a:xfrm>
          <a:off x="652331" y="2651"/>
          <a:ext cx="7577268" cy="56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74" tIns="59774" rIns="59774" bIns="59774" numCol="1" spcCol="1270" anchor="ctr" anchorCtr="0">
          <a:noAutofit/>
        </a:bodyPr>
        <a:lstStyle/>
        <a:p>
          <a:pPr marL="0" lvl="0" indent="0" algn="l" defTabSz="711200">
            <a:lnSpc>
              <a:spcPct val="100000"/>
            </a:lnSpc>
            <a:spcBef>
              <a:spcPct val="0"/>
            </a:spcBef>
            <a:spcAft>
              <a:spcPct val="35000"/>
            </a:spcAft>
            <a:buNone/>
          </a:pPr>
          <a:r>
            <a:rPr lang="en-GB" sz="1600" kern="1200"/>
            <a:t>Thank you for everything you do to make a difference every day.</a:t>
          </a:r>
          <a:endParaRPr lang="en-US" sz="1600" kern="1200"/>
        </a:p>
      </dsp:txBody>
      <dsp:txXfrm>
        <a:off x="652331" y="2651"/>
        <a:ext cx="7577268" cy="564789"/>
      </dsp:txXfrm>
    </dsp:sp>
    <dsp:sp modelId="{057A708E-C93C-40C2-80F6-E5EF36B0FE5B}">
      <dsp:nvSpPr>
        <dsp:cNvPr id="0" name=""/>
        <dsp:cNvSpPr/>
      </dsp:nvSpPr>
      <dsp:spPr>
        <a:xfrm>
          <a:off x="0" y="708638"/>
          <a:ext cx="8229600" cy="56478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8E0C5A-3563-4B7C-813D-00BBEE9F708D}">
      <dsp:nvSpPr>
        <dsp:cNvPr id="0" name=""/>
        <dsp:cNvSpPr/>
      </dsp:nvSpPr>
      <dsp:spPr>
        <a:xfrm>
          <a:off x="170848" y="835716"/>
          <a:ext cx="310634" cy="3106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B25EAE-6A02-41C7-8AEC-9F5540F0228D}">
      <dsp:nvSpPr>
        <dsp:cNvPr id="0" name=""/>
        <dsp:cNvSpPr/>
      </dsp:nvSpPr>
      <dsp:spPr>
        <a:xfrm>
          <a:off x="652331" y="708638"/>
          <a:ext cx="7577268" cy="56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74" tIns="59774" rIns="59774" bIns="59774" numCol="1" spcCol="1270" anchor="ctr" anchorCtr="0">
          <a:noAutofit/>
        </a:bodyPr>
        <a:lstStyle/>
        <a:p>
          <a:pPr marL="0" lvl="0" indent="0" algn="l" defTabSz="711200">
            <a:lnSpc>
              <a:spcPct val="100000"/>
            </a:lnSpc>
            <a:spcBef>
              <a:spcPct val="0"/>
            </a:spcBef>
            <a:spcAft>
              <a:spcPct val="35000"/>
            </a:spcAft>
            <a:buNone/>
          </a:pPr>
          <a:r>
            <a:rPr lang="en-GB" sz="1600" kern="1200"/>
            <a:t>Your commitment and passion inspire us all.</a:t>
          </a:r>
          <a:endParaRPr lang="en-US" sz="1600" kern="1200"/>
        </a:p>
      </dsp:txBody>
      <dsp:txXfrm>
        <a:off x="652331" y="708638"/>
        <a:ext cx="7577268" cy="564789"/>
      </dsp:txXfrm>
    </dsp:sp>
    <dsp:sp modelId="{BFA77BD3-47C1-4B1C-92E3-FCD693ED7CF0}">
      <dsp:nvSpPr>
        <dsp:cNvPr id="0" name=""/>
        <dsp:cNvSpPr/>
      </dsp:nvSpPr>
      <dsp:spPr>
        <a:xfrm>
          <a:off x="0" y="1414625"/>
          <a:ext cx="8229600" cy="56478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1717CF-AA31-4968-9DA2-4660F4BB04D4}">
      <dsp:nvSpPr>
        <dsp:cNvPr id="0" name=""/>
        <dsp:cNvSpPr/>
      </dsp:nvSpPr>
      <dsp:spPr>
        <a:xfrm>
          <a:off x="170848" y="1541702"/>
          <a:ext cx="310634" cy="3106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1746F5-643B-49FB-A522-921DDB41281F}">
      <dsp:nvSpPr>
        <dsp:cNvPr id="0" name=""/>
        <dsp:cNvSpPr/>
      </dsp:nvSpPr>
      <dsp:spPr>
        <a:xfrm>
          <a:off x="652331" y="1414625"/>
          <a:ext cx="7577268" cy="56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74" tIns="59774" rIns="59774" bIns="59774" numCol="1" spcCol="1270" anchor="ctr" anchorCtr="0">
          <a:noAutofit/>
        </a:bodyPr>
        <a:lstStyle/>
        <a:p>
          <a:pPr marL="0" lvl="0" indent="0" algn="l" defTabSz="711200">
            <a:lnSpc>
              <a:spcPct val="100000"/>
            </a:lnSpc>
            <a:spcBef>
              <a:spcPct val="0"/>
            </a:spcBef>
            <a:spcAft>
              <a:spcPct val="35000"/>
            </a:spcAft>
            <a:buNone/>
          </a:pPr>
          <a:r>
            <a:rPr lang="en-GB" sz="1600" kern="1200"/>
            <a:t>Together, we’re shaping something special for Birmingham’s children and families.</a:t>
          </a:r>
          <a:endParaRPr lang="en-US" sz="1600" kern="1200"/>
        </a:p>
      </dsp:txBody>
      <dsp:txXfrm>
        <a:off x="652331" y="1414625"/>
        <a:ext cx="7577268" cy="564789"/>
      </dsp:txXfrm>
    </dsp:sp>
    <dsp:sp modelId="{97E8411E-B927-4FEB-9CAB-068DB078FAB1}">
      <dsp:nvSpPr>
        <dsp:cNvPr id="0" name=""/>
        <dsp:cNvSpPr/>
      </dsp:nvSpPr>
      <dsp:spPr>
        <a:xfrm>
          <a:off x="0" y="2120612"/>
          <a:ext cx="8229600" cy="56478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051A3F-32E5-4718-8FEB-07EAB00D61A9}">
      <dsp:nvSpPr>
        <dsp:cNvPr id="0" name=""/>
        <dsp:cNvSpPr/>
      </dsp:nvSpPr>
      <dsp:spPr>
        <a:xfrm>
          <a:off x="170848" y="2247689"/>
          <a:ext cx="310634" cy="3106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DBF0EB-5AA7-4053-BC1D-3A212BF5EC37}">
      <dsp:nvSpPr>
        <dsp:cNvPr id="0" name=""/>
        <dsp:cNvSpPr/>
      </dsp:nvSpPr>
      <dsp:spPr>
        <a:xfrm>
          <a:off x="652331" y="2120612"/>
          <a:ext cx="7577268" cy="56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74" tIns="59774" rIns="59774" bIns="59774" numCol="1" spcCol="1270" anchor="ctr" anchorCtr="0">
          <a:noAutofit/>
        </a:bodyPr>
        <a:lstStyle/>
        <a:p>
          <a:pPr marL="0" lvl="0" indent="0" algn="l" defTabSz="711200">
            <a:lnSpc>
              <a:spcPct val="100000"/>
            </a:lnSpc>
            <a:spcBef>
              <a:spcPct val="0"/>
            </a:spcBef>
            <a:spcAft>
              <a:spcPct val="35000"/>
            </a:spcAft>
            <a:buNone/>
          </a:pPr>
          <a:r>
            <a:rPr lang="en-GB" sz="1600" kern="1200"/>
            <a:t>Your support and engagement mean so much.</a:t>
          </a:r>
          <a:endParaRPr lang="en-US" sz="1600" kern="1200"/>
        </a:p>
      </dsp:txBody>
      <dsp:txXfrm>
        <a:off x="652331" y="2120612"/>
        <a:ext cx="7577268" cy="564789"/>
      </dsp:txXfrm>
    </dsp:sp>
    <dsp:sp modelId="{5E99E2BE-5862-4889-AC95-808F928ADEE5}">
      <dsp:nvSpPr>
        <dsp:cNvPr id="0" name=""/>
        <dsp:cNvSpPr/>
      </dsp:nvSpPr>
      <dsp:spPr>
        <a:xfrm>
          <a:off x="0" y="2826598"/>
          <a:ext cx="8229600" cy="56478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4AB9C0-E2D2-4954-844C-02F97A07F2A8}">
      <dsp:nvSpPr>
        <dsp:cNvPr id="0" name=""/>
        <dsp:cNvSpPr/>
      </dsp:nvSpPr>
      <dsp:spPr>
        <a:xfrm>
          <a:off x="170848" y="2953676"/>
          <a:ext cx="310634" cy="31063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5F8E65-EE31-49E8-B3A0-6E8CE11DC61C}">
      <dsp:nvSpPr>
        <dsp:cNvPr id="0" name=""/>
        <dsp:cNvSpPr/>
      </dsp:nvSpPr>
      <dsp:spPr>
        <a:xfrm>
          <a:off x="652331" y="2826598"/>
          <a:ext cx="7577268" cy="56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74" tIns="59774" rIns="59774" bIns="59774" numCol="1" spcCol="1270" anchor="ctr" anchorCtr="0">
          <a:noAutofit/>
        </a:bodyPr>
        <a:lstStyle/>
        <a:p>
          <a:pPr marL="0" lvl="0" indent="0" algn="l" defTabSz="711200">
            <a:lnSpc>
              <a:spcPct val="100000"/>
            </a:lnSpc>
            <a:spcBef>
              <a:spcPct val="0"/>
            </a:spcBef>
            <a:spcAft>
              <a:spcPct val="35000"/>
            </a:spcAft>
            <a:buNone/>
          </a:pPr>
          <a:r>
            <a:rPr lang="en-GB" sz="1600" kern="1200"/>
            <a:t>Wishing you a successful end to the Autumn term and a joyful festive break!</a:t>
          </a:r>
          <a:endParaRPr lang="en-US" sz="1600" kern="1200"/>
        </a:p>
      </dsp:txBody>
      <dsp:txXfrm>
        <a:off x="652331" y="2826598"/>
        <a:ext cx="7577268" cy="56478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A71174-EE1C-CCA8-3F6F-26C96F534F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1EAB4F3-4782-07E4-A430-00495EB7DD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700032-4755-4853-A1C7-86F1521116B9}" type="datetimeFigureOut">
              <a:rPr lang="en-GB" smtClean="0"/>
              <a:t>09/12/2025</a:t>
            </a:fld>
            <a:endParaRPr lang="en-GB"/>
          </a:p>
        </p:txBody>
      </p:sp>
      <p:sp>
        <p:nvSpPr>
          <p:cNvPr id="4" name="Footer Placeholder 3">
            <a:extLst>
              <a:ext uri="{FF2B5EF4-FFF2-40B4-BE49-F238E27FC236}">
                <a16:creationId xmlns:a16="http://schemas.microsoft.com/office/drawing/2014/main" id="{79F38C70-27A4-7087-AE8B-4736D52196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D5388BB-0E68-398D-0546-63A0F93F28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DB9A2E-D9EA-449F-83F7-02E3D59A3E07}" type="slidenum">
              <a:rPr lang="en-GB" smtClean="0"/>
              <a:t>‹#›</a:t>
            </a:fld>
            <a:endParaRPr lang="en-GB"/>
          </a:p>
        </p:txBody>
      </p:sp>
    </p:spTree>
    <p:extLst>
      <p:ext uri="{BB962C8B-B14F-4D97-AF65-F5344CB8AC3E}">
        <p14:creationId xmlns:p14="http://schemas.microsoft.com/office/powerpoint/2010/main" val="1082699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CA597-D0FC-49B8-89F5-D53AACD26BB3}" type="datetimeFigureOut">
              <a:rPr lang="en-GB" smtClean="0"/>
              <a:t>09/12/2025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BD850-0564-4E4B-BE85-B7205CE7C8D7}" type="slidenum">
              <a:rPr lang="en-GB" smtClean="0"/>
              <a:t>‹#›</a:t>
            </a:fld>
            <a:endParaRPr lang="en-GB"/>
          </a:p>
        </p:txBody>
      </p:sp>
    </p:spTree>
    <p:extLst>
      <p:ext uri="{BB962C8B-B14F-4D97-AF65-F5344CB8AC3E}">
        <p14:creationId xmlns:p14="http://schemas.microsoft.com/office/powerpoint/2010/main" val="1622116193"/>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Arial Nova Light" pitchFamily="34" charset="0"/>
        <a:ea typeface="+mn-ea"/>
        <a:cs typeface="Arial Nova Light" pitchFamily="34" charset="0"/>
      </a:defRPr>
    </a:lvl1pPr>
    <a:lvl2pPr marL="389626" algn="l" defTabSz="779252" rtl="0" eaLnBrk="1" latinLnBrk="0" hangingPunct="1">
      <a:defRPr sz="1000" kern="1200">
        <a:solidFill>
          <a:schemeClr val="tx1"/>
        </a:solidFill>
        <a:latin typeface="Arial Nova Light" pitchFamily="34" charset="0"/>
        <a:ea typeface="+mn-ea"/>
        <a:cs typeface="Arial Nova Light" pitchFamily="34" charset="0"/>
      </a:defRPr>
    </a:lvl2pPr>
    <a:lvl3pPr marL="779252" algn="l" defTabSz="779252" rtl="0" eaLnBrk="1" latinLnBrk="0" hangingPunct="1">
      <a:defRPr sz="1000" kern="1200">
        <a:solidFill>
          <a:schemeClr val="tx1"/>
        </a:solidFill>
        <a:latin typeface="Arial Nova Light" pitchFamily="34" charset="0"/>
        <a:ea typeface="+mn-ea"/>
        <a:cs typeface="Arial Nova Light" pitchFamily="34" charset="0"/>
      </a:defRPr>
    </a:lvl3pPr>
    <a:lvl4pPr marL="1168878" algn="l" defTabSz="779252" rtl="0" eaLnBrk="1" latinLnBrk="0" hangingPunct="1">
      <a:defRPr sz="1000" kern="1200">
        <a:solidFill>
          <a:schemeClr val="tx1"/>
        </a:solidFill>
        <a:latin typeface="Arial Nova Light" pitchFamily="34" charset="0"/>
        <a:ea typeface="+mn-ea"/>
        <a:cs typeface="Arial Nova Light" pitchFamily="34" charset="0"/>
      </a:defRPr>
    </a:lvl4pPr>
    <a:lvl5pPr marL="1558503" algn="l" defTabSz="779252" rtl="0" eaLnBrk="1" latinLnBrk="0" hangingPunct="1">
      <a:defRPr sz="1000" kern="1200">
        <a:solidFill>
          <a:schemeClr val="tx1"/>
        </a:solidFill>
        <a:latin typeface="Arial Nova Light" pitchFamily="34" charset="0"/>
        <a:ea typeface="+mn-ea"/>
        <a:cs typeface="Arial Nova Light" pitchFamily="34"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Needs a more exciting first slide please</a:t>
            </a:r>
          </a:p>
          <a:p>
            <a:endParaRPr lang="en-US"/>
          </a:p>
        </p:txBody>
      </p:sp>
      <p:sp>
        <p:nvSpPr>
          <p:cNvPr id="4" name="Slide Number Placeholder 3"/>
          <p:cNvSpPr>
            <a:spLocks noGrp="1"/>
          </p:cNvSpPr>
          <p:nvPr>
            <p:ph type="sldNum" sz="quarter" idx="5"/>
          </p:nvPr>
        </p:nvSpPr>
        <p:spPr/>
        <p:txBody>
          <a:bodyPr/>
          <a:lstStyle/>
          <a:p>
            <a:fld id="{606BD850-0564-4E4B-BE85-B7205CE7C8D7}" type="slidenum">
              <a:rPr lang="en-GB" smtClean="0"/>
              <a:t>3</a:t>
            </a:fld>
            <a:endParaRPr lang="en-GB"/>
          </a:p>
        </p:txBody>
      </p:sp>
    </p:spTree>
    <p:extLst>
      <p:ext uri="{BB962C8B-B14F-4D97-AF65-F5344CB8AC3E}">
        <p14:creationId xmlns:p14="http://schemas.microsoft.com/office/powerpoint/2010/main" val="1705733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Too many acronyms in this slide!is there a link to the strategy and toolkit we can include please?</a:t>
            </a:r>
          </a:p>
          <a:p>
            <a:endParaRPr lang="en-GB"/>
          </a:p>
          <a:p>
            <a:r>
              <a:rPr lang="en-GB"/>
              <a:t>I think we need to explain more about the staffing – which roles?  How many?  How will they benefit schools?</a:t>
            </a:r>
          </a:p>
          <a:p>
            <a:endParaRPr lang="en-US"/>
          </a:p>
        </p:txBody>
      </p:sp>
      <p:sp>
        <p:nvSpPr>
          <p:cNvPr id="4" name="Slide Number Placeholder 3"/>
          <p:cNvSpPr>
            <a:spLocks noGrp="1"/>
          </p:cNvSpPr>
          <p:nvPr>
            <p:ph type="sldNum" sz="quarter" idx="5"/>
          </p:nvPr>
        </p:nvSpPr>
        <p:spPr/>
        <p:txBody>
          <a:bodyPr/>
          <a:lstStyle/>
          <a:p>
            <a:fld id="{606BD850-0564-4E4B-BE85-B7205CE7C8D7}" type="slidenum">
              <a:rPr lang="en-GB" smtClean="0"/>
              <a:t>30</a:t>
            </a:fld>
            <a:endParaRPr lang="en-GB"/>
          </a:p>
        </p:txBody>
      </p:sp>
    </p:spTree>
    <p:extLst>
      <p:ext uri="{BB962C8B-B14F-4D97-AF65-F5344CB8AC3E}">
        <p14:creationId xmlns:p14="http://schemas.microsoft.com/office/powerpoint/2010/main" val="3627175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Conscious of time we could remove this its in Noticeboard</a:t>
            </a:r>
          </a:p>
          <a:p>
            <a:endParaRPr lang="en-US"/>
          </a:p>
        </p:txBody>
      </p:sp>
      <p:sp>
        <p:nvSpPr>
          <p:cNvPr id="4" name="Slide Number Placeholder 3"/>
          <p:cNvSpPr>
            <a:spLocks noGrp="1"/>
          </p:cNvSpPr>
          <p:nvPr>
            <p:ph type="sldNum" sz="quarter" idx="5"/>
          </p:nvPr>
        </p:nvSpPr>
        <p:spPr/>
        <p:txBody>
          <a:bodyPr/>
          <a:lstStyle/>
          <a:p>
            <a:fld id="{606BD850-0564-4E4B-BE85-B7205CE7C8D7}" type="slidenum">
              <a:rPr lang="en-GB" smtClean="0"/>
              <a:t>34</a:t>
            </a:fld>
            <a:endParaRPr lang="en-GB"/>
          </a:p>
        </p:txBody>
      </p:sp>
    </p:spTree>
    <p:extLst>
      <p:ext uri="{BB962C8B-B14F-4D97-AF65-F5344CB8AC3E}">
        <p14:creationId xmlns:p14="http://schemas.microsoft.com/office/powerpoint/2010/main" val="153480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25428-F03B-E8DE-596A-8FDE1EC0D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88456B-9CD3-1A3A-EF49-E1D66E9390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AFE9FA-BD65-9395-240A-8B1BD58C96D7}"/>
              </a:ext>
            </a:extLst>
          </p:cNvPr>
          <p:cNvSpPr>
            <a:spLocks noGrp="1"/>
          </p:cNvSpPr>
          <p:nvPr>
            <p:ph type="body" idx="1"/>
          </p:nvPr>
        </p:nvSpPr>
        <p:spPr/>
        <p:txBody>
          <a:bodyPr/>
          <a:lstStyle/>
          <a:p>
            <a:r>
              <a:rPr lang="en-GB"/>
              <a:t>Can you include the speaker notes for me that Laura shared they were really helpful thanks</a:t>
            </a:r>
          </a:p>
          <a:p>
            <a:endParaRPr lang="en-GB"/>
          </a:p>
        </p:txBody>
      </p:sp>
      <p:sp>
        <p:nvSpPr>
          <p:cNvPr id="4" name="Slide Number Placeholder 3">
            <a:extLst>
              <a:ext uri="{FF2B5EF4-FFF2-40B4-BE49-F238E27FC236}">
                <a16:creationId xmlns:a16="http://schemas.microsoft.com/office/drawing/2014/main" id="{03F538BC-046A-2B9C-E44C-9013319171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1272D-0F0A-4FB9-BA15-CCE4478EF38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2925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19970-FDDE-AF8C-0832-253DF6318E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28A19A-A8BB-5BA9-56A2-A118456E5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F3B4A1-4185-6932-589B-239D917C4EA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684C2D6-21B0-E7F7-09BE-88E50BFF5C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1272D-0F0A-4FB9-BA15-CCE4478EF38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9818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E414A-5E01-4057-BA81-BD56B42FFAC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2178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6BD850-0564-4E4B-BE85-B7205CE7C8D7}" type="slidenum">
              <a:rPr lang="en-GB" smtClean="0"/>
              <a:t>12</a:t>
            </a:fld>
            <a:endParaRPr lang="en-GB"/>
          </a:p>
        </p:txBody>
      </p:sp>
    </p:spTree>
    <p:extLst>
      <p:ext uri="{BB962C8B-B14F-4D97-AF65-F5344CB8AC3E}">
        <p14:creationId xmlns:p14="http://schemas.microsoft.com/office/powerpoint/2010/main" val="778580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Assume Helen has approved these slides?</a:t>
            </a:r>
          </a:p>
          <a:p>
            <a:endParaRPr lang="en-US"/>
          </a:p>
        </p:txBody>
      </p:sp>
      <p:sp>
        <p:nvSpPr>
          <p:cNvPr id="4" name="Slide Number Placeholder 3"/>
          <p:cNvSpPr>
            <a:spLocks noGrp="1"/>
          </p:cNvSpPr>
          <p:nvPr>
            <p:ph type="sldNum" sz="quarter" idx="5"/>
          </p:nvPr>
        </p:nvSpPr>
        <p:spPr/>
        <p:txBody>
          <a:bodyPr/>
          <a:lstStyle/>
          <a:p>
            <a:fld id="{606BD850-0564-4E4B-BE85-B7205CE7C8D7}" type="slidenum">
              <a:rPr lang="en-GB" smtClean="0"/>
              <a:t>13</a:t>
            </a:fld>
            <a:endParaRPr lang="en-GB"/>
          </a:p>
        </p:txBody>
      </p:sp>
    </p:spTree>
    <p:extLst>
      <p:ext uri="{BB962C8B-B14F-4D97-AF65-F5344CB8AC3E}">
        <p14:creationId xmlns:p14="http://schemas.microsoft.com/office/powerpoint/2010/main" val="4014565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 think you should share your team structure Razia so the heads know what capacity you will have</a:t>
            </a:r>
          </a:p>
          <a:p>
            <a:endParaRPr lang="en-US"/>
          </a:p>
        </p:txBody>
      </p:sp>
      <p:sp>
        <p:nvSpPr>
          <p:cNvPr id="4" name="Slide Number Placeholder 3"/>
          <p:cNvSpPr>
            <a:spLocks noGrp="1"/>
          </p:cNvSpPr>
          <p:nvPr>
            <p:ph type="sldNum" sz="quarter" idx="5"/>
          </p:nvPr>
        </p:nvSpPr>
        <p:spPr/>
        <p:txBody>
          <a:bodyPr/>
          <a:lstStyle/>
          <a:p>
            <a:fld id="{606BD850-0564-4E4B-BE85-B7205CE7C8D7}" type="slidenum">
              <a:rPr lang="en-GB" smtClean="0"/>
              <a:t>19</a:t>
            </a:fld>
            <a:endParaRPr lang="en-GB"/>
          </a:p>
        </p:txBody>
      </p:sp>
    </p:spTree>
    <p:extLst>
      <p:ext uri="{BB962C8B-B14F-4D97-AF65-F5344CB8AC3E}">
        <p14:creationId xmlns:p14="http://schemas.microsoft.com/office/powerpoint/2010/main" val="818794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Can we include links to the strategy and guidance and policies please?</a:t>
            </a:r>
            <a:endParaRPr lang="en-US"/>
          </a:p>
        </p:txBody>
      </p:sp>
      <p:sp>
        <p:nvSpPr>
          <p:cNvPr id="4" name="Slide Number Placeholder 3"/>
          <p:cNvSpPr>
            <a:spLocks noGrp="1"/>
          </p:cNvSpPr>
          <p:nvPr>
            <p:ph type="sldNum" sz="quarter" idx="5"/>
          </p:nvPr>
        </p:nvSpPr>
        <p:spPr/>
        <p:txBody>
          <a:bodyPr/>
          <a:lstStyle/>
          <a:p>
            <a:fld id="{606BD850-0564-4E4B-BE85-B7205CE7C8D7}" type="slidenum">
              <a:rPr lang="en-GB" smtClean="0"/>
              <a:t>20</a:t>
            </a:fld>
            <a:endParaRPr lang="en-GB"/>
          </a:p>
        </p:txBody>
      </p:sp>
    </p:spTree>
    <p:extLst>
      <p:ext uri="{BB962C8B-B14F-4D97-AF65-F5344CB8AC3E}">
        <p14:creationId xmlns:p14="http://schemas.microsoft.com/office/powerpoint/2010/main" val="686982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Is this too detailed?  Do we really need this slide?</a:t>
            </a:r>
          </a:p>
          <a:p>
            <a:endParaRPr lang="en-US"/>
          </a:p>
        </p:txBody>
      </p:sp>
      <p:sp>
        <p:nvSpPr>
          <p:cNvPr id="4" name="Slide Number Placeholder 3"/>
          <p:cNvSpPr>
            <a:spLocks noGrp="1"/>
          </p:cNvSpPr>
          <p:nvPr>
            <p:ph type="sldNum" sz="quarter" idx="5"/>
          </p:nvPr>
        </p:nvSpPr>
        <p:spPr/>
        <p:txBody>
          <a:bodyPr/>
          <a:lstStyle/>
          <a:p>
            <a:fld id="{606BD850-0564-4E4B-BE85-B7205CE7C8D7}" type="slidenum">
              <a:rPr lang="en-GB" smtClean="0"/>
              <a:t>26</a:t>
            </a:fld>
            <a:endParaRPr lang="en-GB"/>
          </a:p>
        </p:txBody>
      </p:sp>
    </p:spTree>
    <p:extLst>
      <p:ext uri="{BB962C8B-B14F-4D97-AF65-F5344CB8AC3E}">
        <p14:creationId xmlns:p14="http://schemas.microsoft.com/office/powerpoint/2010/main" val="192995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2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AC9ACBA-334D-7123-15EA-E4DA63BBB0D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354" y="0"/>
            <a:ext cx="9141291"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bg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bg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6655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ex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EE22E1A-AFE5-4F38-EB85-A605CE1E4FC4}"/>
              </a:ext>
            </a:extLst>
          </p:cNvPr>
          <p:cNvSpPr/>
          <p:nvPr/>
        </p:nvSpPr>
        <p:spPr>
          <a:xfrm>
            <a:off x="-459458" y="1065074"/>
            <a:ext cx="295402" cy="2994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algn="ctr"/>
            <a:endParaRPr lang="en-GB" sz="1050">
              <a:solidFill>
                <a:schemeClr val="tx1"/>
              </a:solidFill>
            </a:endParaRPr>
          </a:p>
        </p:txBody>
      </p:sp>
      <p:sp>
        <p:nvSpPr>
          <p:cNvPr id="29" name="Rectangle 28">
            <a:extLst>
              <a:ext uri="{FF2B5EF4-FFF2-40B4-BE49-F238E27FC236}">
                <a16:creationId xmlns:a16="http://schemas.microsoft.com/office/drawing/2014/main" id="{D31E53E6-F435-F38B-4BAC-DADC6E104E0F}"/>
              </a:ext>
            </a:extLst>
          </p:cNvPr>
          <p:cNvSpPr/>
          <p:nvPr/>
        </p:nvSpPr>
        <p:spPr>
          <a:xfrm>
            <a:off x="-459458" y="1871394"/>
            <a:ext cx="295402" cy="2994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algn="ctr"/>
            <a:endParaRPr lang="en-GB" sz="1050">
              <a:solidFill>
                <a:schemeClr val="tx1"/>
              </a:solidFill>
            </a:endParaRPr>
          </a:p>
        </p:txBody>
      </p:sp>
      <p:sp>
        <p:nvSpPr>
          <p:cNvPr id="30" name="Rectangle 29">
            <a:extLst>
              <a:ext uri="{FF2B5EF4-FFF2-40B4-BE49-F238E27FC236}">
                <a16:creationId xmlns:a16="http://schemas.microsoft.com/office/drawing/2014/main" id="{B32018A2-9CC3-4560-EAE6-418E5939ED47}"/>
              </a:ext>
            </a:extLst>
          </p:cNvPr>
          <p:cNvSpPr/>
          <p:nvPr/>
        </p:nvSpPr>
        <p:spPr>
          <a:xfrm>
            <a:off x="-459458" y="2274555"/>
            <a:ext cx="295402" cy="2994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algn="ctr"/>
            <a:endParaRPr lang="en-GB" sz="1050">
              <a:solidFill>
                <a:schemeClr val="tx1"/>
              </a:solidFill>
            </a:endParaRPr>
          </a:p>
        </p:txBody>
      </p:sp>
      <p:sp>
        <p:nvSpPr>
          <p:cNvPr id="31" name="Rectangle 30">
            <a:extLst>
              <a:ext uri="{FF2B5EF4-FFF2-40B4-BE49-F238E27FC236}">
                <a16:creationId xmlns:a16="http://schemas.microsoft.com/office/drawing/2014/main" id="{8F49914C-73E1-81DD-E05C-2006C5A24630}"/>
              </a:ext>
            </a:extLst>
          </p:cNvPr>
          <p:cNvSpPr/>
          <p:nvPr/>
        </p:nvSpPr>
        <p:spPr>
          <a:xfrm>
            <a:off x="-459458" y="2677713"/>
            <a:ext cx="295402" cy="2994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algn="ctr"/>
            <a:endParaRPr lang="en-GB" sz="1050">
              <a:solidFill>
                <a:schemeClr val="tx1"/>
              </a:solidFill>
            </a:endParaRPr>
          </a:p>
        </p:txBody>
      </p:sp>
      <p:sp>
        <p:nvSpPr>
          <p:cNvPr id="32" name="Rectangle 31">
            <a:extLst>
              <a:ext uri="{FF2B5EF4-FFF2-40B4-BE49-F238E27FC236}">
                <a16:creationId xmlns:a16="http://schemas.microsoft.com/office/drawing/2014/main" id="{1EDFC8F9-251E-6E2F-FF1B-93F7214958BD}"/>
              </a:ext>
            </a:extLst>
          </p:cNvPr>
          <p:cNvSpPr/>
          <p:nvPr/>
        </p:nvSpPr>
        <p:spPr>
          <a:xfrm>
            <a:off x="-459458" y="1468234"/>
            <a:ext cx="295402" cy="2994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algn="ctr"/>
            <a:endParaRPr lang="en-GB" sz="1050">
              <a:solidFill>
                <a:schemeClr val="tx1"/>
              </a:solidFill>
            </a:endParaRPr>
          </a:p>
        </p:txBody>
      </p:sp>
      <p:sp>
        <p:nvSpPr>
          <p:cNvPr id="36" name="Rectangle 35">
            <a:extLst>
              <a:ext uri="{FF2B5EF4-FFF2-40B4-BE49-F238E27FC236}">
                <a16:creationId xmlns:a16="http://schemas.microsoft.com/office/drawing/2014/main" id="{B44C7647-14C1-A3B1-4F4D-7782BFEA17D1}"/>
              </a:ext>
            </a:extLst>
          </p:cNvPr>
          <p:cNvSpPr/>
          <p:nvPr/>
        </p:nvSpPr>
        <p:spPr>
          <a:xfrm>
            <a:off x="-459458" y="3080872"/>
            <a:ext cx="295402" cy="2994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algn="ctr"/>
            <a:endParaRPr lang="en-GB" sz="1050">
              <a:solidFill>
                <a:schemeClr val="tx1"/>
              </a:solidFill>
            </a:endParaRPr>
          </a:p>
        </p:txBody>
      </p:sp>
      <p:sp>
        <p:nvSpPr>
          <p:cNvPr id="4" name="Title 1">
            <a:extLst>
              <a:ext uri="{FF2B5EF4-FFF2-40B4-BE49-F238E27FC236}">
                <a16:creationId xmlns:a16="http://schemas.microsoft.com/office/drawing/2014/main" id="{1167D4D6-C9CC-55DB-2CFB-E835820BA410}"/>
              </a:ext>
            </a:extLst>
          </p:cNvPr>
          <p:cNvSpPr>
            <a:spLocks noGrp="1"/>
          </p:cNvSpPr>
          <p:nvPr>
            <p:ph type="title" hasCustomPrompt="1"/>
          </p:nvPr>
        </p:nvSpPr>
        <p:spPr>
          <a:xfrm>
            <a:off x="369461" y="357188"/>
            <a:ext cx="5280803" cy="328613"/>
          </a:xfrm>
          <a:prstGeom prst="rect">
            <a:avLst/>
          </a:prstGeom>
        </p:spPr>
        <p:txBody>
          <a:bodyPr anchor="t"/>
          <a:lstStyle>
            <a:lvl1pPr>
              <a:lnSpc>
                <a:spcPts val="1701"/>
              </a:lnSpc>
              <a:defRPr lang="en-US" sz="1800" b="1" i="0" kern="1200" cap="none" spc="0" baseline="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Title</a:t>
            </a:r>
          </a:p>
        </p:txBody>
      </p:sp>
      <p:sp>
        <p:nvSpPr>
          <p:cNvPr id="5" name="Text Placeholder 5">
            <a:extLst>
              <a:ext uri="{FF2B5EF4-FFF2-40B4-BE49-F238E27FC236}">
                <a16:creationId xmlns:a16="http://schemas.microsoft.com/office/drawing/2014/main" id="{73321F05-F797-E7DF-B86E-63274AE9600F}"/>
              </a:ext>
            </a:extLst>
          </p:cNvPr>
          <p:cNvSpPr>
            <a:spLocks noGrp="1"/>
          </p:cNvSpPr>
          <p:nvPr>
            <p:ph type="body" sz="quarter" idx="10"/>
          </p:nvPr>
        </p:nvSpPr>
        <p:spPr>
          <a:xfrm>
            <a:off x="369461" y="791308"/>
            <a:ext cx="8405238" cy="392723"/>
          </a:xfrm>
          <a:prstGeom prst="rect">
            <a:avLst/>
          </a:prstGeom>
        </p:spPr>
        <p:txBody>
          <a:bodyPr/>
          <a:lstStyle>
            <a:lvl1pPr marL="0" indent="0">
              <a:lnSpc>
                <a:spcPct val="100000"/>
              </a:lnSpc>
              <a:spcBef>
                <a:spcPts val="900"/>
              </a:spcBef>
              <a:spcAft>
                <a:spcPts val="450"/>
              </a:spcAft>
              <a:buFont typeface="Arial" charset="0"/>
              <a:buNone/>
              <a:defRPr sz="1050">
                <a:latin typeface="Tahoma" panose="020B0604030504040204" pitchFamily="34" charset="0"/>
                <a:ea typeface="Tahoma" panose="020B0604030504040204" pitchFamily="34" charset="0"/>
                <a:cs typeface="Tahoma" panose="020B0604030504040204" pitchFamily="34" charset="0"/>
              </a:defRPr>
            </a:lvl1pPr>
            <a:lvl2pPr marL="342893" indent="-135000">
              <a:lnSpc>
                <a:spcPct val="100000"/>
              </a:lnSpc>
              <a:spcBef>
                <a:spcPts val="0"/>
              </a:spcBef>
              <a:spcAft>
                <a:spcPts val="450"/>
              </a:spcAft>
              <a:defRPr lang="en-US" sz="1050" b="0" i="0" kern="1200" dirty="0" smtClean="0">
                <a:solidFill>
                  <a:schemeClr val="tx1"/>
                </a:solidFill>
                <a:latin typeface="+mn-lt"/>
                <a:ea typeface="InterFace" charset="0"/>
                <a:cs typeface="InterFace" panose="020B0503020203020204" pitchFamily="34" charset="0"/>
              </a:defRPr>
            </a:lvl2pPr>
            <a:lvl3pPr marL="514382" indent="-135000">
              <a:lnSpc>
                <a:spcPct val="100000"/>
              </a:lnSpc>
              <a:spcBef>
                <a:spcPts val="0"/>
              </a:spcBef>
              <a:spcAft>
                <a:spcPts val="450"/>
              </a:spcAft>
              <a:tabLst/>
              <a:defRPr lang="en-US" sz="1050" b="0" i="0" kern="1200" dirty="0" smtClean="0">
                <a:solidFill>
                  <a:schemeClr val="tx1"/>
                </a:solidFill>
                <a:latin typeface="+mn-lt"/>
                <a:ea typeface="InterFace" charset="0"/>
                <a:cs typeface="InterFace" panose="020B0503020203020204" pitchFamily="34" charset="0"/>
              </a:defRPr>
            </a:lvl3pPr>
            <a:lvl4pPr marL="685844" indent="-135000">
              <a:lnSpc>
                <a:spcPct val="100000"/>
              </a:lnSpc>
              <a:spcBef>
                <a:spcPts val="0"/>
              </a:spcBef>
              <a:spcAft>
                <a:spcPts val="450"/>
              </a:spcAft>
              <a:tabLst/>
              <a:defRPr sz="1050">
                <a:latin typeface="+mn-lt"/>
                <a:cs typeface="InterFace" panose="020B0503020203020204" pitchFamily="34" charset="0"/>
              </a:defRPr>
            </a:lvl4pPr>
            <a:lvl5pPr marL="857304" indent="171461">
              <a:lnSpc>
                <a:spcPct val="100000"/>
              </a:lnSpc>
              <a:spcBef>
                <a:spcPts val="0"/>
              </a:spcBef>
              <a:spcAft>
                <a:spcPts val="450"/>
              </a:spcAft>
              <a:tabLst/>
              <a:defRPr sz="1050">
                <a:latin typeface="InterFace" panose="020B0503020203020204" pitchFamily="34" charset="0"/>
                <a:cs typeface="InterFace" panose="020B0503020203020204" pitchFamily="34" charset="0"/>
              </a:defRPr>
            </a:lvl5pPr>
          </a:lstStyle>
          <a:p>
            <a:pPr lvl="0"/>
            <a:r>
              <a:rPr lang="en-US"/>
              <a:t>Click to edit Master text styles</a:t>
            </a:r>
          </a:p>
        </p:txBody>
      </p:sp>
    </p:spTree>
    <p:extLst>
      <p:ext uri="{BB962C8B-B14F-4D97-AF65-F5344CB8AC3E}">
        <p14:creationId xmlns:p14="http://schemas.microsoft.com/office/powerpoint/2010/main" val="64644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3"/>
            <a:ext cx="9141289" cy="5143498"/>
          </a:xfrm>
          <a:prstGeom prst="rect">
            <a:avLst/>
          </a:prstGeom>
        </p:spPr>
      </p:pic>
      <p:sp>
        <p:nvSpPr>
          <p:cNvPr id="2" name="Title 1"/>
          <p:cNvSpPr>
            <a:spLocks noGrp="1"/>
          </p:cNvSpPr>
          <p:nvPr>
            <p:ph type="ctrTitle"/>
          </p:nvPr>
        </p:nvSpPr>
        <p:spPr>
          <a:xfrm>
            <a:off x="469622" y="1311307"/>
            <a:ext cx="5246581" cy="1102519"/>
          </a:xfrm>
        </p:spPr>
        <p:txBody>
          <a:bodyPr>
            <a:normAutofit/>
          </a:bodyPr>
          <a:lstStyle>
            <a:lvl1pPr algn="l">
              <a:defRPr sz="2700" b="1">
                <a:solidFill>
                  <a:schemeClr val="bg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8" y="2445432"/>
            <a:ext cx="5219195" cy="1314450"/>
          </a:xfrm>
        </p:spPr>
        <p:txBody>
          <a:bodyPr>
            <a:normAutofit/>
          </a:bodyPr>
          <a:lstStyle>
            <a:lvl1pPr marL="0" indent="0" algn="l">
              <a:buNone/>
              <a:defRPr sz="1500">
                <a:solidFill>
                  <a:schemeClr val="bg1"/>
                </a:solidFill>
                <a:latin typeface="Arial Nova" pitchFamily="34" charset="0"/>
              </a:defRPr>
            </a:lvl1pPr>
            <a:lvl2pPr marL="389616" indent="0" algn="ctr">
              <a:buNone/>
              <a:defRPr>
                <a:solidFill>
                  <a:schemeClr val="tx1">
                    <a:tint val="75000"/>
                  </a:schemeClr>
                </a:solidFill>
              </a:defRPr>
            </a:lvl2pPr>
            <a:lvl3pPr marL="779233" indent="0" algn="ctr">
              <a:buNone/>
              <a:defRPr>
                <a:solidFill>
                  <a:schemeClr val="tx1">
                    <a:tint val="75000"/>
                  </a:schemeClr>
                </a:solidFill>
              </a:defRPr>
            </a:lvl3pPr>
            <a:lvl4pPr marL="1168849" indent="0" algn="ctr">
              <a:buNone/>
              <a:defRPr>
                <a:solidFill>
                  <a:schemeClr val="tx1">
                    <a:tint val="75000"/>
                  </a:schemeClr>
                </a:solidFill>
              </a:defRPr>
            </a:lvl4pPr>
            <a:lvl5pPr marL="1558464" indent="0" algn="ctr">
              <a:buNone/>
              <a:defRPr>
                <a:solidFill>
                  <a:schemeClr val="tx1">
                    <a:tint val="75000"/>
                  </a:schemeClr>
                </a:solidFill>
              </a:defRPr>
            </a:lvl5pPr>
            <a:lvl6pPr marL="1948080" indent="0" algn="ctr">
              <a:buNone/>
              <a:defRPr>
                <a:solidFill>
                  <a:schemeClr val="tx1">
                    <a:tint val="75000"/>
                  </a:schemeClr>
                </a:solidFill>
              </a:defRPr>
            </a:lvl6pPr>
            <a:lvl7pPr marL="2337697" indent="0" algn="ctr">
              <a:buNone/>
              <a:defRPr>
                <a:solidFill>
                  <a:schemeClr val="tx1">
                    <a:tint val="75000"/>
                  </a:schemeClr>
                </a:solidFill>
              </a:defRPr>
            </a:lvl7pPr>
            <a:lvl8pPr marL="2727313" indent="0" algn="ctr">
              <a:buNone/>
              <a:defRPr>
                <a:solidFill>
                  <a:schemeClr val="tx1">
                    <a:tint val="75000"/>
                  </a:schemeClr>
                </a:solidFill>
              </a:defRPr>
            </a:lvl8pPr>
            <a:lvl9pPr marL="311692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82176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6" y="0"/>
            <a:ext cx="9141289" cy="5143498"/>
          </a:xfrm>
          <a:prstGeom prst="rect">
            <a:avLst/>
          </a:prstGeom>
        </p:spPr>
      </p:pic>
      <p:sp>
        <p:nvSpPr>
          <p:cNvPr id="2" name="Title 1"/>
          <p:cNvSpPr>
            <a:spLocks noGrp="1"/>
          </p:cNvSpPr>
          <p:nvPr>
            <p:ph type="ctrTitle"/>
          </p:nvPr>
        </p:nvSpPr>
        <p:spPr>
          <a:xfrm>
            <a:off x="469622" y="1311307"/>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8" y="2445432"/>
            <a:ext cx="5219195" cy="1314450"/>
          </a:xfrm>
        </p:spPr>
        <p:txBody>
          <a:bodyPr>
            <a:normAutofit/>
          </a:bodyPr>
          <a:lstStyle>
            <a:lvl1pPr marL="0" indent="0" algn="l">
              <a:buNone/>
              <a:defRPr sz="1500">
                <a:solidFill>
                  <a:schemeClr val="tx1"/>
                </a:solidFill>
                <a:latin typeface="Arial Nova" pitchFamily="34" charset="0"/>
              </a:defRPr>
            </a:lvl1pPr>
            <a:lvl2pPr marL="389616" indent="0" algn="ctr">
              <a:buNone/>
              <a:defRPr>
                <a:solidFill>
                  <a:schemeClr val="tx1">
                    <a:tint val="75000"/>
                  </a:schemeClr>
                </a:solidFill>
              </a:defRPr>
            </a:lvl2pPr>
            <a:lvl3pPr marL="779233" indent="0" algn="ctr">
              <a:buNone/>
              <a:defRPr>
                <a:solidFill>
                  <a:schemeClr val="tx1">
                    <a:tint val="75000"/>
                  </a:schemeClr>
                </a:solidFill>
              </a:defRPr>
            </a:lvl3pPr>
            <a:lvl4pPr marL="1168849" indent="0" algn="ctr">
              <a:buNone/>
              <a:defRPr>
                <a:solidFill>
                  <a:schemeClr val="tx1">
                    <a:tint val="75000"/>
                  </a:schemeClr>
                </a:solidFill>
              </a:defRPr>
            </a:lvl4pPr>
            <a:lvl5pPr marL="1558464" indent="0" algn="ctr">
              <a:buNone/>
              <a:defRPr>
                <a:solidFill>
                  <a:schemeClr val="tx1">
                    <a:tint val="75000"/>
                  </a:schemeClr>
                </a:solidFill>
              </a:defRPr>
            </a:lvl5pPr>
            <a:lvl6pPr marL="1948080" indent="0" algn="ctr">
              <a:buNone/>
              <a:defRPr>
                <a:solidFill>
                  <a:schemeClr val="tx1">
                    <a:tint val="75000"/>
                  </a:schemeClr>
                </a:solidFill>
              </a:defRPr>
            </a:lvl6pPr>
            <a:lvl7pPr marL="2337697" indent="0" algn="ctr">
              <a:buNone/>
              <a:defRPr>
                <a:solidFill>
                  <a:schemeClr val="tx1">
                    <a:tint val="75000"/>
                  </a:schemeClr>
                </a:solidFill>
              </a:defRPr>
            </a:lvl7pPr>
            <a:lvl8pPr marL="2727313" indent="0" algn="ctr">
              <a:buNone/>
              <a:defRPr>
                <a:solidFill>
                  <a:schemeClr val="tx1">
                    <a:tint val="75000"/>
                  </a:schemeClr>
                </a:solidFill>
              </a:defRPr>
            </a:lvl8pPr>
            <a:lvl9pPr marL="311692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30637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3"/>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973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2"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130587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2"/>
            <a:ext cx="4040188" cy="479822"/>
          </a:xfrm>
        </p:spPr>
        <p:txBody>
          <a:bodyPr anchor="ctr">
            <a:normAutofit/>
          </a:bodyPr>
          <a:lstStyle>
            <a:lvl1pPr marL="0" indent="0">
              <a:buNone/>
              <a:defRPr sz="1700" b="1"/>
            </a:lvl1pPr>
            <a:lvl2pPr marL="389616" indent="0">
              <a:buNone/>
              <a:defRPr sz="1700" b="1"/>
            </a:lvl2pPr>
            <a:lvl3pPr marL="779233" indent="0">
              <a:buNone/>
              <a:defRPr sz="1500" b="1"/>
            </a:lvl3pPr>
            <a:lvl4pPr marL="1168849" indent="0">
              <a:buNone/>
              <a:defRPr sz="1400" b="1"/>
            </a:lvl4pPr>
            <a:lvl5pPr marL="1558464" indent="0">
              <a:buNone/>
              <a:defRPr sz="1400" b="1"/>
            </a:lvl5pPr>
            <a:lvl6pPr marL="1948080" indent="0">
              <a:buNone/>
              <a:defRPr sz="1400" b="1"/>
            </a:lvl6pPr>
            <a:lvl7pPr marL="2337697" indent="0">
              <a:buNone/>
              <a:defRPr sz="1400" b="1"/>
            </a:lvl7pPr>
            <a:lvl8pPr marL="2727313" indent="0">
              <a:buNone/>
              <a:defRPr sz="1400" b="1"/>
            </a:lvl8pPr>
            <a:lvl9pPr marL="3116929"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017742"/>
            <a:ext cx="4041775" cy="479822"/>
          </a:xfrm>
        </p:spPr>
        <p:txBody>
          <a:bodyPr anchor="ctr">
            <a:normAutofit/>
          </a:bodyPr>
          <a:lstStyle>
            <a:lvl1pPr marL="0" indent="0">
              <a:buNone/>
              <a:defRPr sz="1700" b="1"/>
            </a:lvl1pPr>
            <a:lvl2pPr marL="389616" indent="0">
              <a:buNone/>
              <a:defRPr sz="1700" b="1"/>
            </a:lvl2pPr>
            <a:lvl3pPr marL="779233" indent="0">
              <a:buNone/>
              <a:defRPr sz="1500" b="1"/>
            </a:lvl3pPr>
            <a:lvl4pPr marL="1168849" indent="0">
              <a:buNone/>
              <a:defRPr sz="1400" b="1"/>
            </a:lvl4pPr>
            <a:lvl5pPr marL="1558464" indent="0">
              <a:buNone/>
              <a:defRPr sz="1400" b="1"/>
            </a:lvl5pPr>
            <a:lvl6pPr marL="1948080" indent="0">
              <a:buNone/>
              <a:defRPr sz="1400" b="1"/>
            </a:lvl6pPr>
            <a:lvl7pPr marL="2337697" indent="0">
              <a:buNone/>
              <a:defRPr sz="1400" b="1"/>
            </a:lvl7pPr>
            <a:lvl8pPr marL="2727313" indent="0">
              <a:buNone/>
              <a:defRPr sz="1400" b="1"/>
            </a:lvl8pPr>
            <a:lvl9pPr marL="3116929"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7"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66454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11686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CCF01-076A-D626-A394-EFA780564ACF}"/>
              </a:ext>
            </a:extLst>
          </p:cNvPr>
          <p:cNvSpPr>
            <a:spLocks noGrp="1"/>
          </p:cNvSpPr>
          <p:nvPr>
            <p:ph type="title" hasCustomPrompt="1"/>
          </p:nvPr>
        </p:nvSpPr>
        <p:spPr>
          <a:xfrm>
            <a:off x="270000" y="251100"/>
            <a:ext cx="7398000" cy="216000"/>
          </a:xfrm>
        </p:spPr>
        <p:txBody>
          <a:bodyPr lIns="0" tIns="0" rIns="0" bIns="0">
            <a:noAutofit/>
          </a:bodyPr>
          <a:lstStyle>
            <a:lvl1pPr>
              <a:defRPr/>
            </a:lvl1pPr>
          </a:lstStyle>
          <a:p>
            <a:r>
              <a:rPr lang="en-GB"/>
              <a:t>Add title</a:t>
            </a:r>
          </a:p>
        </p:txBody>
      </p:sp>
      <p:sp>
        <p:nvSpPr>
          <p:cNvPr id="16" name="SubHeading">
            <a:extLst>
              <a:ext uri="{FF2B5EF4-FFF2-40B4-BE49-F238E27FC236}">
                <a16:creationId xmlns:a16="http://schemas.microsoft.com/office/drawing/2014/main" id="{D6E66B1D-01E8-1E61-9B17-95B84BA27761}"/>
              </a:ext>
            </a:extLst>
          </p:cNvPr>
          <p:cNvSpPr>
            <a:spLocks noGrp="1"/>
          </p:cNvSpPr>
          <p:nvPr userDrawn="1">
            <p:ph type="body" sz="quarter" idx="17" hasCustomPrompt="1"/>
          </p:nvPr>
        </p:nvSpPr>
        <p:spPr>
          <a:xfrm>
            <a:off x="270000" y="494006"/>
            <a:ext cx="7398000" cy="270000"/>
          </a:xfrm>
        </p:spPr>
        <p:txBody>
          <a:bodyPr>
            <a:noAutofit/>
          </a:bodyPr>
          <a:lstStyle>
            <a:lvl1pPr>
              <a:lnSpc>
                <a:spcPct val="90000"/>
              </a:lnSpc>
              <a:defRPr sz="1200" cap="all" baseline="0">
                <a:latin typeface="Aptos Mono" panose="020B0009020202020204" pitchFamily="49" charset="0"/>
              </a:defRPr>
            </a:lvl1pPr>
            <a:lvl2pPr marL="0" indent="0">
              <a:buNone/>
              <a:defRPr/>
            </a:lvl2pPr>
            <a:lvl3pPr marL="134997">
              <a:defRPr sz="900"/>
            </a:lvl3pPr>
            <a:lvl4pPr marL="269993">
              <a:defRPr sz="825"/>
            </a:lvl4pPr>
            <a:lvl5pPr marL="404990">
              <a:defRPr/>
            </a:lvl5pPr>
            <a:lvl6pPr marL="539987" indent="-134997">
              <a:spcBef>
                <a:spcPts val="0"/>
              </a:spcBef>
              <a:buClr>
                <a:schemeClr val="accent1"/>
              </a:buClr>
              <a:buSzPct val="110000"/>
              <a:buFont typeface="Wingdings" panose="05000000000000000000" pitchFamily="2" charset="2"/>
              <a:buChar char="§"/>
              <a:defRPr sz="750">
                <a:latin typeface="+mn-lt"/>
              </a:defRPr>
            </a:lvl6pPr>
            <a:lvl7pPr>
              <a:spcBef>
                <a:spcPts val="450"/>
              </a:spcBef>
              <a:defRPr sz="1050">
                <a:latin typeface="+mj-lt"/>
              </a:defRPr>
            </a:lvl7pPr>
            <a:lvl8pPr>
              <a:spcBef>
                <a:spcPts val="0"/>
              </a:spcBef>
              <a:defRPr sz="750"/>
            </a:lvl8pPr>
            <a:lvl9pPr>
              <a:defRPr>
                <a:solidFill>
                  <a:schemeClr val="tx1"/>
                </a:solidFill>
              </a:defRPr>
            </a:lvl9pPr>
          </a:lstStyle>
          <a:p>
            <a:pPr lvl="0"/>
            <a:r>
              <a:rPr lang="en-GB"/>
              <a:t>Add text</a:t>
            </a:r>
          </a:p>
        </p:txBody>
      </p:sp>
      <p:sp>
        <p:nvSpPr>
          <p:cNvPr id="5" name="Slide Number Placeholder 4">
            <a:extLst>
              <a:ext uri="{FF2B5EF4-FFF2-40B4-BE49-F238E27FC236}">
                <a16:creationId xmlns:a16="http://schemas.microsoft.com/office/drawing/2014/main" id="{5E2BE5ED-F457-3027-8E95-DCD6A5ADA341}"/>
              </a:ext>
            </a:extLst>
          </p:cNvPr>
          <p:cNvSpPr>
            <a:spLocks noGrp="1"/>
          </p:cNvSpPr>
          <p:nvPr>
            <p:ph type="sldNum" sz="quarter" idx="12"/>
          </p:nvPr>
        </p:nvSpPr>
        <p:spPr>
          <a:xfrm>
            <a:off x="8496292" y="4728581"/>
            <a:ext cx="377438" cy="189000"/>
          </a:xfrm>
          <a:prstGeom prst="rect">
            <a:avLst/>
          </a:prstGeom>
        </p:spPr>
        <p:txBody>
          <a:bodyPr lIns="0" tIns="0" rIns="0" bIns="0"/>
          <a:lstStyle/>
          <a:p>
            <a:fld id="{E68A2C83-FDD1-4404-9D0F-F835C6FEF6E8}" type="slidenum">
              <a:rPr lang="en-GB" smtClean="0"/>
              <a:pPr/>
              <a:t>‹#›</a:t>
            </a:fld>
            <a:endParaRPr lang="en-GB"/>
          </a:p>
        </p:txBody>
      </p:sp>
      <p:pic>
        <p:nvPicPr>
          <p:cNvPr id="17" name="Logo">
            <a:extLst>
              <a:ext uri="{FF2B5EF4-FFF2-40B4-BE49-F238E27FC236}">
                <a16:creationId xmlns:a16="http://schemas.microsoft.com/office/drawing/2014/main" id="{5A4A7C4F-E999-4FC4-924C-B716AAB4F2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49296" y="270881"/>
            <a:ext cx="824433" cy="199314"/>
          </a:xfrm>
          <a:prstGeom prst="rect">
            <a:avLst/>
          </a:prstGeom>
        </p:spPr>
      </p:pic>
      <p:sp>
        <p:nvSpPr>
          <p:cNvPr id="8" name="Confidential">
            <a:extLst>
              <a:ext uri="{FF2B5EF4-FFF2-40B4-BE49-F238E27FC236}">
                <a16:creationId xmlns:a16="http://schemas.microsoft.com/office/drawing/2014/main" id="{7F320345-A5F7-6C1E-801F-2F87364DD731}"/>
              </a:ext>
            </a:extLst>
          </p:cNvPr>
          <p:cNvSpPr txBox="1"/>
          <p:nvPr userDrawn="1"/>
        </p:nvSpPr>
        <p:spPr>
          <a:xfrm>
            <a:off x="3486150" y="4757157"/>
            <a:ext cx="2171700" cy="189000"/>
          </a:xfrm>
          <a:prstGeom prst="rect">
            <a:avLst/>
          </a:prstGeom>
          <a:noFill/>
        </p:spPr>
        <p:txBody>
          <a:bodyPr wrap="square" lIns="0" tIns="0" rIns="0" bIns="0" rtlCol="0" anchor="ctr">
            <a:normAutofit/>
          </a:bodyPr>
          <a:lstStyle/>
          <a:p>
            <a:pPr algn="ctr">
              <a:lnSpc>
                <a:spcPct val="100000"/>
              </a:lnSpc>
              <a:spcAft>
                <a:spcPts val="450"/>
              </a:spcAft>
            </a:pPr>
            <a:r>
              <a:rPr lang="en-GB" sz="600" spc="-5">
                <a:solidFill>
                  <a:schemeClr val="tx1"/>
                </a:solidFill>
              </a:rPr>
              <a:t>PRIVATE AND CONFIDENTIAL</a:t>
            </a:r>
          </a:p>
        </p:txBody>
      </p:sp>
      <p:pic>
        <p:nvPicPr>
          <p:cNvPr id="10" name="Picture 2" descr="Organisation's logo">
            <a:extLst>
              <a:ext uri="{FF2B5EF4-FFF2-40B4-BE49-F238E27FC236}">
                <a16:creationId xmlns:a16="http://schemas.microsoft.com/office/drawing/2014/main" id="{B9EB0014-8A1E-269B-FBCB-71E631A690E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301188" y="4671149"/>
            <a:ext cx="661056" cy="2750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reas of coverage">
            <a:extLst>
              <a:ext uri="{FF2B5EF4-FFF2-40B4-BE49-F238E27FC236}">
                <a16:creationId xmlns:a16="http://schemas.microsoft.com/office/drawing/2014/main" id="{DA928519-F2C0-75CD-C04C-99139A057873}"/>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364467" y="4738229"/>
            <a:ext cx="830389" cy="189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Birmingham Children's Trust">
            <a:extLst>
              <a:ext uri="{FF2B5EF4-FFF2-40B4-BE49-F238E27FC236}">
                <a16:creationId xmlns:a16="http://schemas.microsoft.com/office/drawing/2014/main" id="{A01CC3E2-8D4D-D70B-E941-3BCA210BBEF1}"/>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70001" y="4736537"/>
            <a:ext cx="988133" cy="190692"/>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B662130B-860F-BFE1-B929-4B5D87F0454E}"/>
              </a:ext>
            </a:extLst>
          </p:cNvPr>
          <p:cNvSpPr>
            <a:spLocks noGrp="1"/>
          </p:cNvSpPr>
          <p:nvPr>
            <p:ph type="dt" sz="half" idx="18"/>
          </p:nvPr>
        </p:nvSpPr>
        <p:spPr/>
        <p:txBody>
          <a:bodyPr/>
          <a:lstStyle/>
          <a:p>
            <a:endParaRPr lang="en-GB"/>
          </a:p>
        </p:txBody>
      </p:sp>
    </p:spTree>
    <p:extLst>
      <p:ext uri="{BB962C8B-B14F-4D97-AF65-F5344CB8AC3E}">
        <p14:creationId xmlns:p14="http://schemas.microsoft.com/office/powerpoint/2010/main" val="1772089097"/>
      </p:ext>
    </p:extLst>
  </p:cSld>
  <p:clrMapOvr>
    <a:masterClrMapping/>
  </p:clrMapOvr>
  <p:extLst>
    <p:ext uri="{DCECCB84-F9BA-43D5-87BE-67443E8EF086}">
      <p15:sldGuideLst xmlns:p15="http://schemas.microsoft.com/office/powerpoint/2012/main">
        <p15:guide id="1" orient="horz" pos="651">
          <p15:clr>
            <a:srgbClr val="5ACBF0"/>
          </p15:clr>
        </p15:guide>
        <p15:guide id="4" pos="1397">
          <p15:clr>
            <a:srgbClr val="DADADA"/>
          </p15:clr>
        </p15:guide>
        <p15:guide id="5" pos="1568">
          <p15:clr>
            <a:srgbClr val="DADADA"/>
          </p15:clr>
        </p15:guide>
        <p15:guide id="6" pos="2795">
          <p15:clr>
            <a:srgbClr val="DADADA"/>
          </p15:clr>
        </p15:guide>
        <p15:guide id="7" pos="2965">
          <p15:clr>
            <a:srgbClr val="DADADA"/>
          </p15:clr>
        </p15:guide>
        <p15:guide id="8" pos="4192">
          <p15:clr>
            <a:srgbClr val="DADADA"/>
          </p15:clr>
        </p15:guide>
        <p15:guide id="9" pos="4362">
          <p15:clr>
            <a:srgbClr val="DADADA"/>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1_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6664585" y="96515"/>
            <a:ext cx="1029482" cy="235719"/>
          </a:xfrm>
          <a:prstGeom prst="rect">
            <a:avLst/>
          </a:prstGeom>
        </p:spPr>
      </p:pic>
      <p:pic>
        <p:nvPicPr>
          <p:cNvPr id="17" name="bg object 17"/>
          <p:cNvPicPr/>
          <p:nvPr/>
        </p:nvPicPr>
        <p:blipFill>
          <a:blip r:embed="rId3" cstate="print"/>
          <a:stretch>
            <a:fillRect/>
          </a:stretch>
        </p:blipFill>
        <p:spPr>
          <a:xfrm>
            <a:off x="5907024" y="71513"/>
            <a:ext cx="661054" cy="264693"/>
          </a:xfrm>
          <a:prstGeom prst="rect">
            <a:avLst/>
          </a:prstGeom>
        </p:spPr>
      </p:pic>
      <p:pic>
        <p:nvPicPr>
          <p:cNvPr id="18" name="bg object 18"/>
          <p:cNvPicPr/>
          <p:nvPr/>
        </p:nvPicPr>
        <p:blipFill>
          <a:blip r:embed="rId4" cstate="print"/>
          <a:stretch>
            <a:fillRect/>
          </a:stretch>
        </p:blipFill>
        <p:spPr>
          <a:xfrm>
            <a:off x="7805124" y="76381"/>
            <a:ext cx="1278640" cy="254279"/>
          </a:xfrm>
          <a:prstGeom prst="rect">
            <a:avLst/>
          </a:prstGeom>
        </p:spPr>
      </p:pic>
      <p:sp>
        <p:nvSpPr>
          <p:cNvPr id="19" name="bg object 19"/>
          <p:cNvSpPr/>
          <p:nvPr/>
        </p:nvSpPr>
        <p:spPr>
          <a:xfrm>
            <a:off x="369466" y="4727324"/>
            <a:ext cx="8405336" cy="0"/>
          </a:xfrm>
          <a:custGeom>
            <a:avLst/>
            <a:gdLst/>
            <a:ahLst/>
            <a:cxnLst/>
            <a:rect l="l" t="t" r="r" b="b"/>
            <a:pathLst>
              <a:path w="11207115">
                <a:moveTo>
                  <a:pt x="0" y="0"/>
                </a:moveTo>
                <a:lnTo>
                  <a:pt x="11207000" y="0"/>
                </a:lnTo>
              </a:path>
            </a:pathLst>
          </a:custGeom>
          <a:ln w="3175">
            <a:solidFill>
              <a:srgbClr val="000000"/>
            </a:solidFill>
          </a:ln>
        </p:spPr>
        <p:txBody>
          <a:bodyPr wrap="square" lIns="0" tIns="0" rIns="0" bIns="0" rtlCol="0"/>
          <a:lstStyle/>
          <a:p>
            <a:endParaRPr sz="1350"/>
          </a:p>
        </p:txBody>
      </p:sp>
      <p:sp>
        <p:nvSpPr>
          <p:cNvPr id="20" name="bg object 20"/>
          <p:cNvSpPr/>
          <p:nvPr/>
        </p:nvSpPr>
        <p:spPr>
          <a:xfrm>
            <a:off x="372495" y="4819158"/>
            <a:ext cx="123349" cy="126206"/>
          </a:xfrm>
          <a:custGeom>
            <a:avLst/>
            <a:gdLst/>
            <a:ahLst/>
            <a:cxnLst/>
            <a:rect l="l" t="t" r="r" b="b"/>
            <a:pathLst>
              <a:path w="164465" h="168275">
                <a:moveTo>
                  <a:pt x="163887" y="0"/>
                </a:moveTo>
                <a:lnTo>
                  <a:pt x="131816" y="0"/>
                </a:lnTo>
                <a:lnTo>
                  <a:pt x="131816" y="120466"/>
                </a:lnTo>
                <a:lnTo>
                  <a:pt x="27722" y="0"/>
                </a:lnTo>
                <a:lnTo>
                  <a:pt x="0" y="0"/>
                </a:lnTo>
                <a:lnTo>
                  <a:pt x="0" y="168029"/>
                </a:lnTo>
                <a:lnTo>
                  <a:pt x="31789" y="168029"/>
                </a:lnTo>
                <a:lnTo>
                  <a:pt x="31789" y="47092"/>
                </a:lnTo>
                <a:lnTo>
                  <a:pt x="136163" y="168029"/>
                </a:lnTo>
                <a:lnTo>
                  <a:pt x="163887" y="168029"/>
                </a:lnTo>
                <a:lnTo>
                  <a:pt x="163887" y="0"/>
                </a:lnTo>
                <a:close/>
              </a:path>
            </a:pathLst>
          </a:custGeom>
          <a:solidFill>
            <a:srgbClr val="282C37"/>
          </a:solidFill>
        </p:spPr>
        <p:txBody>
          <a:bodyPr wrap="square" lIns="0" tIns="0" rIns="0" bIns="0" rtlCol="0"/>
          <a:lstStyle/>
          <a:p>
            <a:endParaRPr sz="1350"/>
          </a:p>
        </p:txBody>
      </p:sp>
      <p:sp>
        <p:nvSpPr>
          <p:cNvPr id="21" name="bg object 21"/>
          <p:cNvSpPr/>
          <p:nvPr/>
        </p:nvSpPr>
        <p:spPr>
          <a:xfrm>
            <a:off x="865327" y="4841178"/>
            <a:ext cx="221456" cy="107156"/>
          </a:xfrm>
          <a:custGeom>
            <a:avLst/>
            <a:gdLst/>
            <a:ahLst/>
            <a:cxnLst/>
            <a:rect l="l" t="t" r="r" b="b"/>
            <a:pathLst>
              <a:path w="295275" h="142875">
                <a:moveTo>
                  <a:pt x="148501" y="71196"/>
                </a:moveTo>
                <a:lnTo>
                  <a:pt x="142798" y="43319"/>
                </a:lnTo>
                <a:lnTo>
                  <a:pt x="131610" y="27216"/>
                </a:lnTo>
                <a:lnTo>
                  <a:pt x="127101" y="20713"/>
                </a:lnTo>
                <a:lnTo>
                  <a:pt x="117487" y="14541"/>
                </a:lnTo>
                <a:lnTo>
                  <a:pt x="117487" y="71196"/>
                </a:lnTo>
                <a:lnTo>
                  <a:pt x="114300" y="88519"/>
                </a:lnTo>
                <a:lnTo>
                  <a:pt x="105384" y="102476"/>
                </a:lnTo>
                <a:lnTo>
                  <a:pt x="91706" y="111785"/>
                </a:lnTo>
                <a:lnTo>
                  <a:pt x="74218" y="115176"/>
                </a:lnTo>
                <a:lnTo>
                  <a:pt x="56616" y="111785"/>
                </a:lnTo>
                <a:lnTo>
                  <a:pt x="42862" y="102476"/>
                </a:lnTo>
                <a:lnTo>
                  <a:pt x="33909" y="88519"/>
                </a:lnTo>
                <a:lnTo>
                  <a:pt x="30708" y="71196"/>
                </a:lnTo>
                <a:lnTo>
                  <a:pt x="33909" y="53873"/>
                </a:lnTo>
                <a:lnTo>
                  <a:pt x="42862" y="39916"/>
                </a:lnTo>
                <a:lnTo>
                  <a:pt x="56616" y="30594"/>
                </a:lnTo>
                <a:lnTo>
                  <a:pt x="74218" y="27216"/>
                </a:lnTo>
                <a:lnTo>
                  <a:pt x="91808" y="30594"/>
                </a:lnTo>
                <a:lnTo>
                  <a:pt x="105473" y="39916"/>
                </a:lnTo>
                <a:lnTo>
                  <a:pt x="114338" y="53873"/>
                </a:lnTo>
                <a:lnTo>
                  <a:pt x="117487" y="71196"/>
                </a:lnTo>
                <a:lnTo>
                  <a:pt x="117487" y="14541"/>
                </a:lnTo>
                <a:lnTo>
                  <a:pt x="103530" y="5549"/>
                </a:lnTo>
                <a:lnTo>
                  <a:pt x="74218" y="0"/>
                </a:lnTo>
                <a:lnTo>
                  <a:pt x="44945" y="5549"/>
                </a:lnTo>
                <a:lnTo>
                  <a:pt x="21399" y="20713"/>
                </a:lnTo>
                <a:lnTo>
                  <a:pt x="5702" y="43319"/>
                </a:lnTo>
                <a:lnTo>
                  <a:pt x="0" y="71196"/>
                </a:lnTo>
                <a:lnTo>
                  <a:pt x="5702" y="99060"/>
                </a:lnTo>
                <a:lnTo>
                  <a:pt x="21399" y="121678"/>
                </a:lnTo>
                <a:lnTo>
                  <a:pt x="44945" y="136842"/>
                </a:lnTo>
                <a:lnTo>
                  <a:pt x="74218" y="142379"/>
                </a:lnTo>
                <a:lnTo>
                  <a:pt x="103530" y="136842"/>
                </a:lnTo>
                <a:lnTo>
                  <a:pt x="127101" y="121678"/>
                </a:lnTo>
                <a:lnTo>
                  <a:pt x="131610" y="115176"/>
                </a:lnTo>
                <a:lnTo>
                  <a:pt x="142798" y="99060"/>
                </a:lnTo>
                <a:lnTo>
                  <a:pt x="148501" y="71196"/>
                </a:lnTo>
                <a:close/>
              </a:path>
              <a:path w="295275" h="142875">
                <a:moveTo>
                  <a:pt x="295198" y="57226"/>
                </a:moveTo>
                <a:lnTo>
                  <a:pt x="291363" y="33616"/>
                </a:lnTo>
                <a:lnTo>
                  <a:pt x="280466" y="15582"/>
                </a:lnTo>
                <a:lnTo>
                  <a:pt x="263398" y="4051"/>
                </a:lnTo>
                <a:lnTo>
                  <a:pt x="241084" y="0"/>
                </a:lnTo>
                <a:lnTo>
                  <a:pt x="227774" y="1409"/>
                </a:lnTo>
                <a:lnTo>
                  <a:pt x="215811" y="5549"/>
                </a:lnTo>
                <a:lnTo>
                  <a:pt x="205701" y="12255"/>
                </a:lnTo>
                <a:lnTo>
                  <a:pt x="197967" y="21361"/>
                </a:lnTo>
                <a:lnTo>
                  <a:pt x="197967" y="2743"/>
                </a:lnTo>
                <a:lnTo>
                  <a:pt x="166801" y="2743"/>
                </a:lnTo>
                <a:lnTo>
                  <a:pt x="166801" y="139649"/>
                </a:lnTo>
                <a:lnTo>
                  <a:pt x="197967" y="139649"/>
                </a:lnTo>
                <a:lnTo>
                  <a:pt x="197967" y="72301"/>
                </a:lnTo>
                <a:lnTo>
                  <a:pt x="200774" y="52920"/>
                </a:lnTo>
                <a:lnTo>
                  <a:pt x="208495" y="38862"/>
                </a:lnTo>
                <a:lnTo>
                  <a:pt x="220103" y="30289"/>
                </a:lnTo>
                <a:lnTo>
                  <a:pt x="234530" y="27381"/>
                </a:lnTo>
                <a:lnTo>
                  <a:pt x="246799" y="29781"/>
                </a:lnTo>
                <a:lnTo>
                  <a:pt x="256095" y="36664"/>
                </a:lnTo>
                <a:lnTo>
                  <a:pt x="261975" y="47599"/>
                </a:lnTo>
                <a:lnTo>
                  <a:pt x="264033" y="62153"/>
                </a:lnTo>
                <a:lnTo>
                  <a:pt x="264033" y="139649"/>
                </a:lnTo>
                <a:lnTo>
                  <a:pt x="295198" y="139649"/>
                </a:lnTo>
                <a:lnTo>
                  <a:pt x="295198" y="57226"/>
                </a:lnTo>
                <a:close/>
              </a:path>
            </a:pathLst>
          </a:custGeom>
          <a:solidFill>
            <a:srgbClr val="282C37"/>
          </a:solidFill>
        </p:spPr>
        <p:txBody>
          <a:bodyPr wrap="square" lIns="0" tIns="0" rIns="0" bIns="0" rtlCol="0"/>
          <a:lstStyle/>
          <a:p>
            <a:endParaRPr sz="1350"/>
          </a:p>
        </p:txBody>
      </p:sp>
      <p:sp>
        <p:nvSpPr>
          <p:cNvPr id="22" name="bg object 22"/>
          <p:cNvSpPr/>
          <p:nvPr/>
        </p:nvSpPr>
        <p:spPr>
          <a:xfrm>
            <a:off x="507749" y="4819183"/>
            <a:ext cx="351473" cy="128588"/>
          </a:xfrm>
          <a:custGeom>
            <a:avLst/>
            <a:gdLst/>
            <a:ahLst/>
            <a:cxnLst/>
            <a:rect l="l" t="t" r="r" b="b"/>
            <a:pathLst>
              <a:path w="468630" h="171450">
                <a:moveTo>
                  <a:pt x="148831" y="100241"/>
                </a:moveTo>
                <a:lnTo>
                  <a:pt x="146100" y="86106"/>
                </a:lnTo>
                <a:lnTo>
                  <a:pt x="143268" y="71450"/>
                </a:lnTo>
                <a:lnTo>
                  <a:pt x="130962" y="53568"/>
                </a:lnTo>
                <a:lnTo>
                  <a:pt x="127787" y="48945"/>
                </a:lnTo>
                <a:lnTo>
                  <a:pt x="116116" y="41719"/>
                </a:lnTo>
                <a:lnTo>
                  <a:pt x="116116" y="86106"/>
                </a:lnTo>
                <a:lnTo>
                  <a:pt x="32956" y="86106"/>
                </a:lnTo>
                <a:lnTo>
                  <a:pt x="38328" y="73113"/>
                </a:lnTo>
                <a:lnTo>
                  <a:pt x="38417" y="72872"/>
                </a:lnTo>
                <a:lnTo>
                  <a:pt x="47193" y="62598"/>
                </a:lnTo>
                <a:lnTo>
                  <a:pt x="58991" y="56019"/>
                </a:lnTo>
                <a:lnTo>
                  <a:pt x="58635" y="56019"/>
                </a:lnTo>
                <a:lnTo>
                  <a:pt x="74155" y="53568"/>
                </a:lnTo>
                <a:lnTo>
                  <a:pt x="89496" y="56019"/>
                </a:lnTo>
                <a:lnTo>
                  <a:pt x="102031" y="62801"/>
                </a:lnTo>
                <a:lnTo>
                  <a:pt x="111125" y="73113"/>
                </a:lnTo>
                <a:lnTo>
                  <a:pt x="116116" y="86106"/>
                </a:lnTo>
                <a:lnTo>
                  <a:pt x="116116" y="41719"/>
                </a:lnTo>
                <a:lnTo>
                  <a:pt x="104152" y="34290"/>
                </a:lnTo>
                <a:lnTo>
                  <a:pt x="74168" y="29057"/>
                </a:lnTo>
                <a:lnTo>
                  <a:pt x="44259" y="34290"/>
                </a:lnTo>
                <a:lnTo>
                  <a:pt x="20802" y="48945"/>
                </a:lnTo>
                <a:lnTo>
                  <a:pt x="5486" y="71450"/>
                </a:lnTo>
                <a:lnTo>
                  <a:pt x="0" y="100241"/>
                </a:lnTo>
                <a:lnTo>
                  <a:pt x="5626" y="129032"/>
                </a:lnTo>
                <a:lnTo>
                  <a:pt x="21374" y="151549"/>
                </a:lnTo>
                <a:lnTo>
                  <a:pt x="45593" y="166204"/>
                </a:lnTo>
                <a:lnTo>
                  <a:pt x="76606" y="171437"/>
                </a:lnTo>
                <a:lnTo>
                  <a:pt x="95529" y="169697"/>
                </a:lnTo>
                <a:lnTo>
                  <a:pt x="112864" y="164566"/>
                </a:lnTo>
                <a:lnTo>
                  <a:pt x="128257" y="156197"/>
                </a:lnTo>
                <a:lnTo>
                  <a:pt x="139954" y="145910"/>
                </a:lnTo>
                <a:lnTo>
                  <a:pt x="141338" y="144691"/>
                </a:lnTo>
                <a:lnTo>
                  <a:pt x="121526" y="126720"/>
                </a:lnTo>
                <a:lnTo>
                  <a:pt x="113233" y="134861"/>
                </a:lnTo>
                <a:lnTo>
                  <a:pt x="103251" y="140893"/>
                </a:lnTo>
                <a:lnTo>
                  <a:pt x="91059" y="144691"/>
                </a:lnTo>
                <a:lnTo>
                  <a:pt x="90551" y="144691"/>
                </a:lnTo>
                <a:lnTo>
                  <a:pt x="76962" y="145910"/>
                </a:lnTo>
                <a:lnTo>
                  <a:pt x="60350" y="143332"/>
                </a:lnTo>
                <a:lnTo>
                  <a:pt x="46494" y="136067"/>
                </a:lnTo>
                <a:lnTo>
                  <a:pt x="36296" y="124802"/>
                </a:lnTo>
                <a:lnTo>
                  <a:pt x="30645" y="110248"/>
                </a:lnTo>
                <a:lnTo>
                  <a:pt x="148170" y="110248"/>
                </a:lnTo>
                <a:lnTo>
                  <a:pt x="148602" y="107010"/>
                </a:lnTo>
                <a:lnTo>
                  <a:pt x="148831" y="103670"/>
                </a:lnTo>
                <a:lnTo>
                  <a:pt x="148831" y="100241"/>
                </a:lnTo>
                <a:close/>
              </a:path>
              <a:path w="468630" h="171450">
                <a:moveTo>
                  <a:pt x="364934" y="32054"/>
                </a:moveTo>
                <a:lnTo>
                  <a:pt x="331774" y="32054"/>
                </a:lnTo>
                <a:lnTo>
                  <a:pt x="300875" y="126250"/>
                </a:lnTo>
                <a:lnTo>
                  <a:pt x="268566" y="32054"/>
                </a:lnTo>
                <a:lnTo>
                  <a:pt x="244741" y="32054"/>
                </a:lnTo>
                <a:lnTo>
                  <a:pt x="212153" y="126250"/>
                </a:lnTo>
                <a:lnTo>
                  <a:pt x="181546" y="32054"/>
                </a:lnTo>
                <a:lnTo>
                  <a:pt x="148653" y="32054"/>
                </a:lnTo>
                <a:lnTo>
                  <a:pt x="196278" y="168973"/>
                </a:lnTo>
                <a:lnTo>
                  <a:pt x="225767" y="168973"/>
                </a:lnTo>
                <a:lnTo>
                  <a:pt x="256667" y="80264"/>
                </a:lnTo>
                <a:lnTo>
                  <a:pt x="287832" y="168973"/>
                </a:lnTo>
                <a:lnTo>
                  <a:pt x="317322" y="168973"/>
                </a:lnTo>
                <a:lnTo>
                  <a:pt x="364934" y="32054"/>
                </a:lnTo>
                <a:close/>
              </a:path>
              <a:path w="468630" h="171450">
                <a:moveTo>
                  <a:pt x="468210" y="140462"/>
                </a:moveTo>
                <a:lnTo>
                  <a:pt x="463664" y="142100"/>
                </a:lnTo>
                <a:lnTo>
                  <a:pt x="457466" y="143217"/>
                </a:lnTo>
                <a:lnTo>
                  <a:pt x="451510" y="143217"/>
                </a:lnTo>
                <a:lnTo>
                  <a:pt x="427697" y="58889"/>
                </a:lnTo>
                <a:lnTo>
                  <a:pt x="463918" y="58889"/>
                </a:lnTo>
                <a:lnTo>
                  <a:pt x="463918" y="32054"/>
                </a:lnTo>
                <a:lnTo>
                  <a:pt x="427697" y="32054"/>
                </a:lnTo>
                <a:lnTo>
                  <a:pt x="427697" y="0"/>
                </a:lnTo>
                <a:lnTo>
                  <a:pt x="367220" y="58889"/>
                </a:lnTo>
                <a:lnTo>
                  <a:pt x="396494" y="58889"/>
                </a:lnTo>
                <a:lnTo>
                  <a:pt x="396494" y="124866"/>
                </a:lnTo>
                <a:lnTo>
                  <a:pt x="400240" y="145021"/>
                </a:lnTo>
                <a:lnTo>
                  <a:pt x="410527" y="159194"/>
                </a:lnTo>
                <a:lnTo>
                  <a:pt x="425907" y="167576"/>
                </a:lnTo>
                <a:lnTo>
                  <a:pt x="444957" y="170319"/>
                </a:lnTo>
                <a:lnTo>
                  <a:pt x="454609" y="170319"/>
                </a:lnTo>
                <a:lnTo>
                  <a:pt x="461962" y="169227"/>
                </a:lnTo>
                <a:lnTo>
                  <a:pt x="468210" y="167309"/>
                </a:lnTo>
                <a:lnTo>
                  <a:pt x="468210" y="143217"/>
                </a:lnTo>
                <a:lnTo>
                  <a:pt x="468210" y="140462"/>
                </a:lnTo>
                <a:close/>
              </a:path>
            </a:pathLst>
          </a:custGeom>
          <a:solidFill>
            <a:srgbClr val="282C37"/>
          </a:solidFill>
        </p:spPr>
        <p:txBody>
          <a:bodyPr wrap="square" lIns="0" tIns="0" rIns="0" bIns="0" rtlCol="0"/>
          <a:lstStyle/>
          <a:p>
            <a:endParaRPr sz="1350"/>
          </a:p>
        </p:txBody>
      </p:sp>
      <p:sp>
        <p:nvSpPr>
          <p:cNvPr id="23" name="bg object 23"/>
          <p:cNvSpPr/>
          <p:nvPr/>
        </p:nvSpPr>
        <p:spPr>
          <a:xfrm>
            <a:off x="1086728" y="4755909"/>
            <a:ext cx="105251" cy="107633"/>
          </a:xfrm>
          <a:custGeom>
            <a:avLst/>
            <a:gdLst/>
            <a:ahLst/>
            <a:cxnLst/>
            <a:rect l="l" t="t" r="r" b="b"/>
            <a:pathLst>
              <a:path w="140334" h="143510">
                <a:moveTo>
                  <a:pt x="38315" y="47028"/>
                </a:moveTo>
                <a:lnTo>
                  <a:pt x="19151" y="65697"/>
                </a:lnTo>
                <a:lnTo>
                  <a:pt x="0" y="84366"/>
                </a:lnTo>
                <a:lnTo>
                  <a:pt x="38315" y="84366"/>
                </a:lnTo>
                <a:lnTo>
                  <a:pt x="38315" y="47028"/>
                </a:lnTo>
                <a:close/>
              </a:path>
              <a:path w="140334" h="143510">
                <a:moveTo>
                  <a:pt x="86525" y="0"/>
                </a:moveTo>
                <a:lnTo>
                  <a:pt x="48120" y="37426"/>
                </a:lnTo>
                <a:lnTo>
                  <a:pt x="86525" y="74866"/>
                </a:lnTo>
                <a:lnTo>
                  <a:pt x="86525" y="0"/>
                </a:lnTo>
                <a:close/>
              </a:path>
              <a:path w="140334" h="143510">
                <a:moveTo>
                  <a:pt x="92976" y="105930"/>
                </a:moveTo>
                <a:lnTo>
                  <a:pt x="54660" y="68580"/>
                </a:lnTo>
                <a:lnTo>
                  <a:pt x="54711" y="143268"/>
                </a:lnTo>
                <a:lnTo>
                  <a:pt x="92976" y="105930"/>
                </a:lnTo>
                <a:close/>
              </a:path>
              <a:path w="140334" h="143510">
                <a:moveTo>
                  <a:pt x="140042" y="59855"/>
                </a:moveTo>
                <a:lnTo>
                  <a:pt x="101930" y="59855"/>
                </a:lnTo>
                <a:lnTo>
                  <a:pt x="101930" y="97015"/>
                </a:lnTo>
                <a:lnTo>
                  <a:pt x="140042" y="59855"/>
                </a:lnTo>
                <a:close/>
              </a:path>
            </a:pathLst>
          </a:custGeom>
          <a:solidFill>
            <a:srgbClr val="282C37"/>
          </a:solidFill>
        </p:spPr>
        <p:txBody>
          <a:bodyPr wrap="square" lIns="0" tIns="0" rIns="0" bIns="0" rtlCol="0"/>
          <a:lstStyle/>
          <a:p>
            <a:endParaRPr sz="1350"/>
          </a:p>
        </p:txBody>
      </p:sp>
      <p:sp>
        <p:nvSpPr>
          <p:cNvPr id="2" name="Holder 2"/>
          <p:cNvSpPr>
            <a:spLocks noGrp="1"/>
          </p:cNvSpPr>
          <p:nvPr>
            <p:ph type="title"/>
          </p:nvPr>
        </p:nvSpPr>
        <p:spPr/>
        <p:txBody>
          <a:bodyPr lIns="0" tIns="0" rIns="0" bIns="0"/>
          <a:lstStyle>
            <a:lvl1pPr>
              <a:defRPr sz="18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183005"/>
            <a:ext cx="3977640" cy="30782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0782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750" b="1" i="0">
                <a:solidFill>
                  <a:schemeClr val="tx1"/>
                </a:solidFill>
                <a:latin typeface="Calibri"/>
                <a:cs typeface="Calibri"/>
              </a:defRPr>
            </a:lvl1pPr>
          </a:lstStyle>
          <a:p>
            <a:pPr marL="9525">
              <a:spcBef>
                <a:spcPts val="26"/>
              </a:spcBef>
            </a:pPr>
            <a:r>
              <a:rPr lang="en-GB" spc="34"/>
              <a:t>STRICTLY</a:t>
            </a:r>
            <a:r>
              <a:rPr lang="en-GB" spc="41"/>
              <a:t> </a:t>
            </a:r>
            <a:r>
              <a:rPr lang="en-GB"/>
              <a:t>PRIVATE</a:t>
            </a:r>
            <a:r>
              <a:rPr lang="en-GB" spc="30"/>
              <a:t> </a:t>
            </a:r>
            <a:r>
              <a:rPr lang="en-GB"/>
              <a:t>AND</a:t>
            </a:r>
            <a:r>
              <a:rPr lang="en-GB" spc="30"/>
              <a:t> </a:t>
            </a:r>
            <a:r>
              <a:rPr lang="en-GB" spc="-8"/>
              <a:t>CONFIDENTIAL</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7" name="Holder 7"/>
          <p:cNvSpPr>
            <a:spLocks noGrp="1"/>
          </p:cNvSpPr>
          <p:nvPr>
            <p:ph type="sldNum" sz="quarter" idx="7"/>
          </p:nvPr>
        </p:nvSpPr>
        <p:spPr/>
        <p:txBody>
          <a:bodyPr lIns="0" tIns="0" rIns="0" bIns="0"/>
          <a:lstStyle>
            <a:lvl1pPr>
              <a:defRPr sz="900" b="0" i="0">
                <a:solidFill>
                  <a:schemeClr val="tx1"/>
                </a:solidFill>
                <a:latin typeface="Calibri"/>
                <a:cs typeface="Calibri"/>
              </a:defRPr>
            </a:lvl1pPr>
          </a:lstStyle>
          <a:p>
            <a:pPr marL="28574">
              <a:spcBef>
                <a:spcPts val="19"/>
              </a:spcBef>
            </a:pPr>
            <a:fld id="{81D60167-4931-47E6-BA6A-407CBD079E47}" type="slidenum">
              <a:rPr lang="en-GB" spc="-19" smtClean="0"/>
              <a:pPr marL="28574">
                <a:spcBef>
                  <a:spcPts val="19"/>
                </a:spcBef>
              </a:pPr>
              <a:t>‹#›</a:t>
            </a:fld>
            <a:endParaRPr lang="en-GB" spc="-19"/>
          </a:p>
        </p:txBody>
      </p:sp>
    </p:spTree>
    <p:extLst>
      <p:ext uri="{BB962C8B-B14F-4D97-AF65-F5344CB8AC3E}">
        <p14:creationId xmlns:p14="http://schemas.microsoft.com/office/powerpoint/2010/main" val="3471530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9462" y="357189"/>
            <a:ext cx="5280803" cy="328613"/>
          </a:xfrm>
          <a:prstGeom prst="rect">
            <a:avLst/>
          </a:prstGeom>
        </p:spPr>
        <p:txBody>
          <a:bodyPr anchor="t"/>
          <a:lstStyle>
            <a:lvl1pPr>
              <a:lnSpc>
                <a:spcPts val="1701"/>
              </a:lnSpc>
              <a:defRPr lang="en-US" sz="1800" b="1" i="0" kern="1200" cap="none" spc="0" baseline="0" smtClean="0">
                <a:solidFill>
                  <a:schemeClr val="tx1"/>
                </a:solidFill>
                <a:latin typeface="Aptos Display" panose="020B0004020202020204" pitchFamily="34" charset="0"/>
                <a:ea typeface="Aptos Display" panose="020B0004020202020204" pitchFamily="34" charset="0"/>
                <a:cs typeface="InterFace" panose="020B0503020203020204" pitchFamily="34" charset="0"/>
              </a:defRPr>
            </a:lvl1pPr>
          </a:lstStyle>
          <a:p>
            <a:r>
              <a:rPr lang="en-US"/>
              <a:t>Title</a:t>
            </a:r>
          </a:p>
        </p:txBody>
      </p:sp>
      <p:sp>
        <p:nvSpPr>
          <p:cNvPr id="6" name="Text Placeholder 5"/>
          <p:cNvSpPr>
            <a:spLocks noGrp="1"/>
          </p:cNvSpPr>
          <p:nvPr>
            <p:ph type="body" sz="quarter" idx="10"/>
          </p:nvPr>
        </p:nvSpPr>
        <p:spPr>
          <a:xfrm>
            <a:off x="369461" y="791309"/>
            <a:ext cx="8405238" cy="3839307"/>
          </a:xfrm>
          <a:prstGeom prst="rect">
            <a:avLst/>
          </a:prstGeom>
        </p:spPr>
        <p:txBody>
          <a:bodyPr/>
          <a:lstStyle>
            <a:lvl1pPr marL="134997" indent="-134997">
              <a:lnSpc>
                <a:spcPct val="100000"/>
              </a:lnSpc>
              <a:spcBef>
                <a:spcPts val="900"/>
              </a:spcBef>
              <a:spcAft>
                <a:spcPts val="450"/>
              </a:spcAft>
              <a:buFont typeface="Arial" charset="0"/>
              <a:buChar char="•"/>
              <a:defRPr sz="1050">
                <a:latin typeface="+mn-lt"/>
                <a:cs typeface="InterFace" panose="020B0503020203020204" pitchFamily="34" charset="0"/>
              </a:defRPr>
            </a:lvl1pPr>
            <a:lvl2pPr marL="342884" indent="-134997">
              <a:lnSpc>
                <a:spcPct val="100000"/>
              </a:lnSpc>
              <a:spcBef>
                <a:spcPts val="0"/>
              </a:spcBef>
              <a:spcAft>
                <a:spcPts val="450"/>
              </a:spcAft>
              <a:defRPr lang="en-US" sz="1050" b="0" i="0" kern="1200" dirty="0" smtClean="0">
                <a:solidFill>
                  <a:schemeClr val="tx1"/>
                </a:solidFill>
                <a:latin typeface="+mn-lt"/>
                <a:ea typeface="InterFace" charset="0"/>
                <a:cs typeface="InterFace" panose="020B0503020203020204" pitchFamily="34" charset="0"/>
              </a:defRPr>
            </a:lvl2pPr>
            <a:lvl3pPr marL="514370" indent="-134997">
              <a:lnSpc>
                <a:spcPct val="100000"/>
              </a:lnSpc>
              <a:spcBef>
                <a:spcPts val="0"/>
              </a:spcBef>
              <a:spcAft>
                <a:spcPts val="450"/>
              </a:spcAft>
              <a:tabLst/>
              <a:defRPr lang="en-US" sz="1050" b="0" i="0" kern="1200" dirty="0" smtClean="0">
                <a:solidFill>
                  <a:schemeClr val="tx1"/>
                </a:solidFill>
                <a:latin typeface="+mn-lt"/>
                <a:ea typeface="InterFace" charset="0"/>
                <a:cs typeface="InterFace" panose="020B0503020203020204" pitchFamily="34" charset="0"/>
              </a:defRPr>
            </a:lvl3pPr>
            <a:lvl4pPr marL="685827" indent="-134997">
              <a:lnSpc>
                <a:spcPct val="100000"/>
              </a:lnSpc>
              <a:spcBef>
                <a:spcPts val="0"/>
              </a:spcBef>
              <a:spcAft>
                <a:spcPts val="450"/>
              </a:spcAft>
              <a:tabLst/>
              <a:defRPr sz="1050">
                <a:latin typeface="+mn-lt"/>
                <a:cs typeface="InterFace" panose="020B0503020203020204" pitchFamily="34" charset="0"/>
              </a:defRPr>
            </a:lvl4pPr>
            <a:lvl5pPr marL="857282" indent="171457">
              <a:lnSpc>
                <a:spcPct val="100000"/>
              </a:lnSpc>
              <a:spcBef>
                <a:spcPts val="0"/>
              </a:spcBef>
              <a:spcAft>
                <a:spcPts val="450"/>
              </a:spcAft>
              <a:tabLst/>
              <a:defRPr sz="105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Rectangle 27">
            <a:extLst>
              <a:ext uri="{FF2B5EF4-FFF2-40B4-BE49-F238E27FC236}">
                <a16:creationId xmlns:a16="http://schemas.microsoft.com/office/drawing/2014/main" id="{0EE22E1A-AFE5-4F38-EB85-A605CE1E4FC4}"/>
              </a:ext>
            </a:extLst>
          </p:cNvPr>
          <p:cNvSpPr/>
          <p:nvPr/>
        </p:nvSpPr>
        <p:spPr>
          <a:xfrm>
            <a:off x="-459458" y="1065075"/>
            <a:ext cx="295402" cy="2994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algn="ctr"/>
            <a:endParaRPr lang="en-GB" sz="1050">
              <a:solidFill>
                <a:schemeClr val="tx1"/>
              </a:solidFill>
            </a:endParaRPr>
          </a:p>
        </p:txBody>
      </p:sp>
      <p:sp>
        <p:nvSpPr>
          <p:cNvPr id="29" name="Rectangle 28">
            <a:extLst>
              <a:ext uri="{FF2B5EF4-FFF2-40B4-BE49-F238E27FC236}">
                <a16:creationId xmlns:a16="http://schemas.microsoft.com/office/drawing/2014/main" id="{D31E53E6-F435-F38B-4BAC-DADC6E104E0F}"/>
              </a:ext>
            </a:extLst>
          </p:cNvPr>
          <p:cNvSpPr/>
          <p:nvPr/>
        </p:nvSpPr>
        <p:spPr>
          <a:xfrm>
            <a:off x="-459458" y="1871395"/>
            <a:ext cx="295402" cy="2994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algn="ctr"/>
            <a:endParaRPr lang="en-GB" sz="1050">
              <a:solidFill>
                <a:schemeClr val="tx1"/>
              </a:solidFill>
            </a:endParaRPr>
          </a:p>
        </p:txBody>
      </p:sp>
      <p:sp>
        <p:nvSpPr>
          <p:cNvPr id="30" name="Rectangle 29">
            <a:extLst>
              <a:ext uri="{FF2B5EF4-FFF2-40B4-BE49-F238E27FC236}">
                <a16:creationId xmlns:a16="http://schemas.microsoft.com/office/drawing/2014/main" id="{B32018A2-9CC3-4560-EAE6-418E5939ED47}"/>
              </a:ext>
            </a:extLst>
          </p:cNvPr>
          <p:cNvSpPr/>
          <p:nvPr/>
        </p:nvSpPr>
        <p:spPr>
          <a:xfrm>
            <a:off x="-459458" y="2274556"/>
            <a:ext cx="295402" cy="2994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algn="ctr"/>
            <a:endParaRPr lang="en-GB" sz="1050">
              <a:solidFill>
                <a:schemeClr val="tx1"/>
              </a:solidFill>
            </a:endParaRPr>
          </a:p>
        </p:txBody>
      </p:sp>
      <p:sp>
        <p:nvSpPr>
          <p:cNvPr id="31" name="Rectangle 30">
            <a:extLst>
              <a:ext uri="{FF2B5EF4-FFF2-40B4-BE49-F238E27FC236}">
                <a16:creationId xmlns:a16="http://schemas.microsoft.com/office/drawing/2014/main" id="{8F49914C-73E1-81DD-E05C-2006C5A24630}"/>
              </a:ext>
            </a:extLst>
          </p:cNvPr>
          <p:cNvSpPr/>
          <p:nvPr/>
        </p:nvSpPr>
        <p:spPr>
          <a:xfrm>
            <a:off x="-459458" y="2677714"/>
            <a:ext cx="295402" cy="2994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algn="ctr"/>
            <a:endParaRPr lang="en-GB" sz="1050">
              <a:solidFill>
                <a:schemeClr val="tx1"/>
              </a:solidFill>
            </a:endParaRPr>
          </a:p>
        </p:txBody>
      </p:sp>
      <p:sp>
        <p:nvSpPr>
          <p:cNvPr id="32" name="Rectangle 31">
            <a:extLst>
              <a:ext uri="{FF2B5EF4-FFF2-40B4-BE49-F238E27FC236}">
                <a16:creationId xmlns:a16="http://schemas.microsoft.com/office/drawing/2014/main" id="{1EDFC8F9-251E-6E2F-FF1B-93F7214958BD}"/>
              </a:ext>
            </a:extLst>
          </p:cNvPr>
          <p:cNvSpPr/>
          <p:nvPr/>
        </p:nvSpPr>
        <p:spPr>
          <a:xfrm>
            <a:off x="-459458" y="1468235"/>
            <a:ext cx="295402" cy="2994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algn="ctr"/>
            <a:endParaRPr lang="en-GB" sz="1050">
              <a:solidFill>
                <a:schemeClr val="tx1"/>
              </a:solidFill>
            </a:endParaRPr>
          </a:p>
        </p:txBody>
      </p:sp>
      <p:sp>
        <p:nvSpPr>
          <p:cNvPr id="36" name="Rectangle 35">
            <a:extLst>
              <a:ext uri="{FF2B5EF4-FFF2-40B4-BE49-F238E27FC236}">
                <a16:creationId xmlns:a16="http://schemas.microsoft.com/office/drawing/2014/main" id="{B44C7647-14C1-A3B1-4F4D-7782BFEA17D1}"/>
              </a:ext>
            </a:extLst>
          </p:cNvPr>
          <p:cNvSpPr/>
          <p:nvPr/>
        </p:nvSpPr>
        <p:spPr>
          <a:xfrm>
            <a:off x="-459458" y="3080873"/>
            <a:ext cx="295402" cy="2994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algn="ctr"/>
            <a:endParaRPr lang="en-GB" sz="1050">
              <a:solidFill>
                <a:schemeClr val="tx1"/>
              </a:solidFill>
            </a:endParaRPr>
          </a:p>
        </p:txBody>
      </p:sp>
    </p:spTree>
    <p:extLst>
      <p:ext uri="{BB962C8B-B14F-4D97-AF65-F5344CB8AC3E}">
        <p14:creationId xmlns:p14="http://schemas.microsoft.com/office/powerpoint/2010/main" val="3173700120"/>
      </p:ext>
    </p:extLst>
  </p:cSld>
  <p:clrMapOvr>
    <a:masterClrMapping/>
  </p:clrMapOvr>
  <p:transition spd="slow">
    <p:fade thruBlk="1"/>
  </p:transition>
  <p:extLst>
    <p:ext uri="{DCECCB84-F9BA-43D5-87BE-67443E8EF086}">
      <p15:sldGuideLst xmlns:p15="http://schemas.microsoft.com/office/powerpoint/2012/main">
        <p15:guide id="1" orient="horz" pos="225">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AC9ACBA-334D-7123-15EA-E4DA63BBB0D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47" y="0"/>
            <a:ext cx="9141289" cy="5143498"/>
          </a:xfrm>
          <a:prstGeom prst="rect">
            <a:avLst/>
          </a:prstGeom>
          <a:noFill/>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37064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9622" y="1311307"/>
            <a:ext cx="5246581" cy="1102519"/>
          </a:xfrm>
        </p:spPr>
        <p:txBody>
          <a:bodyPr>
            <a:normAutofit/>
          </a:bodyPr>
          <a:lstStyle>
            <a:lvl1pPr algn="l">
              <a:defRPr sz="2700" b="1">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8" y="2445432"/>
            <a:ext cx="5219195" cy="1314450"/>
          </a:xfrm>
        </p:spPr>
        <p:txBody>
          <a:bodyPr>
            <a:normAutofit/>
          </a:bodyPr>
          <a:lstStyle>
            <a:lvl1pPr marL="0" indent="0" algn="l">
              <a:buNone/>
              <a:defRPr sz="1500">
                <a:solidFill>
                  <a:schemeClr val="tx1">
                    <a:tint val="75000"/>
                  </a:schemeClr>
                </a:solidFill>
                <a:latin typeface="Arial Nova" pitchFamily="34" charset="0"/>
              </a:defRPr>
            </a:lvl1pPr>
            <a:lvl2pPr marL="389616" indent="0" algn="ctr">
              <a:buNone/>
              <a:defRPr>
                <a:solidFill>
                  <a:schemeClr val="tx1">
                    <a:tint val="75000"/>
                  </a:schemeClr>
                </a:solidFill>
              </a:defRPr>
            </a:lvl2pPr>
            <a:lvl3pPr marL="779233" indent="0" algn="ctr">
              <a:buNone/>
              <a:defRPr>
                <a:solidFill>
                  <a:schemeClr val="tx1">
                    <a:tint val="75000"/>
                  </a:schemeClr>
                </a:solidFill>
              </a:defRPr>
            </a:lvl3pPr>
            <a:lvl4pPr marL="1168849" indent="0" algn="ctr">
              <a:buNone/>
              <a:defRPr>
                <a:solidFill>
                  <a:schemeClr val="tx1">
                    <a:tint val="75000"/>
                  </a:schemeClr>
                </a:solidFill>
              </a:defRPr>
            </a:lvl4pPr>
            <a:lvl5pPr marL="1558464" indent="0" algn="ctr">
              <a:buNone/>
              <a:defRPr>
                <a:solidFill>
                  <a:schemeClr val="tx1">
                    <a:tint val="75000"/>
                  </a:schemeClr>
                </a:solidFill>
              </a:defRPr>
            </a:lvl5pPr>
            <a:lvl6pPr marL="1948080" indent="0" algn="ctr">
              <a:buNone/>
              <a:defRPr>
                <a:solidFill>
                  <a:schemeClr val="tx1">
                    <a:tint val="75000"/>
                  </a:schemeClr>
                </a:solidFill>
              </a:defRPr>
            </a:lvl6pPr>
            <a:lvl7pPr marL="2337697" indent="0" algn="ctr">
              <a:buNone/>
              <a:defRPr>
                <a:solidFill>
                  <a:schemeClr val="tx1">
                    <a:tint val="75000"/>
                  </a:schemeClr>
                </a:solidFill>
              </a:defRPr>
            </a:lvl7pPr>
            <a:lvl8pPr marL="2727313" indent="0" algn="ctr">
              <a:buNone/>
              <a:defRPr>
                <a:solidFill>
                  <a:schemeClr val="tx1">
                    <a:tint val="75000"/>
                  </a:schemeClr>
                </a:solidFill>
              </a:defRPr>
            </a:lvl8pPr>
            <a:lvl9pPr marL="3116929" indent="0" algn="ctr">
              <a:buNone/>
              <a:defRPr>
                <a:solidFill>
                  <a:schemeClr val="tx1">
                    <a:tint val="75000"/>
                  </a:schemeClr>
                </a:solidFill>
              </a:defRPr>
            </a:lvl9pPr>
          </a:lstStyle>
          <a:p>
            <a:r>
              <a:rPr lang="en-US"/>
              <a:t>Click to edit Master subtitle style</a:t>
            </a:r>
            <a:endParaRPr lang="en-GB"/>
          </a:p>
        </p:txBody>
      </p:sp>
      <p:pic>
        <p:nvPicPr>
          <p:cNvPr id="4" name="Picture 2">
            <a:extLst>
              <a:ext uri="{FF2B5EF4-FFF2-40B4-BE49-F238E27FC236}">
                <a16:creationId xmlns:a16="http://schemas.microsoft.com/office/drawing/2014/main" id="{5FD13C39-B6F0-63AF-2F46-984DF39B61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65794" y="4557712"/>
            <a:ext cx="5722144" cy="5857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C24AAD7A-344A-F8E5-ED81-51764C6800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4960" y="29295"/>
            <a:ext cx="1409041" cy="670793"/>
          </a:xfrm>
          <a:prstGeom prst="rect">
            <a:avLst/>
          </a:prstGeom>
        </p:spPr>
      </p:pic>
    </p:spTree>
    <p:extLst>
      <p:ext uri="{BB962C8B-B14F-4D97-AF65-F5344CB8AC3E}">
        <p14:creationId xmlns:p14="http://schemas.microsoft.com/office/powerpoint/2010/main" val="419945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3"/>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Logo&#10;&#10;Description automatically generated">
            <a:extLst>
              <a:ext uri="{FF2B5EF4-FFF2-40B4-BE49-F238E27FC236}">
                <a16:creationId xmlns:a16="http://schemas.microsoft.com/office/drawing/2014/main" id="{BE8F4001-0E90-4E15-1171-BABE2633EC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4960" y="29295"/>
            <a:ext cx="1409041" cy="670793"/>
          </a:xfrm>
          <a:prstGeom prst="rect">
            <a:avLst/>
          </a:prstGeom>
        </p:spPr>
      </p:pic>
      <p:pic>
        <p:nvPicPr>
          <p:cNvPr id="1026" name="Picture 2">
            <a:extLst>
              <a:ext uri="{FF2B5EF4-FFF2-40B4-BE49-F238E27FC236}">
                <a16:creationId xmlns:a16="http://schemas.microsoft.com/office/drawing/2014/main" id="{F5CAA299-47A5-7396-1521-09B7B479786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58340" y="4561634"/>
            <a:ext cx="5722144" cy="58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28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10" name="Content Placeholder 2"/>
          <p:cNvSpPr>
            <a:spLocks noGrp="1"/>
          </p:cNvSpPr>
          <p:nvPr>
            <p:ph idx="1"/>
          </p:nvPr>
        </p:nvSpPr>
        <p:spPr>
          <a:xfrm>
            <a:off x="457200" y="1059583"/>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txBox="1">
            <a:spLocks/>
          </p:cNvSpPr>
          <p:nvPr userDrawn="1"/>
        </p:nvSpPr>
        <p:spPr>
          <a:xfrm>
            <a:off x="341311" y="4809471"/>
            <a:ext cx="2133600" cy="273844"/>
          </a:xfrm>
          <a:prstGeom prst="rect">
            <a:avLst/>
          </a:prstGeom>
        </p:spPr>
        <p:txBody>
          <a:bodyPr vert="horz" lIns="77925" tIns="38963" rIns="77925" bIns="38963"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chemeClr val="bg1"/>
                </a:solidFill>
              </a:rPr>
              <a:t>PAGE </a:t>
            </a:r>
            <a:fld id="{45A89BE1-5792-4ACB-BF4C-7FAB88C6C5B7}" type="slidenum">
              <a:rPr lang="en-GB" sz="1000" smtClean="0">
                <a:solidFill>
                  <a:schemeClr val="bg1"/>
                </a:solidFill>
              </a:rPr>
              <a:pPr/>
              <a:t>‹#›</a:t>
            </a:fld>
            <a:endParaRPr lang="en-GB" sz="1000">
              <a:solidFill>
                <a:schemeClr val="bg1"/>
              </a:solidFill>
            </a:endParaRPr>
          </a:p>
        </p:txBody>
      </p:sp>
      <p:pic>
        <p:nvPicPr>
          <p:cNvPr id="2" name="Picture 1" descr="Logo&#10;&#10;Description automatically generated">
            <a:extLst>
              <a:ext uri="{FF2B5EF4-FFF2-40B4-BE49-F238E27FC236}">
                <a16:creationId xmlns:a16="http://schemas.microsoft.com/office/drawing/2014/main" id="{5E68C094-7822-9F37-A927-0B481E8E4B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4960" y="29295"/>
            <a:ext cx="1409041" cy="670793"/>
          </a:xfrm>
          <a:prstGeom prst="rect">
            <a:avLst/>
          </a:prstGeom>
        </p:spPr>
      </p:pic>
      <p:pic>
        <p:nvPicPr>
          <p:cNvPr id="3" name="Picture 2">
            <a:extLst>
              <a:ext uri="{FF2B5EF4-FFF2-40B4-BE49-F238E27FC236}">
                <a16:creationId xmlns:a16="http://schemas.microsoft.com/office/drawing/2014/main" id="{9332AA4B-F2D9-4791-3D83-B04814E0329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58340" y="4554180"/>
            <a:ext cx="5722144" cy="58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0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47E135-58DC-40B5-B450-A3362952A6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83811" y="2778790"/>
            <a:ext cx="7772400" cy="1021556"/>
          </a:xfrm>
        </p:spPr>
        <p:txBody>
          <a:bodyPr anchor="t">
            <a:normAutofit/>
          </a:bodyPr>
          <a:lstStyle>
            <a:lvl1pPr algn="l">
              <a:defRPr sz="2700" b="1" cap="all">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483811" y="1653649"/>
            <a:ext cx="7772400" cy="1125140"/>
          </a:xfrm>
        </p:spPr>
        <p:txBody>
          <a:bodyPr anchor="b">
            <a:normAutofit/>
          </a:bodyPr>
          <a:lstStyle>
            <a:lvl1pPr marL="0" indent="0">
              <a:buNone/>
              <a:defRPr sz="2000">
                <a:solidFill>
                  <a:schemeClr val="bg1"/>
                </a:solidFill>
              </a:defRPr>
            </a:lvl1pPr>
            <a:lvl2pPr marL="389616" indent="0">
              <a:buNone/>
              <a:defRPr sz="1500">
                <a:solidFill>
                  <a:schemeClr val="tx1">
                    <a:tint val="75000"/>
                  </a:schemeClr>
                </a:solidFill>
              </a:defRPr>
            </a:lvl2pPr>
            <a:lvl3pPr marL="779233" indent="0">
              <a:buNone/>
              <a:defRPr sz="1400">
                <a:solidFill>
                  <a:schemeClr val="tx1">
                    <a:tint val="75000"/>
                  </a:schemeClr>
                </a:solidFill>
              </a:defRPr>
            </a:lvl3pPr>
            <a:lvl4pPr marL="1168849" indent="0">
              <a:buNone/>
              <a:defRPr sz="1200">
                <a:solidFill>
                  <a:schemeClr val="tx1">
                    <a:tint val="75000"/>
                  </a:schemeClr>
                </a:solidFill>
              </a:defRPr>
            </a:lvl4pPr>
            <a:lvl5pPr marL="1558464" indent="0">
              <a:buNone/>
              <a:defRPr sz="1200">
                <a:solidFill>
                  <a:schemeClr val="tx1">
                    <a:tint val="75000"/>
                  </a:schemeClr>
                </a:solidFill>
              </a:defRPr>
            </a:lvl5pPr>
            <a:lvl6pPr marL="1948080" indent="0">
              <a:buNone/>
              <a:defRPr sz="1200">
                <a:solidFill>
                  <a:schemeClr val="tx1">
                    <a:tint val="75000"/>
                  </a:schemeClr>
                </a:solidFill>
              </a:defRPr>
            </a:lvl6pPr>
            <a:lvl7pPr marL="2337697" indent="0">
              <a:buNone/>
              <a:defRPr sz="1200">
                <a:solidFill>
                  <a:schemeClr val="tx1">
                    <a:tint val="75000"/>
                  </a:schemeClr>
                </a:solidFill>
              </a:defRPr>
            </a:lvl7pPr>
            <a:lvl8pPr marL="2727313" indent="0">
              <a:buNone/>
              <a:defRPr sz="1200">
                <a:solidFill>
                  <a:schemeClr val="tx1">
                    <a:tint val="75000"/>
                  </a:schemeClr>
                </a:solidFill>
              </a:defRPr>
            </a:lvl8pPr>
            <a:lvl9pPr marL="3116929" indent="0">
              <a:buNone/>
              <a:defRPr sz="1200">
                <a:solidFill>
                  <a:schemeClr val="tx1">
                    <a:tint val="75000"/>
                  </a:schemeClr>
                </a:solidFill>
              </a:defRPr>
            </a:lvl9pPr>
          </a:lstStyle>
          <a:p>
            <a:pPr lvl="0"/>
            <a:r>
              <a:rPr lang="en-US"/>
              <a:t>Click to edit Master text styles</a:t>
            </a:r>
          </a:p>
        </p:txBody>
      </p:sp>
      <p:pic>
        <p:nvPicPr>
          <p:cNvPr id="5" name="Picture 4" descr="Chart, histogram&#10;&#10;Description automatically generated">
            <a:extLst>
              <a:ext uri="{FF2B5EF4-FFF2-40B4-BE49-F238E27FC236}">
                <a16:creationId xmlns:a16="http://schemas.microsoft.com/office/drawing/2014/main" id="{3315BB91-4C74-4842-BE78-76C6AA3DD1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8332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FE0DD54F-F482-473C-82D5-E26BDF6175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83811" y="2778790"/>
            <a:ext cx="7772400" cy="1021556"/>
          </a:xfrm>
        </p:spPr>
        <p:txBody>
          <a:bodyPr anchor="t">
            <a:normAutofit/>
          </a:bodyPr>
          <a:lstStyle>
            <a:lvl1pPr algn="l">
              <a:defRPr sz="2700" b="1" cap="all">
                <a:solidFill>
                  <a:schemeClr val="tx1"/>
                </a:solidFill>
              </a:defRPr>
            </a:lvl1pPr>
          </a:lstStyle>
          <a:p>
            <a:r>
              <a:rPr lang="en-US"/>
              <a:t>Click to edit Master title style</a:t>
            </a:r>
            <a:endParaRPr lang="en-GB"/>
          </a:p>
        </p:txBody>
      </p:sp>
      <p:sp>
        <p:nvSpPr>
          <p:cNvPr id="3" name="Text Placeholder 2"/>
          <p:cNvSpPr>
            <a:spLocks noGrp="1"/>
          </p:cNvSpPr>
          <p:nvPr>
            <p:ph type="body" idx="1"/>
          </p:nvPr>
        </p:nvSpPr>
        <p:spPr>
          <a:xfrm>
            <a:off x="483811" y="1653649"/>
            <a:ext cx="7772400" cy="1125140"/>
          </a:xfrm>
        </p:spPr>
        <p:txBody>
          <a:bodyPr anchor="b">
            <a:normAutofit/>
          </a:bodyPr>
          <a:lstStyle>
            <a:lvl1pPr marL="0" indent="0">
              <a:buNone/>
              <a:defRPr sz="2000">
                <a:solidFill>
                  <a:schemeClr val="tx1"/>
                </a:solidFill>
              </a:defRPr>
            </a:lvl1pPr>
            <a:lvl2pPr marL="389616" indent="0">
              <a:buNone/>
              <a:defRPr sz="1500">
                <a:solidFill>
                  <a:schemeClr val="tx1">
                    <a:tint val="75000"/>
                  </a:schemeClr>
                </a:solidFill>
              </a:defRPr>
            </a:lvl2pPr>
            <a:lvl3pPr marL="779233" indent="0">
              <a:buNone/>
              <a:defRPr sz="1400">
                <a:solidFill>
                  <a:schemeClr val="tx1">
                    <a:tint val="75000"/>
                  </a:schemeClr>
                </a:solidFill>
              </a:defRPr>
            </a:lvl3pPr>
            <a:lvl4pPr marL="1168849" indent="0">
              <a:buNone/>
              <a:defRPr sz="1200">
                <a:solidFill>
                  <a:schemeClr val="tx1">
                    <a:tint val="75000"/>
                  </a:schemeClr>
                </a:solidFill>
              </a:defRPr>
            </a:lvl4pPr>
            <a:lvl5pPr marL="1558464" indent="0">
              <a:buNone/>
              <a:defRPr sz="1200">
                <a:solidFill>
                  <a:schemeClr val="tx1">
                    <a:tint val="75000"/>
                  </a:schemeClr>
                </a:solidFill>
              </a:defRPr>
            </a:lvl5pPr>
            <a:lvl6pPr marL="1948080" indent="0">
              <a:buNone/>
              <a:defRPr sz="1200">
                <a:solidFill>
                  <a:schemeClr val="tx1">
                    <a:tint val="75000"/>
                  </a:schemeClr>
                </a:solidFill>
              </a:defRPr>
            </a:lvl6pPr>
            <a:lvl7pPr marL="2337697" indent="0">
              <a:buNone/>
              <a:defRPr sz="1200">
                <a:solidFill>
                  <a:schemeClr val="tx1">
                    <a:tint val="75000"/>
                  </a:schemeClr>
                </a:solidFill>
              </a:defRPr>
            </a:lvl7pPr>
            <a:lvl8pPr marL="2727313" indent="0">
              <a:buNone/>
              <a:defRPr sz="1200">
                <a:solidFill>
                  <a:schemeClr val="tx1">
                    <a:tint val="75000"/>
                  </a:schemeClr>
                </a:solidFill>
              </a:defRPr>
            </a:lvl8pPr>
            <a:lvl9pPr marL="3116929"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761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683BB7A2-28D4-47D7-BD75-1F71B1847C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2"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
        <p:nvSpPr>
          <p:cNvPr id="11"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395942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5DC7DFAD-BFDA-41E0-89BF-B8A47A2243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p:cNvSpPr>
            <a:spLocks noGrp="1"/>
          </p:cNvSpPr>
          <p:nvPr>
            <p:ph type="body" idx="1"/>
          </p:nvPr>
        </p:nvSpPr>
        <p:spPr>
          <a:xfrm>
            <a:off x="457200" y="1017742"/>
            <a:ext cx="4040188" cy="479822"/>
          </a:xfrm>
        </p:spPr>
        <p:txBody>
          <a:bodyPr anchor="ctr">
            <a:normAutofit/>
          </a:bodyPr>
          <a:lstStyle>
            <a:lvl1pPr marL="0" indent="0">
              <a:buNone/>
              <a:defRPr sz="1700" b="1"/>
            </a:lvl1pPr>
            <a:lvl2pPr marL="389616" indent="0">
              <a:buNone/>
              <a:defRPr sz="1700" b="1"/>
            </a:lvl2pPr>
            <a:lvl3pPr marL="779233" indent="0">
              <a:buNone/>
              <a:defRPr sz="1500" b="1"/>
            </a:lvl3pPr>
            <a:lvl4pPr marL="1168849" indent="0">
              <a:buNone/>
              <a:defRPr sz="1400" b="1"/>
            </a:lvl4pPr>
            <a:lvl5pPr marL="1558464" indent="0">
              <a:buNone/>
              <a:defRPr sz="1400" b="1"/>
            </a:lvl5pPr>
            <a:lvl6pPr marL="1948080" indent="0">
              <a:buNone/>
              <a:defRPr sz="1400" b="1"/>
            </a:lvl6pPr>
            <a:lvl7pPr marL="2337697" indent="0">
              <a:buNone/>
              <a:defRPr sz="1400" b="1"/>
            </a:lvl7pPr>
            <a:lvl8pPr marL="2727313" indent="0">
              <a:buNone/>
              <a:defRPr sz="1400" b="1"/>
            </a:lvl8pPr>
            <a:lvl9pPr marL="3116929"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017742"/>
            <a:ext cx="4041775" cy="479822"/>
          </a:xfrm>
        </p:spPr>
        <p:txBody>
          <a:bodyPr anchor="ctr">
            <a:normAutofit/>
          </a:bodyPr>
          <a:lstStyle>
            <a:lvl1pPr marL="0" indent="0">
              <a:buNone/>
              <a:defRPr sz="1700" b="1"/>
            </a:lvl1pPr>
            <a:lvl2pPr marL="389616" indent="0">
              <a:buNone/>
              <a:defRPr sz="1700" b="1"/>
            </a:lvl2pPr>
            <a:lvl3pPr marL="779233" indent="0">
              <a:buNone/>
              <a:defRPr sz="1500" b="1"/>
            </a:lvl3pPr>
            <a:lvl4pPr marL="1168849" indent="0">
              <a:buNone/>
              <a:defRPr sz="1400" b="1"/>
            </a:lvl4pPr>
            <a:lvl5pPr marL="1558464" indent="0">
              <a:buNone/>
              <a:defRPr sz="1400" b="1"/>
            </a:lvl5pPr>
            <a:lvl6pPr marL="1948080" indent="0">
              <a:buNone/>
              <a:defRPr sz="1400" b="1"/>
            </a:lvl6pPr>
            <a:lvl7pPr marL="2337697" indent="0">
              <a:buNone/>
              <a:defRPr sz="1400" b="1"/>
            </a:lvl7pPr>
            <a:lvl8pPr marL="2727313" indent="0">
              <a:buNone/>
              <a:defRPr sz="1400" b="1"/>
            </a:lvl8pPr>
            <a:lvl9pPr marL="3116929"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7"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
        <p:nvSpPr>
          <p:cNvPr id="13" name="Slide Number Placeholder 5"/>
          <p:cNvSpPr>
            <a:spLocks noGrp="1"/>
          </p:cNvSpPr>
          <p:nvPr>
            <p:ph type="sldNum" sz="quarter" idx="10"/>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348893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1A684366-9C21-4323-AAB8-D6287DA6F9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
        <p:nvSpPr>
          <p:cNvPr id="9"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259403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95914978-3201-4182-B05F-D30AF0D3EB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221678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0F3F065D-3009-4E32-AB02-B302B8D520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1" y="204787"/>
            <a:ext cx="3008313" cy="871538"/>
          </a:xfrm>
        </p:spPr>
        <p:txBody>
          <a:bodyPr anchor="t"/>
          <a:lstStyle>
            <a:lvl1pPr algn="l">
              <a:defRPr sz="1700" b="1"/>
            </a:lvl1pPr>
          </a:lstStyle>
          <a:p>
            <a:r>
              <a:rPr lang="en-US"/>
              <a:t>Click to edit Master title style</a:t>
            </a:r>
            <a:endParaRPr lang="en-GB"/>
          </a:p>
        </p:txBody>
      </p:sp>
      <p:sp>
        <p:nvSpPr>
          <p:cNvPr id="3" name="Content Placeholder 2"/>
          <p:cNvSpPr>
            <a:spLocks noGrp="1"/>
          </p:cNvSpPr>
          <p:nvPr>
            <p:ph idx="1"/>
          </p:nvPr>
        </p:nvSpPr>
        <p:spPr>
          <a:xfrm>
            <a:off x="3575052" y="204790"/>
            <a:ext cx="5111750" cy="4205222"/>
          </a:xfrm>
        </p:spPr>
        <p:txBody>
          <a:bodyPr>
            <a:normAutofit/>
          </a:bodyPr>
          <a:lstStyle>
            <a:lvl1pPr>
              <a:defRPr sz="2000"/>
            </a:lvl1pPr>
            <a:lvl2pPr>
              <a:defRPr sz="1700"/>
            </a:lvl2pPr>
            <a:lvl3pPr>
              <a:defRPr sz="1500"/>
            </a:lvl3pPr>
            <a:lvl4pPr>
              <a:defRPr sz="1400"/>
            </a:lvl4pPr>
            <a:lvl5pPr>
              <a:defRPr sz="14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7"/>
            <a:ext cx="3008313" cy="3370337"/>
          </a:xfrm>
        </p:spPr>
        <p:txBody>
          <a:bodyPr/>
          <a:lstStyle>
            <a:lvl1pPr marL="0" indent="0">
              <a:buNone/>
              <a:defRPr sz="1200"/>
            </a:lvl1pPr>
            <a:lvl2pPr marL="389616" indent="0">
              <a:buNone/>
              <a:defRPr sz="1000"/>
            </a:lvl2pPr>
            <a:lvl3pPr marL="779233" indent="0">
              <a:buNone/>
              <a:defRPr sz="900"/>
            </a:lvl3pPr>
            <a:lvl4pPr marL="1168849" indent="0">
              <a:buNone/>
              <a:defRPr sz="800"/>
            </a:lvl4pPr>
            <a:lvl5pPr marL="1558464" indent="0">
              <a:buNone/>
              <a:defRPr sz="800"/>
            </a:lvl5pPr>
            <a:lvl6pPr marL="1948080" indent="0">
              <a:buNone/>
              <a:defRPr sz="800"/>
            </a:lvl6pPr>
            <a:lvl7pPr marL="2337697" indent="0">
              <a:buNone/>
              <a:defRPr sz="800"/>
            </a:lvl7pPr>
            <a:lvl8pPr marL="2727313" indent="0">
              <a:buNone/>
              <a:defRPr sz="800"/>
            </a:lvl8pPr>
            <a:lvl9pPr marL="3116929" indent="0">
              <a:buNone/>
              <a:defRPr sz="800"/>
            </a:lvl9pPr>
          </a:lstStyle>
          <a:p>
            <a:pPr lvl="0"/>
            <a:r>
              <a:rPr lang="en-US"/>
              <a:t>Click to edit Master text styles</a:t>
            </a:r>
          </a:p>
        </p:txBody>
      </p:sp>
      <p:sp>
        <p:nvSpPr>
          <p:cNvPr id="10"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340869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45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Chart&#10;&#10;Description automatically generated with low confidence">
            <a:extLst>
              <a:ext uri="{FF2B5EF4-FFF2-40B4-BE49-F238E27FC236}">
                <a16:creationId xmlns:a16="http://schemas.microsoft.com/office/drawing/2014/main" id="{F4814FA2-8781-4A40-BC3B-4467FA2908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108968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ouble Timeline">
    <p:spTree>
      <p:nvGrpSpPr>
        <p:cNvPr id="1" name=""/>
        <p:cNvGrpSpPr/>
        <p:nvPr/>
      </p:nvGrpSpPr>
      <p:grpSpPr>
        <a:xfrm>
          <a:off x="0" y="0"/>
          <a:ext cx="0" cy="0"/>
          <a:chOff x="0" y="0"/>
          <a:chExt cx="0" cy="0"/>
        </a:xfrm>
      </p:grpSpPr>
      <p:sp>
        <p:nvSpPr>
          <p:cNvPr id="34" name="Text Placeholder 48">
            <a:extLst>
              <a:ext uri="{FF2B5EF4-FFF2-40B4-BE49-F238E27FC236}">
                <a16:creationId xmlns:a16="http://schemas.microsoft.com/office/drawing/2014/main" id="{C6E48CAB-F1C0-4E71-9686-C02A967E923F}"/>
              </a:ext>
            </a:extLst>
          </p:cNvPr>
          <p:cNvSpPr>
            <a:spLocks noGrp="1"/>
          </p:cNvSpPr>
          <p:nvPr>
            <p:ph type="body" sz="quarter" idx="10" hasCustomPrompt="1"/>
          </p:nvPr>
        </p:nvSpPr>
        <p:spPr>
          <a:xfrm>
            <a:off x="342137" y="3010891"/>
            <a:ext cx="886589" cy="226640"/>
          </a:xfrm>
        </p:spPr>
        <p:txBody>
          <a:bodyPr lIns="0" rIns="0">
            <a:noAutofit/>
          </a:bodyPr>
          <a:lstStyle>
            <a:lvl1pPr marL="0" indent="0">
              <a:buNone/>
              <a:defRPr sz="1200" b="1">
                <a:solidFill>
                  <a:schemeClr val="accent4"/>
                </a:solidFill>
                <a:latin typeface="+mj-lt"/>
              </a:defRPr>
            </a:lvl1pPr>
            <a:lvl2pPr marL="342892" indent="0">
              <a:buNone/>
              <a:defRPr sz="1350"/>
            </a:lvl2pPr>
            <a:lvl3pPr marL="685783" indent="0">
              <a:buNone/>
              <a:defRPr sz="1350"/>
            </a:lvl3pPr>
            <a:lvl4pPr marL="1028675" indent="0">
              <a:buNone/>
              <a:defRPr sz="1350"/>
            </a:lvl4pPr>
            <a:lvl5pPr marL="1371566" indent="0">
              <a:buNone/>
              <a:defRPr sz="1350"/>
            </a:lvl5pPr>
          </a:lstStyle>
          <a:p>
            <a:pPr lvl="0"/>
            <a:r>
              <a:rPr lang="en-US"/>
              <a:t>EDIT</a:t>
            </a:r>
          </a:p>
        </p:txBody>
      </p:sp>
      <p:sp>
        <p:nvSpPr>
          <p:cNvPr id="35" name="Text Placeholder 50">
            <a:extLst>
              <a:ext uri="{FF2B5EF4-FFF2-40B4-BE49-F238E27FC236}">
                <a16:creationId xmlns:a16="http://schemas.microsoft.com/office/drawing/2014/main" id="{7C226081-D459-4A68-9B23-0C804E6A639C}"/>
              </a:ext>
            </a:extLst>
          </p:cNvPr>
          <p:cNvSpPr>
            <a:spLocks noGrp="1"/>
          </p:cNvSpPr>
          <p:nvPr>
            <p:ph type="body" sz="quarter" idx="11"/>
          </p:nvPr>
        </p:nvSpPr>
        <p:spPr>
          <a:xfrm>
            <a:off x="342137" y="3364635"/>
            <a:ext cx="886589" cy="887326"/>
          </a:xfrm>
        </p:spPr>
        <p:txBody>
          <a:bodyPr lIns="0" rIns="0">
            <a:noAutofit/>
          </a:bodyPr>
          <a:lstStyle>
            <a:lvl1pPr marL="0" indent="0">
              <a:lnSpc>
                <a:spcPct val="100000"/>
              </a:lnSpc>
              <a:buNone/>
              <a:defRPr sz="825">
                <a:solidFill>
                  <a:schemeClr val="tx1"/>
                </a:solidFill>
              </a:defRPr>
            </a:lvl1pPr>
            <a:lvl2pPr marL="342892" indent="0">
              <a:buNone/>
              <a:defRPr sz="825"/>
            </a:lvl2pPr>
            <a:lvl3pPr marL="685783" indent="0">
              <a:buNone/>
              <a:defRPr sz="825"/>
            </a:lvl3pPr>
            <a:lvl4pPr marL="1028675" indent="0">
              <a:buNone/>
              <a:defRPr sz="825"/>
            </a:lvl4pPr>
            <a:lvl5pPr marL="1371566" indent="0">
              <a:buNone/>
              <a:defRPr sz="825"/>
            </a:lvl5pPr>
          </a:lstStyle>
          <a:p>
            <a:pPr lvl="0"/>
            <a:r>
              <a:rPr lang="en-US"/>
              <a:t>Click to edit Master text styles</a:t>
            </a:r>
          </a:p>
        </p:txBody>
      </p:sp>
      <p:sp>
        <p:nvSpPr>
          <p:cNvPr id="50" name="Text Placeholder 48">
            <a:extLst>
              <a:ext uri="{FF2B5EF4-FFF2-40B4-BE49-F238E27FC236}">
                <a16:creationId xmlns:a16="http://schemas.microsoft.com/office/drawing/2014/main" id="{C32AE455-05F0-44FA-98C4-73D9C60DF896}"/>
              </a:ext>
            </a:extLst>
          </p:cNvPr>
          <p:cNvSpPr>
            <a:spLocks noGrp="1"/>
          </p:cNvSpPr>
          <p:nvPr>
            <p:ph type="body" sz="quarter" idx="32" hasCustomPrompt="1"/>
          </p:nvPr>
        </p:nvSpPr>
        <p:spPr>
          <a:xfrm>
            <a:off x="1379329" y="3010891"/>
            <a:ext cx="906673" cy="226640"/>
          </a:xfrm>
        </p:spPr>
        <p:txBody>
          <a:bodyPr lIns="0" rIns="0">
            <a:noAutofit/>
          </a:bodyPr>
          <a:lstStyle>
            <a:lvl1pPr marL="0" indent="0">
              <a:buNone/>
              <a:defRPr sz="1200" b="1">
                <a:solidFill>
                  <a:schemeClr val="accent5"/>
                </a:solidFill>
                <a:latin typeface="+mj-lt"/>
              </a:defRPr>
            </a:lvl1pPr>
            <a:lvl2pPr marL="342892" indent="0">
              <a:buNone/>
              <a:defRPr sz="1350"/>
            </a:lvl2pPr>
            <a:lvl3pPr marL="685783" indent="0">
              <a:buNone/>
              <a:defRPr sz="1350"/>
            </a:lvl3pPr>
            <a:lvl4pPr marL="1028675" indent="0">
              <a:buNone/>
              <a:defRPr sz="1350"/>
            </a:lvl4pPr>
            <a:lvl5pPr marL="1371566" indent="0">
              <a:buNone/>
              <a:defRPr sz="1350"/>
            </a:lvl5pPr>
          </a:lstStyle>
          <a:p>
            <a:pPr lvl="0"/>
            <a:r>
              <a:rPr lang="en-US"/>
              <a:t>EDIT</a:t>
            </a:r>
          </a:p>
        </p:txBody>
      </p:sp>
      <p:sp>
        <p:nvSpPr>
          <p:cNvPr id="51" name="Text Placeholder 50">
            <a:extLst>
              <a:ext uri="{FF2B5EF4-FFF2-40B4-BE49-F238E27FC236}">
                <a16:creationId xmlns:a16="http://schemas.microsoft.com/office/drawing/2014/main" id="{3C3FB663-073E-458E-A31A-B15112A0D377}"/>
              </a:ext>
            </a:extLst>
          </p:cNvPr>
          <p:cNvSpPr>
            <a:spLocks noGrp="1"/>
          </p:cNvSpPr>
          <p:nvPr>
            <p:ph type="body" sz="quarter" idx="33"/>
          </p:nvPr>
        </p:nvSpPr>
        <p:spPr>
          <a:xfrm>
            <a:off x="1379328" y="3364635"/>
            <a:ext cx="886589" cy="887326"/>
          </a:xfrm>
        </p:spPr>
        <p:txBody>
          <a:bodyPr lIns="0" rIns="0">
            <a:noAutofit/>
          </a:bodyPr>
          <a:lstStyle>
            <a:lvl1pPr marL="0" indent="0">
              <a:lnSpc>
                <a:spcPct val="100000"/>
              </a:lnSpc>
              <a:buNone/>
              <a:defRPr sz="825">
                <a:solidFill>
                  <a:schemeClr val="tx1"/>
                </a:solidFill>
              </a:defRPr>
            </a:lvl1pPr>
            <a:lvl2pPr marL="342892" indent="0">
              <a:buNone/>
              <a:defRPr sz="825"/>
            </a:lvl2pPr>
            <a:lvl3pPr marL="685783" indent="0">
              <a:buNone/>
              <a:defRPr sz="825"/>
            </a:lvl3pPr>
            <a:lvl4pPr marL="1028675" indent="0">
              <a:buNone/>
              <a:defRPr sz="825"/>
            </a:lvl4pPr>
            <a:lvl5pPr marL="1371566" indent="0">
              <a:buNone/>
              <a:defRPr sz="825"/>
            </a:lvl5pPr>
          </a:lstStyle>
          <a:p>
            <a:pPr lvl="0"/>
            <a:r>
              <a:rPr lang="en-US"/>
              <a:t>Click to edit Master text styles</a:t>
            </a:r>
          </a:p>
        </p:txBody>
      </p:sp>
      <p:sp>
        <p:nvSpPr>
          <p:cNvPr id="52" name="Text Placeholder 48">
            <a:extLst>
              <a:ext uri="{FF2B5EF4-FFF2-40B4-BE49-F238E27FC236}">
                <a16:creationId xmlns:a16="http://schemas.microsoft.com/office/drawing/2014/main" id="{91332113-C9A3-4B1F-A973-C30104497DCE}"/>
              </a:ext>
            </a:extLst>
          </p:cNvPr>
          <p:cNvSpPr>
            <a:spLocks noGrp="1"/>
          </p:cNvSpPr>
          <p:nvPr>
            <p:ph type="body" sz="quarter" idx="34" hasCustomPrompt="1"/>
          </p:nvPr>
        </p:nvSpPr>
        <p:spPr>
          <a:xfrm>
            <a:off x="2416519" y="3010891"/>
            <a:ext cx="885824" cy="226640"/>
          </a:xfrm>
        </p:spPr>
        <p:txBody>
          <a:bodyPr lIns="0" rIns="0">
            <a:noAutofit/>
          </a:bodyPr>
          <a:lstStyle>
            <a:lvl1pPr marL="0" indent="0">
              <a:buNone/>
              <a:defRPr sz="1200" b="1">
                <a:solidFill>
                  <a:schemeClr val="accent6"/>
                </a:solidFill>
                <a:latin typeface="+mj-lt"/>
              </a:defRPr>
            </a:lvl1pPr>
            <a:lvl2pPr marL="342892" indent="0">
              <a:buNone/>
              <a:defRPr sz="1350"/>
            </a:lvl2pPr>
            <a:lvl3pPr marL="685783" indent="0">
              <a:buNone/>
              <a:defRPr sz="1350"/>
            </a:lvl3pPr>
            <a:lvl4pPr marL="1028675" indent="0">
              <a:buNone/>
              <a:defRPr sz="1350"/>
            </a:lvl4pPr>
            <a:lvl5pPr marL="1371566" indent="0">
              <a:buNone/>
              <a:defRPr sz="1350"/>
            </a:lvl5pPr>
          </a:lstStyle>
          <a:p>
            <a:pPr lvl="0"/>
            <a:r>
              <a:rPr lang="en-US"/>
              <a:t>EDIT</a:t>
            </a:r>
          </a:p>
        </p:txBody>
      </p:sp>
      <p:sp>
        <p:nvSpPr>
          <p:cNvPr id="53" name="Text Placeholder 50">
            <a:extLst>
              <a:ext uri="{FF2B5EF4-FFF2-40B4-BE49-F238E27FC236}">
                <a16:creationId xmlns:a16="http://schemas.microsoft.com/office/drawing/2014/main" id="{CDAC2DE8-0B23-47D4-A121-018184C5D2BD}"/>
              </a:ext>
            </a:extLst>
          </p:cNvPr>
          <p:cNvSpPr>
            <a:spLocks noGrp="1"/>
          </p:cNvSpPr>
          <p:nvPr>
            <p:ph type="body" sz="quarter" idx="35"/>
          </p:nvPr>
        </p:nvSpPr>
        <p:spPr>
          <a:xfrm>
            <a:off x="2416519" y="3364635"/>
            <a:ext cx="886589" cy="887326"/>
          </a:xfrm>
        </p:spPr>
        <p:txBody>
          <a:bodyPr lIns="0" rIns="0">
            <a:noAutofit/>
          </a:bodyPr>
          <a:lstStyle>
            <a:lvl1pPr marL="0" indent="0">
              <a:lnSpc>
                <a:spcPct val="100000"/>
              </a:lnSpc>
              <a:buNone/>
              <a:defRPr sz="825">
                <a:solidFill>
                  <a:schemeClr val="tx1"/>
                </a:solidFill>
              </a:defRPr>
            </a:lvl1pPr>
            <a:lvl2pPr marL="342892" indent="0">
              <a:buNone/>
              <a:defRPr sz="825"/>
            </a:lvl2pPr>
            <a:lvl3pPr marL="685783" indent="0">
              <a:buNone/>
              <a:defRPr sz="825"/>
            </a:lvl3pPr>
            <a:lvl4pPr marL="1028675" indent="0">
              <a:buNone/>
              <a:defRPr sz="825"/>
            </a:lvl4pPr>
            <a:lvl5pPr marL="1371566" indent="0">
              <a:buNone/>
              <a:defRPr sz="825"/>
            </a:lvl5pPr>
          </a:lstStyle>
          <a:p>
            <a:pPr lvl="0"/>
            <a:r>
              <a:rPr lang="en-US"/>
              <a:t>Click to edit Master text styles</a:t>
            </a:r>
          </a:p>
        </p:txBody>
      </p:sp>
      <p:sp>
        <p:nvSpPr>
          <p:cNvPr id="54" name="Text Placeholder 48">
            <a:extLst>
              <a:ext uri="{FF2B5EF4-FFF2-40B4-BE49-F238E27FC236}">
                <a16:creationId xmlns:a16="http://schemas.microsoft.com/office/drawing/2014/main" id="{AE8613EE-32F0-4251-809B-6B9907E226CF}"/>
              </a:ext>
            </a:extLst>
          </p:cNvPr>
          <p:cNvSpPr>
            <a:spLocks noGrp="1"/>
          </p:cNvSpPr>
          <p:nvPr>
            <p:ph type="body" sz="quarter" idx="36" hasCustomPrompt="1"/>
          </p:nvPr>
        </p:nvSpPr>
        <p:spPr>
          <a:xfrm>
            <a:off x="3453709" y="3010891"/>
            <a:ext cx="885824" cy="226640"/>
          </a:xfrm>
        </p:spPr>
        <p:txBody>
          <a:bodyPr lIns="0" rIns="0">
            <a:noAutofit/>
          </a:bodyPr>
          <a:lstStyle>
            <a:lvl1pPr marL="0" indent="0">
              <a:buNone/>
              <a:defRPr sz="1200" b="1">
                <a:solidFill>
                  <a:schemeClr val="accent3"/>
                </a:solidFill>
                <a:latin typeface="+mj-lt"/>
              </a:defRPr>
            </a:lvl1pPr>
            <a:lvl2pPr marL="342892" indent="0">
              <a:buNone/>
              <a:defRPr sz="1350"/>
            </a:lvl2pPr>
            <a:lvl3pPr marL="685783" indent="0">
              <a:buNone/>
              <a:defRPr sz="1350"/>
            </a:lvl3pPr>
            <a:lvl4pPr marL="1028675" indent="0">
              <a:buNone/>
              <a:defRPr sz="1350"/>
            </a:lvl4pPr>
            <a:lvl5pPr marL="1371566" indent="0">
              <a:buNone/>
              <a:defRPr sz="1350"/>
            </a:lvl5pPr>
          </a:lstStyle>
          <a:p>
            <a:pPr lvl="0"/>
            <a:r>
              <a:rPr lang="en-US"/>
              <a:t>EDIT</a:t>
            </a:r>
          </a:p>
        </p:txBody>
      </p:sp>
      <p:sp>
        <p:nvSpPr>
          <p:cNvPr id="55" name="Text Placeholder 50">
            <a:extLst>
              <a:ext uri="{FF2B5EF4-FFF2-40B4-BE49-F238E27FC236}">
                <a16:creationId xmlns:a16="http://schemas.microsoft.com/office/drawing/2014/main" id="{6E9683DA-61F6-48A0-9453-C03FB9794010}"/>
              </a:ext>
            </a:extLst>
          </p:cNvPr>
          <p:cNvSpPr>
            <a:spLocks noGrp="1"/>
          </p:cNvSpPr>
          <p:nvPr>
            <p:ph type="body" sz="quarter" idx="37"/>
          </p:nvPr>
        </p:nvSpPr>
        <p:spPr>
          <a:xfrm>
            <a:off x="3453709" y="3364635"/>
            <a:ext cx="886589" cy="887326"/>
          </a:xfrm>
        </p:spPr>
        <p:txBody>
          <a:bodyPr lIns="0" rIns="0">
            <a:noAutofit/>
          </a:bodyPr>
          <a:lstStyle>
            <a:lvl1pPr marL="0" indent="0">
              <a:lnSpc>
                <a:spcPct val="100000"/>
              </a:lnSpc>
              <a:buNone/>
              <a:defRPr sz="825">
                <a:solidFill>
                  <a:schemeClr val="tx1"/>
                </a:solidFill>
              </a:defRPr>
            </a:lvl1pPr>
            <a:lvl2pPr marL="342892" indent="0">
              <a:buNone/>
              <a:defRPr sz="825"/>
            </a:lvl2pPr>
            <a:lvl3pPr marL="685783" indent="0">
              <a:buNone/>
              <a:defRPr sz="825"/>
            </a:lvl3pPr>
            <a:lvl4pPr marL="1028675" indent="0">
              <a:buNone/>
              <a:defRPr sz="825"/>
            </a:lvl4pPr>
            <a:lvl5pPr marL="1371566" indent="0">
              <a:buNone/>
              <a:defRPr sz="825"/>
            </a:lvl5pPr>
          </a:lstStyle>
          <a:p>
            <a:pPr lvl="0"/>
            <a:r>
              <a:rPr lang="en-US"/>
              <a:t>Click to edit Master text styles</a:t>
            </a:r>
          </a:p>
        </p:txBody>
      </p:sp>
      <p:sp>
        <p:nvSpPr>
          <p:cNvPr id="56" name="Text Placeholder 48">
            <a:extLst>
              <a:ext uri="{FF2B5EF4-FFF2-40B4-BE49-F238E27FC236}">
                <a16:creationId xmlns:a16="http://schemas.microsoft.com/office/drawing/2014/main" id="{53C09CD9-E6F6-4AA3-968A-491D1568E739}"/>
              </a:ext>
            </a:extLst>
          </p:cNvPr>
          <p:cNvSpPr>
            <a:spLocks noGrp="1"/>
          </p:cNvSpPr>
          <p:nvPr>
            <p:ph type="body" sz="quarter" idx="38" hasCustomPrompt="1"/>
          </p:nvPr>
        </p:nvSpPr>
        <p:spPr>
          <a:xfrm>
            <a:off x="4916424" y="3010891"/>
            <a:ext cx="885824" cy="226640"/>
          </a:xfrm>
        </p:spPr>
        <p:txBody>
          <a:bodyPr lIns="0" rIns="0">
            <a:noAutofit/>
          </a:bodyPr>
          <a:lstStyle>
            <a:lvl1pPr marL="0" indent="0">
              <a:buNone/>
              <a:defRPr sz="1200" b="1">
                <a:solidFill>
                  <a:schemeClr val="accent4"/>
                </a:solidFill>
                <a:latin typeface="+mj-lt"/>
              </a:defRPr>
            </a:lvl1pPr>
            <a:lvl2pPr marL="342892" indent="0">
              <a:buNone/>
              <a:defRPr sz="1350"/>
            </a:lvl2pPr>
            <a:lvl3pPr marL="685783" indent="0">
              <a:buNone/>
              <a:defRPr sz="1350"/>
            </a:lvl3pPr>
            <a:lvl4pPr marL="1028675" indent="0">
              <a:buNone/>
              <a:defRPr sz="1350"/>
            </a:lvl4pPr>
            <a:lvl5pPr marL="1371566" indent="0">
              <a:buNone/>
              <a:defRPr sz="1350"/>
            </a:lvl5pPr>
          </a:lstStyle>
          <a:p>
            <a:pPr lvl="0"/>
            <a:r>
              <a:rPr lang="en-US"/>
              <a:t>EDIT</a:t>
            </a:r>
          </a:p>
        </p:txBody>
      </p:sp>
      <p:sp>
        <p:nvSpPr>
          <p:cNvPr id="57" name="Text Placeholder 50">
            <a:extLst>
              <a:ext uri="{FF2B5EF4-FFF2-40B4-BE49-F238E27FC236}">
                <a16:creationId xmlns:a16="http://schemas.microsoft.com/office/drawing/2014/main" id="{4457D5F2-D7AE-44A9-847A-D20086BCCC22}"/>
              </a:ext>
            </a:extLst>
          </p:cNvPr>
          <p:cNvSpPr>
            <a:spLocks noGrp="1"/>
          </p:cNvSpPr>
          <p:nvPr>
            <p:ph type="body" sz="quarter" idx="39"/>
          </p:nvPr>
        </p:nvSpPr>
        <p:spPr>
          <a:xfrm>
            <a:off x="4916423" y="3364635"/>
            <a:ext cx="886589" cy="887326"/>
          </a:xfrm>
        </p:spPr>
        <p:txBody>
          <a:bodyPr lIns="0" rIns="0">
            <a:noAutofit/>
          </a:bodyPr>
          <a:lstStyle>
            <a:lvl1pPr marL="0" indent="0">
              <a:lnSpc>
                <a:spcPct val="100000"/>
              </a:lnSpc>
              <a:buNone/>
              <a:defRPr sz="825">
                <a:solidFill>
                  <a:schemeClr val="tx1"/>
                </a:solidFill>
              </a:defRPr>
            </a:lvl1pPr>
            <a:lvl2pPr marL="342892" indent="0">
              <a:buNone/>
              <a:defRPr sz="825"/>
            </a:lvl2pPr>
            <a:lvl3pPr marL="685783" indent="0">
              <a:buNone/>
              <a:defRPr sz="825"/>
            </a:lvl3pPr>
            <a:lvl4pPr marL="1028675" indent="0">
              <a:buNone/>
              <a:defRPr sz="825"/>
            </a:lvl4pPr>
            <a:lvl5pPr marL="1371566" indent="0">
              <a:buNone/>
              <a:defRPr sz="825"/>
            </a:lvl5pPr>
          </a:lstStyle>
          <a:p>
            <a:pPr lvl="0"/>
            <a:r>
              <a:rPr lang="en-US"/>
              <a:t>Click to edit Master text styles</a:t>
            </a:r>
          </a:p>
        </p:txBody>
      </p:sp>
      <p:sp>
        <p:nvSpPr>
          <p:cNvPr id="58" name="Text Placeholder 48">
            <a:extLst>
              <a:ext uri="{FF2B5EF4-FFF2-40B4-BE49-F238E27FC236}">
                <a16:creationId xmlns:a16="http://schemas.microsoft.com/office/drawing/2014/main" id="{4FBE8211-41BE-41C2-B826-94FD55BC0AA4}"/>
              </a:ext>
            </a:extLst>
          </p:cNvPr>
          <p:cNvSpPr>
            <a:spLocks noGrp="1"/>
          </p:cNvSpPr>
          <p:nvPr>
            <p:ph type="body" sz="quarter" idx="40" hasCustomPrompt="1"/>
          </p:nvPr>
        </p:nvSpPr>
        <p:spPr>
          <a:xfrm>
            <a:off x="5953614" y="3010891"/>
            <a:ext cx="885824" cy="226640"/>
          </a:xfrm>
        </p:spPr>
        <p:txBody>
          <a:bodyPr lIns="0" rIns="0">
            <a:noAutofit/>
          </a:bodyPr>
          <a:lstStyle>
            <a:lvl1pPr marL="0" indent="0">
              <a:buNone/>
              <a:defRPr sz="1200" b="1">
                <a:solidFill>
                  <a:schemeClr val="accent5"/>
                </a:solidFill>
                <a:latin typeface="+mj-lt"/>
              </a:defRPr>
            </a:lvl1pPr>
            <a:lvl2pPr marL="342892" indent="0">
              <a:buNone/>
              <a:defRPr sz="1350"/>
            </a:lvl2pPr>
            <a:lvl3pPr marL="685783" indent="0">
              <a:buNone/>
              <a:defRPr sz="1350"/>
            </a:lvl3pPr>
            <a:lvl4pPr marL="1028675" indent="0">
              <a:buNone/>
              <a:defRPr sz="1350"/>
            </a:lvl4pPr>
            <a:lvl5pPr marL="1371566" indent="0">
              <a:buNone/>
              <a:defRPr sz="1350"/>
            </a:lvl5pPr>
          </a:lstStyle>
          <a:p>
            <a:pPr lvl="0"/>
            <a:r>
              <a:rPr lang="en-US"/>
              <a:t>EDIT</a:t>
            </a:r>
          </a:p>
        </p:txBody>
      </p:sp>
      <p:sp>
        <p:nvSpPr>
          <p:cNvPr id="59" name="Text Placeholder 50">
            <a:extLst>
              <a:ext uri="{FF2B5EF4-FFF2-40B4-BE49-F238E27FC236}">
                <a16:creationId xmlns:a16="http://schemas.microsoft.com/office/drawing/2014/main" id="{18C75666-F3E0-4AD7-8C05-FEFFEAE1D10C}"/>
              </a:ext>
            </a:extLst>
          </p:cNvPr>
          <p:cNvSpPr>
            <a:spLocks noGrp="1"/>
          </p:cNvSpPr>
          <p:nvPr>
            <p:ph type="body" sz="quarter" idx="41"/>
          </p:nvPr>
        </p:nvSpPr>
        <p:spPr>
          <a:xfrm>
            <a:off x="5953614" y="3364635"/>
            <a:ext cx="886589" cy="887326"/>
          </a:xfrm>
        </p:spPr>
        <p:txBody>
          <a:bodyPr lIns="0" rIns="0">
            <a:noAutofit/>
          </a:bodyPr>
          <a:lstStyle>
            <a:lvl1pPr marL="0" indent="0">
              <a:lnSpc>
                <a:spcPct val="100000"/>
              </a:lnSpc>
              <a:buNone/>
              <a:defRPr sz="825">
                <a:solidFill>
                  <a:schemeClr val="tx1"/>
                </a:solidFill>
              </a:defRPr>
            </a:lvl1pPr>
            <a:lvl2pPr marL="342892" indent="0">
              <a:buNone/>
              <a:defRPr sz="825"/>
            </a:lvl2pPr>
            <a:lvl3pPr marL="685783" indent="0">
              <a:buNone/>
              <a:defRPr sz="825"/>
            </a:lvl3pPr>
            <a:lvl4pPr marL="1028675" indent="0">
              <a:buNone/>
              <a:defRPr sz="825"/>
            </a:lvl4pPr>
            <a:lvl5pPr marL="1371566" indent="0">
              <a:buNone/>
              <a:defRPr sz="825"/>
            </a:lvl5pPr>
          </a:lstStyle>
          <a:p>
            <a:pPr lvl="0"/>
            <a:r>
              <a:rPr lang="en-US"/>
              <a:t>Click to edit Master text styles</a:t>
            </a:r>
          </a:p>
        </p:txBody>
      </p:sp>
      <p:sp>
        <p:nvSpPr>
          <p:cNvPr id="60" name="Text Placeholder 48">
            <a:extLst>
              <a:ext uri="{FF2B5EF4-FFF2-40B4-BE49-F238E27FC236}">
                <a16:creationId xmlns:a16="http://schemas.microsoft.com/office/drawing/2014/main" id="{66478F13-D9B8-4439-9B08-804CD6848EB9}"/>
              </a:ext>
            </a:extLst>
          </p:cNvPr>
          <p:cNvSpPr>
            <a:spLocks noGrp="1"/>
          </p:cNvSpPr>
          <p:nvPr>
            <p:ph type="body" sz="quarter" idx="42" hasCustomPrompt="1"/>
          </p:nvPr>
        </p:nvSpPr>
        <p:spPr>
          <a:xfrm>
            <a:off x="6990805" y="3010891"/>
            <a:ext cx="885824" cy="226640"/>
          </a:xfrm>
        </p:spPr>
        <p:txBody>
          <a:bodyPr lIns="0" rIns="0">
            <a:noAutofit/>
          </a:bodyPr>
          <a:lstStyle>
            <a:lvl1pPr marL="0" indent="0">
              <a:buNone/>
              <a:defRPr sz="1200" b="1">
                <a:solidFill>
                  <a:schemeClr val="accent6"/>
                </a:solidFill>
                <a:latin typeface="+mj-lt"/>
              </a:defRPr>
            </a:lvl1pPr>
            <a:lvl2pPr marL="342892" indent="0">
              <a:buNone/>
              <a:defRPr sz="1350"/>
            </a:lvl2pPr>
            <a:lvl3pPr marL="685783" indent="0">
              <a:buNone/>
              <a:defRPr sz="1350"/>
            </a:lvl3pPr>
            <a:lvl4pPr marL="1028675" indent="0">
              <a:buNone/>
              <a:defRPr sz="1350"/>
            </a:lvl4pPr>
            <a:lvl5pPr marL="1371566" indent="0">
              <a:buNone/>
              <a:defRPr sz="1350"/>
            </a:lvl5pPr>
          </a:lstStyle>
          <a:p>
            <a:pPr lvl="0"/>
            <a:r>
              <a:rPr lang="en-US"/>
              <a:t>EDIT</a:t>
            </a:r>
          </a:p>
        </p:txBody>
      </p:sp>
      <p:sp>
        <p:nvSpPr>
          <p:cNvPr id="61" name="Text Placeholder 50">
            <a:extLst>
              <a:ext uri="{FF2B5EF4-FFF2-40B4-BE49-F238E27FC236}">
                <a16:creationId xmlns:a16="http://schemas.microsoft.com/office/drawing/2014/main" id="{08844405-957A-4970-A2B6-D161FED665FF}"/>
              </a:ext>
            </a:extLst>
          </p:cNvPr>
          <p:cNvSpPr>
            <a:spLocks noGrp="1"/>
          </p:cNvSpPr>
          <p:nvPr>
            <p:ph type="body" sz="quarter" idx="43"/>
          </p:nvPr>
        </p:nvSpPr>
        <p:spPr>
          <a:xfrm>
            <a:off x="6990805" y="3364635"/>
            <a:ext cx="886589" cy="887326"/>
          </a:xfrm>
        </p:spPr>
        <p:txBody>
          <a:bodyPr lIns="0" rIns="0">
            <a:noAutofit/>
          </a:bodyPr>
          <a:lstStyle>
            <a:lvl1pPr marL="0" indent="0">
              <a:lnSpc>
                <a:spcPct val="100000"/>
              </a:lnSpc>
              <a:buNone/>
              <a:defRPr sz="825">
                <a:solidFill>
                  <a:schemeClr val="tx1"/>
                </a:solidFill>
              </a:defRPr>
            </a:lvl1pPr>
            <a:lvl2pPr marL="342892" indent="0">
              <a:buNone/>
              <a:defRPr sz="825"/>
            </a:lvl2pPr>
            <a:lvl3pPr marL="685783" indent="0">
              <a:buNone/>
              <a:defRPr sz="825"/>
            </a:lvl3pPr>
            <a:lvl4pPr marL="1028675" indent="0">
              <a:buNone/>
              <a:defRPr sz="825"/>
            </a:lvl4pPr>
            <a:lvl5pPr marL="1371566" indent="0">
              <a:buNone/>
              <a:defRPr sz="825"/>
            </a:lvl5pPr>
          </a:lstStyle>
          <a:p>
            <a:pPr lvl="0"/>
            <a:r>
              <a:rPr lang="en-US"/>
              <a:t>Click to edit Master text styles</a:t>
            </a:r>
          </a:p>
        </p:txBody>
      </p:sp>
      <p:sp>
        <p:nvSpPr>
          <p:cNvPr id="62" name="Text Placeholder 48">
            <a:extLst>
              <a:ext uri="{FF2B5EF4-FFF2-40B4-BE49-F238E27FC236}">
                <a16:creationId xmlns:a16="http://schemas.microsoft.com/office/drawing/2014/main" id="{6F067D31-AE61-48F0-A497-1908DC77F086}"/>
              </a:ext>
            </a:extLst>
          </p:cNvPr>
          <p:cNvSpPr>
            <a:spLocks noGrp="1"/>
          </p:cNvSpPr>
          <p:nvPr>
            <p:ph type="body" sz="quarter" idx="44" hasCustomPrompt="1"/>
          </p:nvPr>
        </p:nvSpPr>
        <p:spPr>
          <a:xfrm>
            <a:off x="8027995" y="3010891"/>
            <a:ext cx="885824" cy="226640"/>
          </a:xfrm>
        </p:spPr>
        <p:txBody>
          <a:bodyPr lIns="0" rIns="0">
            <a:noAutofit/>
          </a:bodyPr>
          <a:lstStyle>
            <a:lvl1pPr marL="0" indent="0">
              <a:buNone/>
              <a:defRPr sz="1200" b="1">
                <a:solidFill>
                  <a:schemeClr val="accent3"/>
                </a:solidFill>
                <a:latin typeface="+mj-lt"/>
              </a:defRPr>
            </a:lvl1pPr>
            <a:lvl2pPr marL="342892" indent="0">
              <a:buNone/>
              <a:defRPr sz="1350"/>
            </a:lvl2pPr>
            <a:lvl3pPr marL="685783" indent="0">
              <a:buNone/>
              <a:defRPr sz="1350"/>
            </a:lvl3pPr>
            <a:lvl4pPr marL="1028675" indent="0">
              <a:buNone/>
              <a:defRPr sz="1350"/>
            </a:lvl4pPr>
            <a:lvl5pPr marL="1371566" indent="0">
              <a:buNone/>
              <a:defRPr sz="1350"/>
            </a:lvl5pPr>
          </a:lstStyle>
          <a:p>
            <a:pPr lvl="0"/>
            <a:r>
              <a:rPr lang="en-US"/>
              <a:t>EDIT</a:t>
            </a:r>
          </a:p>
        </p:txBody>
      </p:sp>
      <p:sp>
        <p:nvSpPr>
          <p:cNvPr id="63" name="Text Placeholder 50">
            <a:extLst>
              <a:ext uri="{FF2B5EF4-FFF2-40B4-BE49-F238E27FC236}">
                <a16:creationId xmlns:a16="http://schemas.microsoft.com/office/drawing/2014/main" id="{5B4A526A-A40E-4B7D-94EC-5FDCAD2EAD89}"/>
              </a:ext>
            </a:extLst>
          </p:cNvPr>
          <p:cNvSpPr>
            <a:spLocks noGrp="1"/>
          </p:cNvSpPr>
          <p:nvPr>
            <p:ph type="body" sz="quarter" idx="45"/>
          </p:nvPr>
        </p:nvSpPr>
        <p:spPr>
          <a:xfrm>
            <a:off x="8027995" y="3364635"/>
            <a:ext cx="886589" cy="887326"/>
          </a:xfrm>
        </p:spPr>
        <p:txBody>
          <a:bodyPr lIns="0" rIns="0">
            <a:noAutofit/>
          </a:bodyPr>
          <a:lstStyle>
            <a:lvl1pPr marL="0" indent="0">
              <a:lnSpc>
                <a:spcPct val="100000"/>
              </a:lnSpc>
              <a:buNone/>
              <a:defRPr sz="825">
                <a:solidFill>
                  <a:schemeClr val="tx1"/>
                </a:solidFill>
              </a:defRPr>
            </a:lvl1pPr>
            <a:lvl2pPr marL="342892" indent="0">
              <a:buNone/>
              <a:defRPr sz="825"/>
            </a:lvl2pPr>
            <a:lvl3pPr marL="685783" indent="0">
              <a:buNone/>
              <a:defRPr sz="825"/>
            </a:lvl3pPr>
            <a:lvl4pPr marL="1028675" indent="0">
              <a:buNone/>
              <a:defRPr sz="825"/>
            </a:lvl4pPr>
            <a:lvl5pPr marL="1371566" indent="0">
              <a:buNone/>
              <a:defRPr sz="825"/>
            </a:lvl5pPr>
          </a:lstStyle>
          <a:p>
            <a:pPr lvl="0"/>
            <a:r>
              <a:rPr lang="en-US"/>
              <a:t>Click to edit Master text styles</a:t>
            </a:r>
          </a:p>
        </p:txBody>
      </p:sp>
      <p:sp>
        <p:nvSpPr>
          <p:cNvPr id="2" name="Title 1">
            <a:extLst>
              <a:ext uri="{FF2B5EF4-FFF2-40B4-BE49-F238E27FC236}">
                <a16:creationId xmlns:a16="http://schemas.microsoft.com/office/drawing/2014/main" id="{31A67390-01C5-4A4E-AF7F-79E8DB2B2D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4542473"/>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2"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181248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2"/>
            <a:ext cx="4040188" cy="479822"/>
          </a:xfrm>
        </p:spPr>
        <p:txBody>
          <a:bodyPr anchor="ctr">
            <a:normAutofit/>
          </a:bodyPr>
          <a:lstStyle>
            <a:lvl1pPr marL="0" indent="0">
              <a:buNone/>
              <a:defRPr sz="1700" b="1"/>
            </a:lvl1pPr>
            <a:lvl2pPr marL="389616" indent="0">
              <a:buNone/>
              <a:defRPr sz="1700" b="1"/>
            </a:lvl2pPr>
            <a:lvl3pPr marL="779233" indent="0">
              <a:buNone/>
              <a:defRPr sz="1500" b="1"/>
            </a:lvl3pPr>
            <a:lvl4pPr marL="1168849" indent="0">
              <a:buNone/>
              <a:defRPr sz="1400" b="1"/>
            </a:lvl4pPr>
            <a:lvl5pPr marL="1558464" indent="0">
              <a:buNone/>
              <a:defRPr sz="1400" b="1"/>
            </a:lvl5pPr>
            <a:lvl6pPr marL="1948080" indent="0">
              <a:buNone/>
              <a:defRPr sz="1400" b="1"/>
            </a:lvl6pPr>
            <a:lvl7pPr marL="2337697" indent="0">
              <a:buNone/>
              <a:defRPr sz="1400" b="1"/>
            </a:lvl7pPr>
            <a:lvl8pPr marL="2727313" indent="0">
              <a:buNone/>
              <a:defRPr sz="1400" b="1"/>
            </a:lvl8pPr>
            <a:lvl9pPr marL="3116929"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017742"/>
            <a:ext cx="4041775" cy="479822"/>
          </a:xfrm>
        </p:spPr>
        <p:txBody>
          <a:bodyPr anchor="ctr">
            <a:normAutofit/>
          </a:bodyPr>
          <a:lstStyle>
            <a:lvl1pPr marL="0" indent="0">
              <a:buNone/>
              <a:defRPr sz="1700" b="1"/>
            </a:lvl1pPr>
            <a:lvl2pPr marL="389616" indent="0">
              <a:buNone/>
              <a:defRPr sz="1700" b="1"/>
            </a:lvl2pPr>
            <a:lvl3pPr marL="779233" indent="0">
              <a:buNone/>
              <a:defRPr sz="1500" b="1"/>
            </a:lvl3pPr>
            <a:lvl4pPr marL="1168849" indent="0">
              <a:buNone/>
              <a:defRPr sz="1400" b="1"/>
            </a:lvl4pPr>
            <a:lvl5pPr marL="1558464" indent="0">
              <a:buNone/>
              <a:defRPr sz="1400" b="1"/>
            </a:lvl5pPr>
            <a:lvl6pPr marL="1948080" indent="0">
              <a:buNone/>
              <a:defRPr sz="1400" b="1"/>
            </a:lvl6pPr>
            <a:lvl7pPr marL="2337697" indent="0">
              <a:buNone/>
              <a:defRPr sz="1400" b="1"/>
            </a:lvl7pPr>
            <a:lvl8pPr marL="2727313" indent="0">
              <a:buNone/>
              <a:defRPr sz="1400" b="1"/>
            </a:lvl8pPr>
            <a:lvl9pPr marL="3116929"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7"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188858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404247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Chart&#10;&#10;Description automatically generated with low confidence">
            <a:extLst>
              <a:ext uri="{FF2B5EF4-FFF2-40B4-BE49-F238E27FC236}">
                <a16:creationId xmlns:a16="http://schemas.microsoft.com/office/drawing/2014/main" id="{F4814FA2-8781-4A40-BC3B-4467FA2908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88" t="19201" r="63387" b="41600"/>
          <a:stretch/>
        </p:blipFill>
        <p:spPr>
          <a:xfrm>
            <a:off x="611561" y="987574"/>
            <a:ext cx="2736304" cy="2016224"/>
          </a:xfrm>
          <a:prstGeom prst="rect">
            <a:avLst/>
          </a:prstGeom>
        </p:spPr>
      </p:pic>
    </p:spTree>
    <p:extLst>
      <p:ext uri="{BB962C8B-B14F-4D97-AF65-F5344CB8AC3E}">
        <p14:creationId xmlns:p14="http://schemas.microsoft.com/office/powerpoint/2010/main" val="306285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7741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21290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441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Chart&#10;&#10;Description automatically generated with low confidence">
            <a:extLst>
              <a:ext uri="{FF2B5EF4-FFF2-40B4-BE49-F238E27FC236}">
                <a16:creationId xmlns:a16="http://schemas.microsoft.com/office/drawing/2014/main" id="{F4814FA2-8781-4A40-BC3B-4467FA2908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88" t="19201" r="63387" b="41600"/>
          <a:stretch/>
        </p:blipFill>
        <p:spPr>
          <a:xfrm>
            <a:off x="611560" y="987574"/>
            <a:ext cx="2736304" cy="2016224"/>
          </a:xfrm>
          <a:prstGeom prst="rect">
            <a:avLst/>
          </a:prstGeom>
        </p:spPr>
      </p:pic>
    </p:spTree>
    <p:extLst>
      <p:ext uri="{BB962C8B-B14F-4D97-AF65-F5344CB8AC3E}">
        <p14:creationId xmlns:p14="http://schemas.microsoft.com/office/powerpoint/2010/main" val="2620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9461" y="2490648"/>
            <a:ext cx="5280802" cy="486562"/>
          </a:xfrm>
          <a:prstGeom prst="rect">
            <a:avLst/>
          </a:prstGeom>
        </p:spPr>
        <p:txBody>
          <a:bodyPr anchor="b"/>
          <a:lstStyle>
            <a:lvl1pPr>
              <a:lnSpc>
                <a:spcPct val="100000"/>
              </a:lnSpc>
              <a:defRPr lang="en-US" sz="3600" b="1" i="0" kern="1200" cap="none" spc="0" baseline="0" smtClean="0">
                <a:solidFill>
                  <a:schemeClr val="tx1"/>
                </a:solidFill>
                <a:latin typeface="Aptos Display" panose="020B0004020202020204" pitchFamily="34" charset="0"/>
                <a:ea typeface="Aptos Display" panose="020B0004020202020204" pitchFamily="34" charset="0"/>
                <a:cs typeface="InterFace" panose="020B0503020203020204" pitchFamily="34" charset="0"/>
              </a:defRPr>
            </a:lvl1pPr>
          </a:lstStyle>
          <a:p>
            <a:r>
              <a:rPr lang="en-US"/>
              <a:t>Title</a:t>
            </a:r>
          </a:p>
        </p:txBody>
      </p:sp>
      <p:sp>
        <p:nvSpPr>
          <p:cNvPr id="28" name="Rectangle 27">
            <a:extLst>
              <a:ext uri="{FF2B5EF4-FFF2-40B4-BE49-F238E27FC236}">
                <a16:creationId xmlns:a16="http://schemas.microsoft.com/office/drawing/2014/main" id="{0EE22E1A-AFE5-4F38-EB85-A605CE1E4FC4}"/>
              </a:ext>
            </a:extLst>
          </p:cNvPr>
          <p:cNvSpPr/>
          <p:nvPr/>
        </p:nvSpPr>
        <p:spPr>
          <a:xfrm>
            <a:off x="-459458" y="1065074"/>
            <a:ext cx="295402" cy="2994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algn="ctr"/>
            <a:endParaRPr lang="en-GB" sz="1050">
              <a:solidFill>
                <a:schemeClr val="tx1"/>
              </a:solidFill>
            </a:endParaRPr>
          </a:p>
        </p:txBody>
      </p:sp>
      <p:sp>
        <p:nvSpPr>
          <p:cNvPr id="29" name="Rectangle 28">
            <a:extLst>
              <a:ext uri="{FF2B5EF4-FFF2-40B4-BE49-F238E27FC236}">
                <a16:creationId xmlns:a16="http://schemas.microsoft.com/office/drawing/2014/main" id="{D31E53E6-F435-F38B-4BAC-DADC6E104E0F}"/>
              </a:ext>
            </a:extLst>
          </p:cNvPr>
          <p:cNvSpPr/>
          <p:nvPr/>
        </p:nvSpPr>
        <p:spPr>
          <a:xfrm>
            <a:off x="-459458" y="1871394"/>
            <a:ext cx="295402" cy="2994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algn="ctr"/>
            <a:endParaRPr lang="en-GB" sz="1050">
              <a:solidFill>
                <a:schemeClr val="tx1"/>
              </a:solidFill>
            </a:endParaRPr>
          </a:p>
        </p:txBody>
      </p:sp>
      <p:sp>
        <p:nvSpPr>
          <p:cNvPr id="30" name="Rectangle 29">
            <a:extLst>
              <a:ext uri="{FF2B5EF4-FFF2-40B4-BE49-F238E27FC236}">
                <a16:creationId xmlns:a16="http://schemas.microsoft.com/office/drawing/2014/main" id="{B32018A2-9CC3-4560-EAE6-418E5939ED47}"/>
              </a:ext>
            </a:extLst>
          </p:cNvPr>
          <p:cNvSpPr/>
          <p:nvPr/>
        </p:nvSpPr>
        <p:spPr>
          <a:xfrm>
            <a:off x="-459458" y="2274555"/>
            <a:ext cx="295402" cy="2994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algn="ctr"/>
            <a:endParaRPr lang="en-GB" sz="1050">
              <a:solidFill>
                <a:schemeClr val="tx1"/>
              </a:solidFill>
            </a:endParaRPr>
          </a:p>
        </p:txBody>
      </p:sp>
      <p:sp>
        <p:nvSpPr>
          <p:cNvPr id="31" name="Rectangle 30">
            <a:extLst>
              <a:ext uri="{FF2B5EF4-FFF2-40B4-BE49-F238E27FC236}">
                <a16:creationId xmlns:a16="http://schemas.microsoft.com/office/drawing/2014/main" id="{8F49914C-73E1-81DD-E05C-2006C5A24630}"/>
              </a:ext>
            </a:extLst>
          </p:cNvPr>
          <p:cNvSpPr/>
          <p:nvPr/>
        </p:nvSpPr>
        <p:spPr>
          <a:xfrm>
            <a:off x="-459458" y="2677713"/>
            <a:ext cx="295402" cy="2994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algn="ctr"/>
            <a:endParaRPr lang="en-GB" sz="1050">
              <a:solidFill>
                <a:schemeClr val="tx1"/>
              </a:solidFill>
            </a:endParaRPr>
          </a:p>
        </p:txBody>
      </p:sp>
      <p:sp>
        <p:nvSpPr>
          <p:cNvPr id="32" name="Rectangle 31">
            <a:extLst>
              <a:ext uri="{FF2B5EF4-FFF2-40B4-BE49-F238E27FC236}">
                <a16:creationId xmlns:a16="http://schemas.microsoft.com/office/drawing/2014/main" id="{1EDFC8F9-251E-6E2F-FF1B-93F7214958BD}"/>
              </a:ext>
            </a:extLst>
          </p:cNvPr>
          <p:cNvSpPr/>
          <p:nvPr/>
        </p:nvSpPr>
        <p:spPr>
          <a:xfrm>
            <a:off x="-459458" y="1468234"/>
            <a:ext cx="295402" cy="2994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algn="ctr"/>
            <a:endParaRPr lang="en-GB" sz="1050">
              <a:solidFill>
                <a:schemeClr val="tx1"/>
              </a:solidFill>
            </a:endParaRPr>
          </a:p>
        </p:txBody>
      </p:sp>
      <p:sp>
        <p:nvSpPr>
          <p:cNvPr id="36" name="Rectangle 35">
            <a:extLst>
              <a:ext uri="{FF2B5EF4-FFF2-40B4-BE49-F238E27FC236}">
                <a16:creationId xmlns:a16="http://schemas.microsoft.com/office/drawing/2014/main" id="{B44C7647-14C1-A3B1-4F4D-7782BFEA17D1}"/>
              </a:ext>
            </a:extLst>
          </p:cNvPr>
          <p:cNvSpPr/>
          <p:nvPr/>
        </p:nvSpPr>
        <p:spPr>
          <a:xfrm>
            <a:off x="-459458" y="3080872"/>
            <a:ext cx="295402" cy="2994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algn="ctr"/>
            <a:endParaRPr lang="en-GB" sz="1050">
              <a:solidFill>
                <a:schemeClr val="tx1"/>
              </a:solidFill>
            </a:endParaRPr>
          </a:p>
        </p:txBody>
      </p:sp>
      <p:sp>
        <p:nvSpPr>
          <p:cNvPr id="38" name="Text Placeholder 5">
            <a:extLst>
              <a:ext uri="{FF2B5EF4-FFF2-40B4-BE49-F238E27FC236}">
                <a16:creationId xmlns:a16="http://schemas.microsoft.com/office/drawing/2014/main" id="{651F1DF6-93A5-FA00-7815-7A1DE133715C}"/>
              </a:ext>
            </a:extLst>
          </p:cNvPr>
          <p:cNvSpPr>
            <a:spLocks noGrp="1"/>
          </p:cNvSpPr>
          <p:nvPr>
            <p:ph type="body" sz="quarter" idx="10" hasCustomPrompt="1"/>
          </p:nvPr>
        </p:nvSpPr>
        <p:spPr>
          <a:xfrm>
            <a:off x="369461" y="2977210"/>
            <a:ext cx="8405238" cy="486560"/>
          </a:xfrm>
          <a:prstGeom prst="rect">
            <a:avLst/>
          </a:prstGeom>
        </p:spPr>
        <p:txBody>
          <a:bodyPr/>
          <a:lstStyle>
            <a:lvl1pPr marL="0" indent="0">
              <a:lnSpc>
                <a:spcPct val="100000"/>
              </a:lnSpc>
              <a:spcBef>
                <a:spcPts val="900"/>
              </a:spcBef>
              <a:spcAft>
                <a:spcPts val="450"/>
              </a:spcAft>
              <a:buFont typeface="Arial" charset="0"/>
              <a:buNone/>
              <a:defRPr sz="1800" b="1">
                <a:latin typeface="Aptos Display" panose="020B0004020202020204" pitchFamily="34" charset="0"/>
                <a:cs typeface="InterFace" panose="020B0503020203020204" pitchFamily="34" charset="0"/>
              </a:defRPr>
            </a:lvl1pPr>
            <a:lvl2pPr marL="342893" indent="-135000">
              <a:lnSpc>
                <a:spcPct val="100000"/>
              </a:lnSpc>
              <a:spcBef>
                <a:spcPts val="0"/>
              </a:spcBef>
              <a:spcAft>
                <a:spcPts val="450"/>
              </a:spcAft>
              <a:defRPr lang="en-US" sz="1050" b="0" i="0" kern="1200" dirty="0" smtClean="0">
                <a:solidFill>
                  <a:schemeClr val="tx1"/>
                </a:solidFill>
                <a:latin typeface="Aptos Display" panose="020B0004020202020204" pitchFamily="34" charset="0"/>
                <a:ea typeface="InterFace" charset="0"/>
                <a:cs typeface="InterFace" panose="020B0503020203020204" pitchFamily="34" charset="0"/>
              </a:defRPr>
            </a:lvl2pPr>
            <a:lvl3pPr marL="514382" indent="-135000">
              <a:lnSpc>
                <a:spcPct val="100000"/>
              </a:lnSpc>
              <a:spcBef>
                <a:spcPts val="0"/>
              </a:spcBef>
              <a:spcAft>
                <a:spcPts val="450"/>
              </a:spcAft>
              <a:tabLst/>
              <a:defRPr lang="en-US" sz="1050" b="0" i="0" kern="1200" dirty="0" smtClean="0">
                <a:solidFill>
                  <a:schemeClr val="tx1"/>
                </a:solidFill>
                <a:latin typeface="Aptos Display" panose="020B0004020202020204" pitchFamily="34" charset="0"/>
                <a:ea typeface="InterFace" charset="0"/>
                <a:cs typeface="InterFace" panose="020B0503020203020204" pitchFamily="34" charset="0"/>
              </a:defRPr>
            </a:lvl3pPr>
            <a:lvl4pPr marL="685844" indent="-135000">
              <a:lnSpc>
                <a:spcPct val="100000"/>
              </a:lnSpc>
              <a:spcBef>
                <a:spcPts val="0"/>
              </a:spcBef>
              <a:spcAft>
                <a:spcPts val="450"/>
              </a:spcAft>
              <a:tabLst/>
              <a:defRPr sz="1050">
                <a:latin typeface="Aptos Display" panose="020B0004020202020204" pitchFamily="34" charset="0"/>
                <a:cs typeface="InterFace" panose="020B0503020203020204" pitchFamily="34" charset="0"/>
              </a:defRPr>
            </a:lvl4pPr>
            <a:lvl5pPr marL="857304" indent="171461">
              <a:lnSpc>
                <a:spcPct val="100000"/>
              </a:lnSpc>
              <a:spcBef>
                <a:spcPts val="0"/>
              </a:spcBef>
              <a:spcAft>
                <a:spcPts val="450"/>
              </a:spcAft>
              <a:tabLst/>
              <a:defRPr sz="1050">
                <a:latin typeface="InterFace" panose="020B0503020203020204" pitchFamily="34" charset="0"/>
                <a:cs typeface="InterFace" panose="020B0503020203020204" pitchFamily="34" charset="0"/>
              </a:defRPr>
            </a:lvl5pPr>
          </a:lstStyle>
          <a:p>
            <a:pPr lvl="0"/>
            <a:r>
              <a:rPr lang="en-US"/>
              <a:t>Subtitle</a:t>
            </a:r>
          </a:p>
        </p:txBody>
      </p:sp>
    </p:spTree>
    <p:extLst>
      <p:ext uri="{BB962C8B-B14F-4D97-AF65-F5344CB8AC3E}">
        <p14:creationId xmlns:p14="http://schemas.microsoft.com/office/powerpoint/2010/main" val="221867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9461" y="357188"/>
            <a:ext cx="5280803" cy="328613"/>
          </a:xfrm>
          <a:prstGeom prst="rect">
            <a:avLst/>
          </a:prstGeom>
        </p:spPr>
        <p:txBody>
          <a:bodyPr anchor="t"/>
          <a:lstStyle>
            <a:lvl1pPr>
              <a:lnSpc>
                <a:spcPts val="1701"/>
              </a:lnSpc>
              <a:defRPr lang="en-US" sz="1800" b="1" i="0" kern="1200" cap="none" spc="0" baseline="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Title</a:t>
            </a:r>
          </a:p>
        </p:txBody>
      </p:sp>
      <p:sp>
        <p:nvSpPr>
          <p:cNvPr id="6" name="Text Placeholder 5"/>
          <p:cNvSpPr>
            <a:spLocks noGrp="1"/>
          </p:cNvSpPr>
          <p:nvPr>
            <p:ph type="body" sz="quarter" idx="10"/>
          </p:nvPr>
        </p:nvSpPr>
        <p:spPr>
          <a:xfrm>
            <a:off x="369461" y="791309"/>
            <a:ext cx="8405238" cy="3839307"/>
          </a:xfrm>
          <a:prstGeom prst="rect">
            <a:avLst/>
          </a:prstGeom>
        </p:spPr>
        <p:txBody>
          <a:bodyPr/>
          <a:lstStyle>
            <a:lvl1pPr marL="135000" indent="-135000">
              <a:lnSpc>
                <a:spcPct val="100000"/>
              </a:lnSpc>
              <a:spcBef>
                <a:spcPts val="900"/>
              </a:spcBef>
              <a:spcAft>
                <a:spcPts val="450"/>
              </a:spcAft>
              <a:buFont typeface="Arial" charset="0"/>
              <a:buChar char="•"/>
              <a:defRPr sz="1200">
                <a:latin typeface="Tahoma" panose="020B0604030504040204" pitchFamily="34" charset="0"/>
                <a:ea typeface="Tahoma" panose="020B0604030504040204" pitchFamily="34" charset="0"/>
                <a:cs typeface="Tahoma" panose="020B0604030504040204" pitchFamily="34" charset="0"/>
              </a:defRPr>
            </a:lvl1pPr>
            <a:lvl2pPr marL="342893" indent="-135000">
              <a:lnSpc>
                <a:spcPct val="100000"/>
              </a:lnSpc>
              <a:spcBef>
                <a:spcPts val="0"/>
              </a:spcBef>
              <a:spcAft>
                <a:spcPts val="450"/>
              </a:spcAft>
              <a:defRPr lang="en-US" sz="1200" b="0" i="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514382" indent="-135000">
              <a:lnSpc>
                <a:spcPct val="100000"/>
              </a:lnSpc>
              <a:spcBef>
                <a:spcPts val="0"/>
              </a:spcBef>
              <a:spcAft>
                <a:spcPts val="450"/>
              </a:spcAft>
              <a:tabLst/>
              <a:defRPr lang="en-US" sz="1200" b="0" i="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685844" indent="-135000">
              <a:lnSpc>
                <a:spcPct val="100000"/>
              </a:lnSpc>
              <a:spcBef>
                <a:spcPts val="0"/>
              </a:spcBef>
              <a:spcAft>
                <a:spcPts val="450"/>
              </a:spcAft>
              <a:tabLst/>
              <a:defRPr sz="1200">
                <a:latin typeface="Tahoma" panose="020B0604030504040204" pitchFamily="34" charset="0"/>
                <a:ea typeface="Tahoma" panose="020B0604030504040204" pitchFamily="34" charset="0"/>
                <a:cs typeface="Tahoma" panose="020B0604030504040204" pitchFamily="34" charset="0"/>
              </a:defRPr>
            </a:lvl4pPr>
            <a:lvl5pPr marL="857304" indent="171461">
              <a:lnSpc>
                <a:spcPct val="100000"/>
              </a:lnSpc>
              <a:spcBef>
                <a:spcPts val="0"/>
              </a:spcBef>
              <a:spcAft>
                <a:spcPts val="450"/>
              </a:spcAft>
              <a:tabLst/>
              <a:defRPr sz="105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Rectangle 27">
            <a:extLst>
              <a:ext uri="{FF2B5EF4-FFF2-40B4-BE49-F238E27FC236}">
                <a16:creationId xmlns:a16="http://schemas.microsoft.com/office/drawing/2014/main" id="{0EE22E1A-AFE5-4F38-EB85-A605CE1E4FC4}"/>
              </a:ext>
            </a:extLst>
          </p:cNvPr>
          <p:cNvSpPr/>
          <p:nvPr/>
        </p:nvSpPr>
        <p:spPr>
          <a:xfrm>
            <a:off x="-459458" y="1065074"/>
            <a:ext cx="295402" cy="2994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algn="ctr"/>
            <a:endParaRPr lang="en-GB" sz="1050">
              <a:solidFill>
                <a:schemeClr val="tx1"/>
              </a:solidFill>
            </a:endParaRPr>
          </a:p>
        </p:txBody>
      </p:sp>
      <p:sp>
        <p:nvSpPr>
          <p:cNvPr id="29" name="Rectangle 28">
            <a:extLst>
              <a:ext uri="{FF2B5EF4-FFF2-40B4-BE49-F238E27FC236}">
                <a16:creationId xmlns:a16="http://schemas.microsoft.com/office/drawing/2014/main" id="{D31E53E6-F435-F38B-4BAC-DADC6E104E0F}"/>
              </a:ext>
            </a:extLst>
          </p:cNvPr>
          <p:cNvSpPr/>
          <p:nvPr/>
        </p:nvSpPr>
        <p:spPr>
          <a:xfrm>
            <a:off x="-459458" y="1871394"/>
            <a:ext cx="295402" cy="2994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algn="ctr"/>
            <a:endParaRPr lang="en-GB" sz="1050">
              <a:solidFill>
                <a:schemeClr val="tx1"/>
              </a:solidFill>
            </a:endParaRPr>
          </a:p>
        </p:txBody>
      </p:sp>
      <p:sp>
        <p:nvSpPr>
          <p:cNvPr id="30" name="Rectangle 29">
            <a:extLst>
              <a:ext uri="{FF2B5EF4-FFF2-40B4-BE49-F238E27FC236}">
                <a16:creationId xmlns:a16="http://schemas.microsoft.com/office/drawing/2014/main" id="{B32018A2-9CC3-4560-EAE6-418E5939ED47}"/>
              </a:ext>
            </a:extLst>
          </p:cNvPr>
          <p:cNvSpPr/>
          <p:nvPr/>
        </p:nvSpPr>
        <p:spPr>
          <a:xfrm>
            <a:off x="-459458" y="2274555"/>
            <a:ext cx="295402" cy="2994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algn="ctr"/>
            <a:endParaRPr lang="en-GB" sz="1050">
              <a:solidFill>
                <a:schemeClr val="tx1"/>
              </a:solidFill>
            </a:endParaRPr>
          </a:p>
        </p:txBody>
      </p:sp>
      <p:sp>
        <p:nvSpPr>
          <p:cNvPr id="31" name="Rectangle 30">
            <a:extLst>
              <a:ext uri="{FF2B5EF4-FFF2-40B4-BE49-F238E27FC236}">
                <a16:creationId xmlns:a16="http://schemas.microsoft.com/office/drawing/2014/main" id="{8F49914C-73E1-81DD-E05C-2006C5A24630}"/>
              </a:ext>
            </a:extLst>
          </p:cNvPr>
          <p:cNvSpPr/>
          <p:nvPr/>
        </p:nvSpPr>
        <p:spPr>
          <a:xfrm>
            <a:off x="-459458" y="2677713"/>
            <a:ext cx="295402" cy="2994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algn="ctr"/>
            <a:endParaRPr lang="en-GB" sz="1050">
              <a:solidFill>
                <a:schemeClr val="tx1"/>
              </a:solidFill>
            </a:endParaRPr>
          </a:p>
        </p:txBody>
      </p:sp>
      <p:sp>
        <p:nvSpPr>
          <p:cNvPr id="32" name="Rectangle 31">
            <a:extLst>
              <a:ext uri="{FF2B5EF4-FFF2-40B4-BE49-F238E27FC236}">
                <a16:creationId xmlns:a16="http://schemas.microsoft.com/office/drawing/2014/main" id="{1EDFC8F9-251E-6E2F-FF1B-93F7214958BD}"/>
              </a:ext>
            </a:extLst>
          </p:cNvPr>
          <p:cNvSpPr/>
          <p:nvPr/>
        </p:nvSpPr>
        <p:spPr>
          <a:xfrm>
            <a:off x="-459458" y="1468234"/>
            <a:ext cx="295402" cy="2994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algn="ctr"/>
            <a:endParaRPr lang="en-GB" sz="1050">
              <a:solidFill>
                <a:schemeClr val="tx1"/>
              </a:solidFill>
            </a:endParaRPr>
          </a:p>
        </p:txBody>
      </p:sp>
      <p:sp>
        <p:nvSpPr>
          <p:cNvPr id="36" name="Rectangle 35">
            <a:extLst>
              <a:ext uri="{FF2B5EF4-FFF2-40B4-BE49-F238E27FC236}">
                <a16:creationId xmlns:a16="http://schemas.microsoft.com/office/drawing/2014/main" id="{B44C7647-14C1-A3B1-4F4D-7782BFEA17D1}"/>
              </a:ext>
            </a:extLst>
          </p:cNvPr>
          <p:cNvSpPr/>
          <p:nvPr/>
        </p:nvSpPr>
        <p:spPr>
          <a:xfrm>
            <a:off x="-459458" y="3080872"/>
            <a:ext cx="295402" cy="2994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algn="ctr"/>
            <a:endParaRPr lang="en-GB" sz="1050">
              <a:solidFill>
                <a:schemeClr val="tx1"/>
              </a:solidFill>
            </a:endParaRPr>
          </a:p>
        </p:txBody>
      </p:sp>
    </p:spTree>
    <p:extLst>
      <p:ext uri="{BB962C8B-B14F-4D97-AF65-F5344CB8AC3E}">
        <p14:creationId xmlns:p14="http://schemas.microsoft.com/office/powerpoint/2010/main" val="219784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0.xml"/><Relationship Id="rId7"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0.jpeg"/><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FB65FA6D-67C1-6676-CAAD-87FFB649C3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a:solidFill>
                  <a:schemeClr val="tx1">
                    <a:lumMod val="85000"/>
                    <a:lumOff val="15000"/>
                  </a:schemeClr>
                </a:solidFill>
              </a:rPr>
              <a:t>PAGE </a:t>
            </a:r>
            <a:fld id="{45A89BE1-5792-4ACB-BF4C-7FAB88C6C5B7}" type="slidenum">
              <a:rPr lang="en-GB" smtClean="0">
                <a:solidFill>
                  <a:schemeClr val="tx1">
                    <a:lumMod val="85000"/>
                    <a:lumOff val="15000"/>
                  </a:schemeClr>
                </a:solidFill>
              </a:rPr>
              <a:pPr/>
              <a:t>‹#›</a:t>
            </a:fld>
            <a:endParaRPr lang="en-GB">
              <a:solidFill>
                <a:schemeClr val="tx1">
                  <a:lumMod val="85000"/>
                  <a:lumOff val="15000"/>
                </a:schemeClr>
              </a:solidFill>
            </a:endParaRPr>
          </a:p>
        </p:txBody>
      </p:sp>
      <p:pic>
        <p:nvPicPr>
          <p:cNvPr id="8" name="Picture 7">
            <a:extLst>
              <a:ext uri="{FF2B5EF4-FFF2-40B4-BE49-F238E27FC236}">
                <a16:creationId xmlns:a16="http://schemas.microsoft.com/office/drawing/2014/main" id="{9F04E63C-A601-D49F-41DD-2560DBD3FF5E}"/>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1354" y="0"/>
            <a:ext cx="9141291" cy="5143500"/>
          </a:xfrm>
          <a:prstGeom prst="rect">
            <a:avLst/>
          </a:prstGeom>
        </p:spPr>
      </p:pic>
    </p:spTree>
    <p:extLst>
      <p:ext uri="{BB962C8B-B14F-4D97-AF65-F5344CB8AC3E}">
        <p14:creationId xmlns:p14="http://schemas.microsoft.com/office/powerpoint/2010/main" val="3502974342"/>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2" r:id="rId4"/>
    <p:sldLayoutId id="2147483653" r:id="rId5"/>
    <p:sldLayoutId id="2147483654" r:id="rId6"/>
    <p:sldLayoutId id="2147483661" r:id="rId7"/>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purple logo with white text&#10;&#10;Description automatically generated">
            <a:extLst>
              <a:ext uri="{FF2B5EF4-FFF2-40B4-BE49-F238E27FC236}">
                <a16:creationId xmlns:a16="http://schemas.microsoft.com/office/drawing/2014/main" id="{3DCEA283-5D51-79F1-861D-FEC765BFBD2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5729" b="28041"/>
          <a:stretch/>
        </p:blipFill>
        <p:spPr>
          <a:xfrm>
            <a:off x="7224115" y="4731031"/>
            <a:ext cx="961035" cy="246498"/>
          </a:xfrm>
          <a:prstGeom prst="rect">
            <a:avLst/>
          </a:prstGeom>
        </p:spPr>
      </p:pic>
      <p:pic>
        <p:nvPicPr>
          <p:cNvPr id="3" name="Picture 2" descr="Organisation's logo">
            <a:extLst>
              <a:ext uri="{FF2B5EF4-FFF2-40B4-BE49-F238E27FC236}">
                <a16:creationId xmlns:a16="http://schemas.microsoft.com/office/drawing/2014/main" id="{57DC202C-321D-841A-56D2-10AD85B3CBC4}"/>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563059" y="4731031"/>
            <a:ext cx="661056" cy="2750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ack text on a white background&#10;&#10;Description automatically generated">
            <a:extLst>
              <a:ext uri="{FF2B5EF4-FFF2-40B4-BE49-F238E27FC236}">
                <a16:creationId xmlns:a16="http://schemas.microsoft.com/office/drawing/2014/main" id="{5BBBD0A3-6EB3-B765-74F2-7B69AD1E299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85150" y="4753697"/>
            <a:ext cx="895350" cy="221967"/>
          </a:xfrm>
          <a:prstGeom prst="rect">
            <a:avLst/>
          </a:prstGeom>
        </p:spPr>
      </p:pic>
      <p:pic>
        <p:nvPicPr>
          <p:cNvPr id="5" name="Picture 4" descr="Birmingham and Solihull Mental Health NHS Foundation Trust - Wikipedia">
            <a:extLst>
              <a:ext uri="{FF2B5EF4-FFF2-40B4-BE49-F238E27FC236}">
                <a16:creationId xmlns:a16="http://schemas.microsoft.com/office/drawing/2014/main" id="{645975FF-34AA-95B6-1718-0EEA618CCCD6}"/>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810011" y="4731031"/>
            <a:ext cx="695792" cy="2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20979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5" rtl="0" eaLnBrk="1" latinLnBrk="0" hangingPunct="1">
        <a:lnSpc>
          <a:spcPct val="90000"/>
        </a:lnSpc>
        <a:spcBef>
          <a:spcPct val="0"/>
        </a:spcBef>
        <a:buNone/>
        <a:defRPr sz="1701" b="1" i="0" kern="1200" cap="all" baseline="0">
          <a:solidFill>
            <a:schemeClr val="tx1"/>
          </a:solidFill>
          <a:latin typeface="InterFace" panose="020B0503020203020204" pitchFamily="34" charset="0"/>
          <a:ea typeface="InterFace" panose="020B0503020203020204" pitchFamily="34" charset="0"/>
          <a:cs typeface="InterFace" panose="020B0503020203020204" pitchFamily="34" charset="0"/>
        </a:defRPr>
      </a:lvl1pPr>
    </p:titleStyle>
    <p:bodyStyle>
      <a:lvl1pPr marL="171461" indent="-171461" algn="l" defTabSz="685805" rtl="0" eaLnBrk="1" latinLnBrk="0" hangingPunct="1">
        <a:lnSpc>
          <a:spcPts val="1429"/>
        </a:lnSpc>
        <a:spcBef>
          <a:spcPts val="0"/>
        </a:spcBef>
        <a:buFont typeface="Arial" charset="0"/>
        <a:buChar char="•"/>
        <a:defRPr sz="1157" b="0" i="0" kern="1200">
          <a:solidFill>
            <a:schemeClr val="tx1"/>
          </a:solidFill>
          <a:latin typeface="InterFace" panose="020B0503020203020204" pitchFamily="34" charset="0"/>
          <a:ea typeface="InterFace" panose="020B0503020203020204" pitchFamily="34" charset="0"/>
          <a:cs typeface="InterFace" panose="020B0503020203020204" pitchFamily="34" charset="0"/>
        </a:defRPr>
      </a:lvl1pPr>
      <a:lvl2pPr marL="342893" indent="-171452" algn="l" defTabSz="685805" rtl="0" eaLnBrk="1" latinLnBrk="0" hangingPunct="1">
        <a:lnSpc>
          <a:spcPts val="1021"/>
        </a:lnSpc>
        <a:spcBef>
          <a:spcPts val="0"/>
        </a:spcBef>
        <a:buFont typeface="Arial" panose="020B0604020202020204" pitchFamily="34" charset="0"/>
        <a:buChar char="•"/>
        <a:defRPr sz="817" b="0" i="0" kern="1200">
          <a:solidFill>
            <a:schemeClr val="tx1"/>
          </a:solidFill>
          <a:latin typeface="InterFace" panose="020B0503020203020204" pitchFamily="34" charset="0"/>
          <a:ea typeface="InterFace" panose="020B0503020203020204" pitchFamily="34" charset="0"/>
          <a:cs typeface="InterFace" panose="020B0503020203020204" pitchFamily="34" charset="0"/>
        </a:defRPr>
      </a:lvl2pPr>
      <a:lvl3pPr marL="514334" indent="-171452" algn="l" defTabSz="685805" rtl="0" eaLnBrk="1" latinLnBrk="0" hangingPunct="1">
        <a:lnSpc>
          <a:spcPts val="1021"/>
        </a:lnSpc>
        <a:spcBef>
          <a:spcPts val="0"/>
        </a:spcBef>
        <a:buFont typeface="Arial" panose="020B0604020202020204" pitchFamily="34" charset="0"/>
        <a:buChar char="•"/>
        <a:defRPr sz="817" b="0" i="0" kern="1200">
          <a:solidFill>
            <a:schemeClr val="tx1"/>
          </a:solidFill>
          <a:latin typeface="InterFace" panose="020B0503020203020204" pitchFamily="34" charset="0"/>
          <a:ea typeface="InterFace" panose="020B0503020203020204" pitchFamily="34" charset="0"/>
          <a:cs typeface="InterFace" panose="020B0503020203020204" pitchFamily="34" charset="0"/>
        </a:defRPr>
      </a:lvl3pPr>
      <a:lvl4pPr marL="685775" indent="-171452" algn="l" defTabSz="685805" rtl="0" eaLnBrk="1" latinLnBrk="0" hangingPunct="1">
        <a:lnSpc>
          <a:spcPts val="1021"/>
        </a:lnSpc>
        <a:spcBef>
          <a:spcPts val="0"/>
        </a:spcBef>
        <a:buFont typeface="Arial" panose="020B0604020202020204" pitchFamily="34" charset="0"/>
        <a:buChar char="•"/>
        <a:defRPr sz="817" b="0" i="0" kern="1200">
          <a:solidFill>
            <a:schemeClr val="tx1"/>
          </a:solidFill>
          <a:latin typeface="InterFace" panose="020B0503020203020204" pitchFamily="34" charset="0"/>
          <a:ea typeface="InterFace" panose="020B0503020203020204" pitchFamily="34" charset="0"/>
          <a:cs typeface="InterFace" panose="020B0503020203020204" pitchFamily="34" charset="0"/>
        </a:defRPr>
      </a:lvl4pPr>
      <a:lvl5pPr marL="857217" indent="-171452" algn="l" defTabSz="685805" rtl="0" eaLnBrk="1" latinLnBrk="0" hangingPunct="1">
        <a:lnSpc>
          <a:spcPts val="1021"/>
        </a:lnSpc>
        <a:spcBef>
          <a:spcPts val="0"/>
        </a:spcBef>
        <a:buFont typeface="Arial" panose="020B0604020202020204" pitchFamily="34" charset="0"/>
        <a:buChar char="•"/>
        <a:defRPr sz="817" b="0" i="0" kern="1200">
          <a:solidFill>
            <a:schemeClr val="tx1"/>
          </a:solidFill>
          <a:latin typeface="InterFace" panose="020B0503020203020204" pitchFamily="34" charset="0"/>
          <a:ea typeface="InterFace" panose="020B0503020203020204" pitchFamily="34" charset="0"/>
          <a:cs typeface="InterFace" panose="020B0503020203020204" pitchFamily="34" charset="0"/>
        </a:defRPr>
      </a:lvl5pPr>
      <a:lvl6pPr marL="1885963" indent="-171452" algn="l" defTabSz="68580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64" indent="-171452" algn="l" defTabSz="68580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67" indent="-171452" algn="l" defTabSz="68580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69" indent="-171452" algn="l" defTabSz="68580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5" rtl="0" eaLnBrk="1" latinLnBrk="0" hangingPunct="1">
        <a:defRPr sz="1350" kern="1200">
          <a:solidFill>
            <a:schemeClr val="tx1"/>
          </a:solidFill>
          <a:latin typeface="+mn-lt"/>
          <a:ea typeface="+mn-ea"/>
          <a:cs typeface="+mn-cs"/>
        </a:defRPr>
      </a:lvl1pPr>
      <a:lvl2pPr marL="342902" algn="l" defTabSz="685805" rtl="0" eaLnBrk="1" latinLnBrk="0" hangingPunct="1">
        <a:defRPr sz="1350" kern="1200">
          <a:solidFill>
            <a:schemeClr val="tx1"/>
          </a:solidFill>
          <a:latin typeface="+mn-lt"/>
          <a:ea typeface="+mn-ea"/>
          <a:cs typeface="+mn-cs"/>
        </a:defRPr>
      </a:lvl2pPr>
      <a:lvl3pPr marL="685805" algn="l" defTabSz="685805" rtl="0" eaLnBrk="1" latinLnBrk="0" hangingPunct="1">
        <a:defRPr sz="1350" kern="1200">
          <a:solidFill>
            <a:schemeClr val="tx1"/>
          </a:solidFill>
          <a:latin typeface="+mn-lt"/>
          <a:ea typeface="+mn-ea"/>
          <a:cs typeface="+mn-cs"/>
        </a:defRPr>
      </a:lvl3pPr>
      <a:lvl4pPr marL="1028707" algn="l" defTabSz="685805" rtl="0" eaLnBrk="1" latinLnBrk="0" hangingPunct="1">
        <a:defRPr sz="1350" kern="1200">
          <a:solidFill>
            <a:schemeClr val="tx1"/>
          </a:solidFill>
          <a:latin typeface="+mn-lt"/>
          <a:ea typeface="+mn-ea"/>
          <a:cs typeface="+mn-cs"/>
        </a:defRPr>
      </a:lvl4pPr>
      <a:lvl5pPr marL="1371609" algn="l" defTabSz="685805" rtl="0" eaLnBrk="1" latinLnBrk="0" hangingPunct="1">
        <a:defRPr sz="1350" kern="1200">
          <a:solidFill>
            <a:schemeClr val="tx1"/>
          </a:solidFill>
          <a:latin typeface="+mn-lt"/>
          <a:ea typeface="+mn-ea"/>
          <a:cs typeface="+mn-cs"/>
        </a:defRPr>
      </a:lvl5pPr>
      <a:lvl6pPr marL="1714511" algn="l" defTabSz="685805" rtl="0" eaLnBrk="1" latinLnBrk="0" hangingPunct="1">
        <a:defRPr sz="1350" kern="1200">
          <a:solidFill>
            <a:schemeClr val="tx1"/>
          </a:solidFill>
          <a:latin typeface="+mn-lt"/>
          <a:ea typeface="+mn-ea"/>
          <a:cs typeface="+mn-cs"/>
        </a:defRPr>
      </a:lvl6pPr>
      <a:lvl7pPr marL="2057414" algn="l" defTabSz="685805" rtl="0" eaLnBrk="1" latinLnBrk="0" hangingPunct="1">
        <a:defRPr sz="1350" kern="1200">
          <a:solidFill>
            <a:schemeClr val="tx1"/>
          </a:solidFill>
          <a:latin typeface="+mn-lt"/>
          <a:ea typeface="+mn-ea"/>
          <a:cs typeface="+mn-cs"/>
        </a:defRPr>
      </a:lvl7pPr>
      <a:lvl8pPr marL="2400316" algn="l" defTabSz="685805" rtl="0" eaLnBrk="1" latinLnBrk="0" hangingPunct="1">
        <a:defRPr sz="1350" kern="1200">
          <a:solidFill>
            <a:schemeClr val="tx1"/>
          </a:solidFill>
          <a:latin typeface="+mn-lt"/>
          <a:ea typeface="+mn-ea"/>
          <a:cs typeface="+mn-cs"/>
        </a:defRPr>
      </a:lvl8pPr>
      <a:lvl9pPr marL="2743218" algn="l" defTabSz="68580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354" y="762"/>
            <a:ext cx="9138581" cy="5141975"/>
          </a:xfrm>
          <a:prstGeom prst="rect">
            <a:avLst/>
          </a:prstGeom>
        </p:spPr>
      </p:pic>
      <p:sp>
        <p:nvSpPr>
          <p:cNvPr id="5" name="Rectangle 4">
            <a:extLst>
              <a:ext uri="{FF2B5EF4-FFF2-40B4-BE49-F238E27FC236}">
                <a16:creationId xmlns:a16="http://schemas.microsoft.com/office/drawing/2014/main" id="{AE1743F5-8ADD-6DC3-B496-72FAA2A5B9FD}"/>
              </a:ext>
            </a:extLst>
          </p:cNvPr>
          <p:cNvSpPr/>
          <p:nvPr userDrawn="1"/>
        </p:nvSpPr>
        <p:spPr>
          <a:xfrm>
            <a:off x="3563889" y="4155927"/>
            <a:ext cx="1872208" cy="987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8"/>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645773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779233"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2" indent="-292212" algn="l" defTabSz="779233"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26" indent="-243510" algn="l" defTabSz="779233"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41" indent="-194808" algn="l" defTabSz="779233"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56" indent="-194808" algn="l" defTabSz="779233"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272" indent="-194808" algn="l" defTabSz="779233"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889" indent="-194808" algn="l" defTabSz="77923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05" indent="-194808" algn="l" defTabSz="77923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21" indent="-194808" algn="l" defTabSz="77923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738" indent="-194808" algn="l" defTabSz="779233"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33" rtl="0" eaLnBrk="1" latinLnBrk="0" hangingPunct="1">
        <a:defRPr sz="1500" kern="1200">
          <a:solidFill>
            <a:schemeClr val="tx1"/>
          </a:solidFill>
          <a:latin typeface="+mn-lt"/>
          <a:ea typeface="+mn-ea"/>
          <a:cs typeface="+mn-cs"/>
        </a:defRPr>
      </a:lvl1pPr>
      <a:lvl2pPr marL="389616" algn="l" defTabSz="779233" rtl="0" eaLnBrk="1" latinLnBrk="0" hangingPunct="1">
        <a:defRPr sz="1500" kern="1200">
          <a:solidFill>
            <a:schemeClr val="tx1"/>
          </a:solidFill>
          <a:latin typeface="+mn-lt"/>
          <a:ea typeface="+mn-ea"/>
          <a:cs typeface="+mn-cs"/>
        </a:defRPr>
      </a:lvl2pPr>
      <a:lvl3pPr marL="779233" algn="l" defTabSz="779233" rtl="0" eaLnBrk="1" latinLnBrk="0" hangingPunct="1">
        <a:defRPr sz="1500" kern="1200">
          <a:solidFill>
            <a:schemeClr val="tx1"/>
          </a:solidFill>
          <a:latin typeface="+mn-lt"/>
          <a:ea typeface="+mn-ea"/>
          <a:cs typeface="+mn-cs"/>
        </a:defRPr>
      </a:lvl3pPr>
      <a:lvl4pPr marL="1168849" algn="l" defTabSz="779233" rtl="0" eaLnBrk="1" latinLnBrk="0" hangingPunct="1">
        <a:defRPr sz="1500" kern="1200">
          <a:solidFill>
            <a:schemeClr val="tx1"/>
          </a:solidFill>
          <a:latin typeface="+mn-lt"/>
          <a:ea typeface="+mn-ea"/>
          <a:cs typeface="+mn-cs"/>
        </a:defRPr>
      </a:lvl4pPr>
      <a:lvl5pPr marL="1558464" algn="l" defTabSz="779233" rtl="0" eaLnBrk="1" latinLnBrk="0" hangingPunct="1">
        <a:defRPr sz="1500" kern="1200">
          <a:solidFill>
            <a:schemeClr val="tx1"/>
          </a:solidFill>
          <a:latin typeface="+mn-lt"/>
          <a:ea typeface="+mn-ea"/>
          <a:cs typeface="+mn-cs"/>
        </a:defRPr>
      </a:lvl5pPr>
      <a:lvl6pPr marL="1948080" algn="l" defTabSz="779233" rtl="0" eaLnBrk="1" latinLnBrk="0" hangingPunct="1">
        <a:defRPr sz="1500" kern="1200">
          <a:solidFill>
            <a:schemeClr val="tx1"/>
          </a:solidFill>
          <a:latin typeface="+mn-lt"/>
          <a:ea typeface="+mn-ea"/>
          <a:cs typeface="+mn-cs"/>
        </a:defRPr>
      </a:lvl6pPr>
      <a:lvl7pPr marL="2337697" algn="l" defTabSz="779233" rtl="0" eaLnBrk="1" latinLnBrk="0" hangingPunct="1">
        <a:defRPr sz="1500" kern="1200">
          <a:solidFill>
            <a:schemeClr val="tx1"/>
          </a:solidFill>
          <a:latin typeface="+mn-lt"/>
          <a:ea typeface="+mn-ea"/>
          <a:cs typeface="+mn-cs"/>
        </a:defRPr>
      </a:lvl7pPr>
      <a:lvl8pPr marL="2727313" algn="l" defTabSz="779233" rtl="0" eaLnBrk="1" latinLnBrk="0" hangingPunct="1">
        <a:defRPr sz="1500" kern="1200">
          <a:solidFill>
            <a:schemeClr val="tx1"/>
          </a:solidFill>
          <a:latin typeface="+mn-lt"/>
          <a:ea typeface="+mn-ea"/>
          <a:cs typeface="+mn-cs"/>
        </a:defRPr>
      </a:lvl8pPr>
      <a:lvl9pPr marL="3116929" algn="l" defTabSz="779233"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8"/>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374196" y="4684878"/>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
        <p:nvSpPr>
          <p:cNvPr id="5" name="TextBox 4">
            <a:extLst>
              <a:ext uri="{FF2B5EF4-FFF2-40B4-BE49-F238E27FC236}">
                <a16:creationId xmlns:a16="http://schemas.microsoft.com/office/drawing/2014/main" id="{D84C4B81-42C6-919B-9EF6-CFF6750B27C6}"/>
              </a:ext>
            </a:extLst>
          </p:cNvPr>
          <p:cNvSpPr txBox="1"/>
          <p:nvPr userDrawn="1">
            <p:extLst>
              <p:ext uri="{1162E1C5-73C7-4A58-AE30-91384D911F3F}">
                <p184:classification xmlns:p184="http://schemas.microsoft.com/office/powerpoint/2018/4/main" val="ftr"/>
              </p:ext>
            </p:extLst>
          </p:nvPr>
        </p:nvSpPr>
        <p:spPr>
          <a:xfrm>
            <a:off x="4399360" y="5029200"/>
            <a:ext cx="366713" cy="115416"/>
          </a:xfrm>
          <a:prstGeom prst="rect">
            <a:avLst/>
          </a:prstGeom>
        </p:spPr>
        <p:txBody>
          <a:bodyPr horzOverflow="overflow" lIns="0" tIns="0" rIns="0" bIns="0">
            <a:spAutoFit/>
          </a:bodyPr>
          <a:lstStyle/>
          <a:p>
            <a:pPr algn="l"/>
            <a:r>
              <a:rPr lang="en-GB" sz="75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77207474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hf sldNum="0" hdr="0" ftr="0" dt="0"/>
  <p:txStyles>
    <p:titleStyle>
      <a:lvl1pPr algn="l" defTabSz="779233"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2" indent="-292212" algn="l" defTabSz="779233"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26" indent="-243510" algn="l" defTabSz="779233"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41" indent="-194808" algn="l" defTabSz="779233"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56" indent="-194808" algn="l" defTabSz="779233"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272" indent="-194808" algn="l" defTabSz="779233"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889" indent="-194808" algn="l" defTabSz="77923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05" indent="-194808" algn="l" defTabSz="77923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21" indent="-194808" algn="l" defTabSz="77923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738" indent="-194808" algn="l" defTabSz="779233"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33" rtl="0" eaLnBrk="1" latinLnBrk="0" hangingPunct="1">
        <a:defRPr sz="1500" kern="1200">
          <a:solidFill>
            <a:schemeClr val="tx1"/>
          </a:solidFill>
          <a:latin typeface="+mn-lt"/>
          <a:ea typeface="+mn-ea"/>
          <a:cs typeface="+mn-cs"/>
        </a:defRPr>
      </a:lvl1pPr>
      <a:lvl2pPr marL="389616" algn="l" defTabSz="779233" rtl="0" eaLnBrk="1" latinLnBrk="0" hangingPunct="1">
        <a:defRPr sz="1500" kern="1200">
          <a:solidFill>
            <a:schemeClr val="tx1"/>
          </a:solidFill>
          <a:latin typeface="+mn-lt"/>
          <a:ea typeface="+mn-ea"/>
          <a:cs typeface="+mn-cs"/>
        </a:defRPr>
      </a:lvl2pPr>
      <a:lvl3pPr marL="779233" algn="l" defTabSz="779233" rtl="0" eaLnBrk="1" latinLnBrk="0" hangingPunct="1">
        <a:defRPr sz="1500" kern="1200">
          <a:solidFill>
            <a:schemeClr val="tx1"/>
          </a:solidFill>
          <a:latin typeface="+mn-lt"/>
          <a:ea typeface="+mn-ea"/>
          <a:cs typeface="+mn-cs"/>
        </a:defRPr>
      </a:lvl3pPr>
      <a:lvl4pPr marL="1168849" algn="l" defTabSz="779233" rtl="0" eaLnBrk="1" latinLnBrk="0" hangingPunct="1">
        <a:defRPr sz="1500" kern="1200">
          <a:solidFill>
            <a:schemeClr val="tx1"/>
          </a:solidFill>
          <a:latin typeface="+mn-lt"/>
          <a:ea typeface="+mn-ea"/>
          <a:cs typeface="+mn-cs"/>
        </a:defRPr>
      </a:lvl4pPr>
      <a:lvl5pPr marL="1558464" algn="l" defTabSz="779233" rtl="0" eaLnBrk="1" latinLnBrk="0" hangingPunct="1">
        <a:defRPr sz="1500" kern="1200">
          <a:solidFill>
            <a:schemeClr val="tx1"/>
          </a:solidFill>
          <a:latin typeface="+mn-lt"/>
          <a:ea typeface="+mn-ea"/>
          <a:cs typeface="+mn-cs"/>
        </a:defRPr>
      </a:lvl5pPr>
      <a:lvl6pPr marL="1948080" algn="l" defTabSz="779233" rtl="0" eaLnBrk="1" latinLnBrk="0" hangingPunct="1">
        <a:defRPr sz="1500" kern="1200">
          <a:solidFill>
            <a:schemeClr val="tx1"/>
          </a:solidFill>
          <a:latin typeface="+mn-lt"/>
          <a:ea typeface="+mn-ea"/>
          <a:cs typeface="+mn-cs"/>
        </a:defRPr>
      </a:lvl6pPr>
      <a:lvl7pPr marL="2337697" algn="l" defTabSz="779233" rtl="0" eaLnBrk="1" latinLnBrk="0" hangingPunct="1">
        <a:defRPr sz="1500" kern="1200">
          <a:solidFill>
            <a:schemeClr val="tx1"/>
          </a:solidFill>
          <a:latin typeface="+mn-lt"/>
          <a:ea typeface="+mn-ea"/>
          <a:cs typeface="+mn-cs"/>
        </a:defRPr>
      </a:lvl7pPr>
      <a:lvl8pPr marL="2727313" algn="l" defTabSz="779233" rtl="0" eaLnBrk="1" latinLnBrk="0" hangingPunct="1">
        <a:defRPr sz="1500" kern="1200">
          <a:solidFill>
            <a:schemeClr val="tx1"/>
          </a:solidFill>
          <a:latin typeface="+mn-lt"/>
          <a:ea typeface="+mn-ea"/>
          <a:cs typeface="+mn-cs"/>
        </a:defRPr>
      </a:lvl8pPr>
      <a:lvl9pPr marL="3116929" algn="l" defTabSz="779233"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localofferbirmingham.co.uk/send-improvement/" TargetMode="External"/><Relationship Id="rId1" Type="http://schemas.openxmlformats.org/officeDocument/2006/relationships/slideLayout" Target="../slideLayouts/slideLayout21.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eur01.safelinks.protection.outlook.com/?url=https%3A%2F%2Fforms.office.com%2FPages%2FResponsePage.aspx%3Fid%3DZ86aaeTSzUuzA9K74rm78V3f6pbqzslAlVTt6OX-EXtURFRWMDM1NExWQVFQREE1VTFTQVBTNUVNVC4u&amp;data=05%7C02%7CDawn.Evans%40birmingham.gov.uk%7C23ef96327e9f483a671c08de12ec102e%7C699ace67d2e44bcdb303d2bbe2b9bbf1%7C0%7C0%7C638969002259604812%7CUnknown%7CTWFpbGZsb3d8eyJFbXB0eU1hcGkiOnRydWUsIlYiOiIwLjAuMDAwMCIsIlAiOiJXaW4zMiIsIkFOIjoiTWFpbCIsIldUIjoyfQ%3D%3D%7C0%7C%7C%7C&amp;sdata=XipQU2FMauqsh%2FafgULPLQfNyQc9vSPxNAhFGK5Ewog%3D&amp;reserved=0"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forms.office.com/pages/responsepage.aspx?id=Z86aaeTSzUuzA9K74rm78ZiXjE6K4WROiBdO81q1pFZUNVBNSUZTTTZITkxSVDNKS0JQUEE5QkFQRS4u&amp;route=shorturl" TargetMode="External"/><Relationship Id="rId4" Type="http://schemas.openxmlformats.org/officeDocument/2006/relationships/hyperlink" Target="https://eur01.safelinks.protection.outlook.com/?url=https%3A%2F%2Fforms.office.com%2FPages%2FResponsePage.aspx%3Fid%3DZ86aaeTSzUuzA9K74rm78V3f6pbqzslAlVTt6OX-EXtUMldYNEtLRUFJUUlLOVlEUkw5SlJKNzI0Sy4u&amp;data=05%7C02%7CDawn.Evans%40birmingham.gov.uk%7C23ef96327e9f483a671c08de12ec102e%7C699ace67d2e44bcdb303d2bbe2b9bbf1%7C0%7C0%7C638969002259652037%7CUnknown%7CTWFpbGZsb3d8eyJFbXB0eU1hcGkiOnRydWUsIlYiOiIwLjAuMDAwMCIsIlAiOiJXaW4zMiIsIkFOIjoiTWFpbCIsIldUIjoyfQ%3D%3D%7C0%7C%7C%7C&amp;sdata=vdd5hPm%2F2Hnh1QQin%2B7ya%2FXd%2BuHBNaLUkQMmVeuqv88%3D&amp;reserved=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birmingham.gov.uk/blog/school-nb" TargetMode="External"/><Relationship Id="rId7" Type="http://schemas.openxmlformats.org/officeDocument/2006/relationships/hyperlink" Target="mailto:BirminghamFamiliesFirst@birminghamchildrenstrust.co.uk" TargetMode="External"/><Relationship Id="rId2" Type="http://schemas.openxmlformats.org/officeDocument/2006/relationships/hyperlink" Target="mailto:education@birmingham.gov.uk" TargetMode="External"/><Relationship Id="rId1" Type="http://schemas.openxmlformats.org/officeDocument/2006/relationships/slideLayout" Target="../slideLayouts/slideLayout3.xml"/><Relationship Id="rId6" Type="http://schemas.openxmlformats.org/officeDocument/2006/relationships/hyperlink" Target="http://www.birmingham.gov.uk/birminghamfamiliesfirst" TargetMode="External"/><Relationship Id="rId5" Type="http://schemas.openxmlformats.org/officeDocument/2006/relationships/hyperlink" Target="https://www.birmingham.gov.uk/downloads/file/30201/meet_the_school_improvement_team" TargetMode="External"/><Relationship Id="rId4" Type="http://schemas.openxmlformats.org/officeDocument/2006/relationships/hyperlink" Target="https://www.birmingham.gov.uk/downloads/download/6314/children_and_families_directorate_-_meet_the_team" TargetMode="Externa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962" y="977352"/>
            <a:ext cx="7342739" cy="1102519"/>
          </a:xfrm>
        </p:spPr>
        <p:txBody>
          <a:bodyPr>
            <a:normAutofit fontScale="90000"/>
          </a:bodyPr>
          <a:lstStyle/>
          <a:p>
            <a:br>
              <a:rPr lang="en-GB">
                <a:latin typeface="Arial Nova"/>
              </a:rPr>
            </a:br>
            <a:r>
              <a:rPr lang="en-GB">
                <a:latin typeface="Arial Nova"/>
              </a:rPr>
              <a:t>Webinar for Schools </a:t>
            </a:r>
            <a:br>
              <a:rPr lang="en-GB">
                <a:latin typeface="Arial Nova"/>
              </a:rPr>
            </a:br>
            <a:r>
              <a:rPr lang="en-GB">
                <a:latin typeface="Arial Nova"/>
              </a:rPr>
              <a:t>Children and Families Updates</a:t>
            </a:r>
            <a:br>
              <a:rPr lang="en-GB"/>
            </a:br>
            <a:endParaRPr lang="en-GB">
              <a:latin typeface="Arial Nova"/>
            </a:endParaRPr>
          </a:p>
        </p:txBody>
      </p:sp>
      <p:sp>
        <p:nvSpPr>
          <p:cNvPr id="3" name="Subtitle 2"/>
          <p:cNvSpPr>
            <a:spLocks noGrp="1"/>
          </p:cNvSpPr>
          <p:nvPr>
            <p:ph type="subTitle" idx="1"/>
          </p:nvPr>
        </p:nvSpPr>
        <p:spPr>
          <a:xfrm>
            <a:off x="490729" y="2079871"/>
            <a:ext cx="6824472" cy="1314450"/>
          </a:xfrm>
        </p:spPr>
        <p:txBody>
          <a:bodyPr>
            <a:noAutofit/>
          </a:bodyPr>
          <a:lstStyle/>
          <a:p>
            <a:r>
              <a:rPr lang="en-GB" sz="1200"/>
              <a:t>Sue Harrison – Executive Director, Children and Families</a:t>
            </a:r>
          </a:p>
          <a:p>
            <a:r>
              <a:rPr lang="en-GB" sz="1200"/>
              <a:t>Helen Ellis – Director, Early Years, SEND and Inclusion </a:t>
            </a:r>
          </a:p>
          <a:p>
            <a:r>
              <a:rPr lang="en-GB" sz="1200"/>
              <a:t>Razia Butt – Director, Thriving Children and Families</a:t>
            </a:r>
          </a:p>
          <a:p>
            <a:r>
              <a:rPr lang="en-GB" sz="1200"/>
              <a:t>Martin Fitzwilliam – Interim Director, Schools and Employability</a:t>
            </a:r>
          </a:p>
          <a:p>
            <a:endParaRPr lang="en-GB" sz="1200"/>
          </a:p>
          <a:p>
            <a:r>
              <a:rPr lang="en-GB" sz="1200"/>
              <a:t>4 December 2025</a:t>
            </a:r>
          </a:p>
        </p:txBody>
      </p:sp>
    </p:spTree>
    <p:extLst>
      <p:ext uri="{BB962C8B-B14F-4D97-AF65-F5344CB8AC3E}">
        <p14:creationId xmlns:p14="http://schemas.microsoft.com/office/powerpoint/2010/main" val="1280462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A4F1B-1A66-31B9-93BB-B1B89D3BD52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EBBD603-A83F-149D-FC7B-F4CEC343EB4B}"/>
              </a:ext>
            </a:extLst>
          </p:cNvPr>
          <p:cNvSpPr>
            <a:spLocks noGrp="1"/>
          </p:cNvSpPr>
          <p:nvPr>
            <p:ph type="title"/>
          </p:nvPr>
        </p:nvSpPr>
        <p:spPr>
          <a:xfrm>
            <a:off x="354712" y="253949"/>
            <a:ext cx="5280803" cy="328613"/>
          </a:xfrm>
        </p:spPr>
        <p:txBody>
          <a:bodyPr/>
          <a:lstStyle/>
          <a:p>
            <a:r>
              <a:rPr lang="en-GB" sz="2700">
                <a:latin typeface="Avenir Next LT Pro Demi" panose="020B0704020202020204" pitchFamily="34" charset="0"/>
              </a:rPr>
              <a:t>Five Pillars </a:t>
            </a:r>
          </a:p>
        </p:txBody>
      </p:sp>
      <p:sp>
        <p:nvSpPr>
          <p:cNvPr id="2" name="Rectangle: Rounded Corners 1">
            <a:extLst>
              <a:ext uri="{FF2B5EF4-FFF2-40B4-BE49-F238E27FC236}">
                <a16:creationId xmlns:a16="http://schemas.microsoft.com/office/drawing/2014/main" id="{6304F4E9-1AE4-0861-0FF3-5245B0D7A233}"/>
              </a:ext>
              <a:ext uri="{C183D7F6-B498-43B3-948B-1728B52AA6E4}">
                <adec:decorative xmlns:adec="http://schemas.microsoft.com/office/drawing/2017/decorative" val="1"/>
              </a:ext>
            </a:extLst>
          </p:cNvPr>
          <p:cNvSpPr/>
          <p:nvPr/>
        </p:nvSpPr>
        <p:spPr>
          <a:xfrm>
            <a:off x="354712" y="840658"/>
            <a:ext cx="1524196" cy="3462185"/>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69A8"/>
              </a:solidFill>
              <a:effectLst/>
              <a:uLnTx/>
              <a:uFillTx/>
              <a:latin typeface="Aptos" panose="02110004020202020204"/>
              <a:ea typeface="+mn-ea"/>
              <a:cs typeface="+mn-cs"/>
            </a:endParaRPr>
          </a:p>
        </p:txBody>
      </p:sp>
      <p:sp>
        <p:nvSpPr>
          <p:cNvPr id="3" name="Rectangle: Rounded Corners 2">
            <a:extLst>
              <a:ext uri="{FF2B5EF4-FFF2-40B4-BE49-F238E27FC236}">
                <a16:creationId xmlns:a16="http://schemas.microsoft.com/office/drawing/2014/main" id="{CE518DAF-C7B2-5E19-1DB1-D3EA5C79F294}"/>
              </a:ext>
              <a:ext uri="{C183D7F6-B498-43B3-948B-1728B52AA6E4}">
                <adec:decorative xmlns:adec="http://schemas.microsoft.com/office/drawing/2017/decorative" val="1"/>
              </a:ext>
            </a:extLst>
          </p:cNvPr>
          <p:cNvSpPr/>
          <p:nvPr/>
        </p:nvSpPr>
        <p:spPr>
          <a:xfrm>
            <a:off x="2020149" y="846649"/>
            <a:ext cx="1589144" cy="34852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Aptos" panose="02110004020202020204"/>
              <a:ea typeface="+mn-ea"/>
              <a:cs typeface="+mn-cs"/>
            </a:endParaRPr>
          </a:p>
        </p:txBody>
      </p:sp>
      <p:sp>
        <p:nvSpPr>
          <p:cNvPr id="5" name="Rectangle: Rounded Corners 4">
            <a:extLst>
              <a:ext uri="{FF2B5EF4-FFF2-40B4-BE49-F238E27FC236}">
                <a16:creationId xmlns:a16="http://schemas.microsoft.com/office/drawing/2014/main" id="{D1910934-0555-2FEC-BDFD-BFF53715C042}"/>
              </a:ext>
              <a:ext uri="{C183D7F6-B498-43B3-948B-1728B52AA6E4}">
                <adec:decorative xmlns:adec="http://schemas.microsoft.com/office/drawing/2017/decorative" val="1"/>
              </a:ext>
            </a:extLst>
          </p:cNvPr>
          <p:cNvSpPr/>
          <p:nvPr/>
        </p:nvSpPr>
        <p:spPr>
          <a:xfrm>
            <a:off x="3804122" y="861859"/>
            <a:ext cx="1618721" cy="3491219"/>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Aptos" panose="02110004020202020204"/>
              <a:ea typeface="+mn-ea"/>
              <a:cs typeface="+mn-cs"/>
            </a:endParaRPr>
          </a:p>
        </p:txBody>
      </p:sp>
      <p:sp>
        <p:nvSpPr>
          <p:cNvPr id="7" name="Rectangle: Rounded Corners 6">
            <a:extLst>
              <a:ext uri="{FF2B5EF4-FFF2-40B4-BE49-F238E27FC236}">
                <a16:creationId xmlns:a16="http://schemas.microsoft.com/office/drawing/2014/main" id="{8B4885A6-D939-91F5-8AF0-6C685AAEFE10}"/>
              </a:ext>
              <a:ext uri="{C183D7F6-B498-43B3-948B-1728B52AA6E4}">
                <adec:decorative xmlns:adec="http://schemas.microsoft.com/office/drawing/2017/decorative" val="1"/>
              </a:ext>
            </a:extLst>
          </p:cNvPr>
          <p:cNvSpPr/>
          <p:nvPr/>
        </p:nvSpPr>
        <p:spPr>
          <a:xfrm>
            <a:off x="5595551" y="861859"/>
            <a:ext cx="1631827" cy="3491219"/>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Aptos" panose="02110004020202020204"/>
              <a:ea typeface="+mn-ea"/>
              <a:cs typeface="+mn-cs"/>
            </a:endParaRPr>
          </a:p>
        </p:txBody>
      </p:sp>
      <p:sp>
        <p:nvSpPr>
          <p:cNvPr id="8" name="Rectangle: Rounded Corners 7">
            <a:extLst>
              <a:ext uri="{FF2B5EF4-FFF2-40B4-BE49-F238E27FC236}">
                <a16:creationId xmlns:a16="http://schemas.microsoft.com/office/drawing/2014/main" id="{2A32DD37-F58B-4C3A-6A44-AA44BB84A0F5}"/>
              </a:ext>
              <a:ext uri="{C183D7F6-B498-43B3-948B-1728B52AA6E4}">
                <adec:decorative xmlns:adec="http://schemas.microsoft.com/office/drawing/2017/decorative" val="1"/>
              </a:ext>
            </a:extLst>
          </p:cNvPr>
          <p:cNvSpPr/>
          <p:nvPr/>
        </p:nvSpPr>
        <p:spPr>
          <a:xfrm>
            <a:off x="7369752" y="861859"/>
            <a:ext cx="1618721" cy="3470018"/>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Aptos" panose="02110004020202020204"/>
              <a:ea typeface="+mn-ea"/>
              <a:cs typeface="+mn-cs"/>
            </a:endParaRPr>
          </a:p>
        </p:txBody>
      </p:sp>
      <p:sp>
        <p:nvSpPr>
          <p:cNvPr id="9" name="TextBox 8" descr="Ways of working - pillar 5">
            <a:extLst>
              <a:ext uri="{FF2B5EF4-FFF2-40B4-BE49-F238E27FC236}">
                <a16:creationId xmlns:a16="http://schemas.microsoft.com/office/drawing/2014/main" id="{E6EAB7FB-F953-9DB2-1196-067200F4906D}"/>
              </a:ext>
              <a:ext uri="{C183D7F6-B498-43B3-948B-1728B52AA6E4}">
                <adec:decorative xmlns:adec="http://schemas.microsoft.com/office/drawing/2017/decorative" val="0"/>
              </a:ext>
            </a:extLst>
          </p:cNvPr>
          <p:cNvSpPr txBox="1"/>
          <p:nvPr/>
        </p:nvSpPr>
        <p:spPr>
          <a:xfrm>
            <a:off x="504751" y="1100598"/>
            <a:ext cx="1224116" cy="2942303"/>
          </a:xfrm>
          <a:prstGeom prst="rect">
            <a:avLst/>
          </a:prstGeom>
          <a:noFill/>
        </p:spPr>
        <p:txBody>
          <a:bodyPr wrap="square" lIns="0" tIns="0" rIns="0" bIns="0" rtlCol="0" anchor="t">
            <a:noAutofit/>
          </a:bodyPr>
          <a:lstStyle/>
          <a:p>
            <a:pPr marL="0" marR="0" lvl="0" indent="0" algn="ctr" defTabSz="685800" rtl="0" eaLnBrk="1" fontAlgn="auto" latinLnBrk="0" hangingPunct="1">
              <a:lnSpc>
                <a:spcPts val="1429"/>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Shared Priority Outcomes</a:t>
            </a: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ts val="1429"/>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Keeping Families Together </a:t>
            </a: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ts val="1429"/>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Improving School Attendance</a:t>
            </a: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ts val="1429"/>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 Improving Child Development in Early Years </a:t>
            </a: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172800" marR="0" lvl="0" indent="-172800" algn="l" defTabSz="685800" rtl="0" eaLnBrk="1" fontAlgn="auto" latinLnBrk="0" hangingPunct="1">
              <a:lnSpc>
                <a:spcPts val="1429"/>
              </a:lnSpc>
              <a:spcBef>
                <a:spcPts val="0"/>
              </a:spcBef>
              <a:spcAft>
                <a:spcPts val="0"/>
              </a:spcAft>
              <a:buClrTx/>
              <a:buSzTx/>
              <a:buFont typeface="Arial" charset="0"/>
              <a:buChar char="•"/>
              <a:tabLst/>
              <a:defRPr/>
            </a:pPr>
            <a:endParaRPr kumimoji="0" lang="en-GB" sz="1155" b="0" i="0" u="none" strike="noStrike" kern="1200" cap="none" spc="0" normalizeH="0" baseline="0" noProof="0" err="1">
              <a:ln>
                <a:noFill/>
              </a:ln>
              <a:solidFill>
                <a:srgbClr val="000000"/>
              </a:solidFill>
              <a:effectLst/>
              <a:uLnTx/>
              <a:uFillTx/>
              <a:latin typeface="InterFace" charset="0"/>
              <a:ea typeface="InterFace" charset="0"/>
              <a:cs typeface="InterFace" charset="0"/>
            </a:endParaRPr>
          </a:p>
        </p:txBody>
      </p:sp>
      <p:sp>
        <p:nvSpPr>
          <p:cNvPr id="10" name="Rectangle: Rounded Corners 9">
            <a:extLst>
              <a:ext uri="{FF2B5EF4-FFF2-40B4-BE49-F238E27FC236}">
                <a16:creationId xmlns:a16="http://schemas.microsoft.com/office/drawing/2014/main" id="{8C4F6F9E-E757-CA38-5625-CCF7CEE234CA}"/>
              </a:ext>
              <a:ext uri="{C183D7F6-B498-43B3-948B-1728B52AA6E4}">
                <adec:decorative xmlns:adec="http://schemas.microsoft.com/office/drawing/2017/decorative" val="1"/>
              </a:ext>
            </a:extLst>
          </p:cNvPr>
          <p:cNvSpPr/>
          <p:nvPr/>
        </p:nvSpPr>
        <p:spPr>
          <a:xfrm>
            <a:off x="2042271" y="840658"/>
            <a:ext cx="1589144" cy="351242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Aptos" panose="02110004020202020204"/>
              <a:ea typeface="+mn-ea"/>
              <a:cs typeface="+mn-cs"/>
            </a:endParaRPr>
          </a:p>
        </p:txBody>
      </p:sp>
      <p:sp>
        <p:nvSpPr>
          <p:cNvPr id="11" name="TextBox 10" descr="Engagement and Co-production - pillar 2">
            <a:extLst>
              <a:ext uri="{FF2B5EF4-FFF2-40B4-BE49-F238E27FC236}">
                <a16:creationId xmlns:a16="http://schemas.microsoft.com/office/drawing/2014/main" id="{9F706DD8-29E3-803F-35EE-6D4354CFBEF2}"/>
              </a:ext>
              <a:ext uri="{C183D7F6-B498-43B3-948B-1728B52AA6E4}">
                <adec:decorative xmlns:adec="http://schemas.microsoft.com/office/drawing/2017/decorative" val="0"/>
              </a:ext>
            </a:extLst>
          </p:cNvPr>
          <p:cNvSpPr txBox="1"/>
          <p:nvPr/>
        </p:nvSpPr>
        <p:spPr>
          <a:xfrm>
            <a:off x="2111972" y="1100598"/>
            <a:ext cx="1405497" cy="2942303"/>
          </a:xfrm>
          <a:prstGeom prst="rect">
            <a:avLst/>
          </a:prstGeom>
          <a:noFill/>
        </p:spPr>
        <p:txBody>
          <a:bodyPr wrap="square" lIns="0" tIns="0" rIns="0" bIns="0" rtlCol="0" anchor="t">
            <a:noAutofit/>
          </a:bodyPr>
          <a:lstStyle/>
          <a:p>
            <a:pPr marL="0" marR="0" lvl="0" indent="0" algn="ctr" defTabSz="685800" rtl="0" eaLnBrk="1" fontAlgn="auto" latinLnBrk="0" hangingPunct="1">
              <a:lnSpc>
                <a:spcPts val="1429"/>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Engagement &amp; </a:t>
            </a:r>
          </a:p>
          <a:p>
            <a:pPr marL="0" marR="0" lvl="0" indent="0" algn="ctr" defTabSz="685800" rtl="0" eaLnBrk="1" fontAlgn="auto" latinLnBrk="0" hangingPunct="1">
              <a:lnSpc>
                <a:spcPts val="1429"/>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Co-production</a:t>
            </a: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ts val="1429"/>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Ensure active involvement of children, young people, and parents in shaping and improving services.</a:t>
            </a: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ts val="1429"/>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Incorporates the voices of children, young people and families to ensure meaningful participation.</a:t>
            </a: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172800" marR="0" lvl="0" indent="-172800" algn="l" defTabSz="685800" rtl="0" eaLnBrk="1" fontAlgn="auto" latinLnBrk="0" hangingPunct="1">
              <a:lnSpc>
                <a:spcPts val="1429"/>
              </a:lnSpc>
              <a:spcBef>
                <a:spcPts val="0"/>
              </a:spcBef>
              <a:spcAft>
                <a:spcPts val="0"/>
              </a:spcAft>
              <a:buClrTx/>
              <a:buSzTx/>
              <a:buFont typeface="Arial" charset="0"/>
              <a:buChar char="•"/>
              <a:tabLst/>
              <a:defRPr/>
            </a:pPr>
            <a:endParaRPr kumimoji="0" lang="en-GB" sz="1155" b="0" i="0" u="none" strike="noStrike" kern="1200" cap="none" spc="0" normalizeH="0" baseline="0" noProof="0" err="1">
              <a:ln>
                <a:noFill/>
              </a:ln>
              <a:solidFill>
                <a:srgbClr val="000000"/>
              </a:solidFill>
              <a:effectLst/>
              <a:uLnTx/>
              <a:uFillTx/>
              <a:latin typeface="InterFace" charset="0"/>
              <a:ea typeface="InterFace" charset="0"/>
              <a:cs typeface="InterFace" charset="0"/>
            </a:endParaRPr>
          </a:p>
        </p:txBody>
      </p:sp>
      <p:sp>
        <p:nvSpPr>
          <p:cNvPr id="12" name="TextBox 11" descr="Leadership and Governance - pillar 3" title="Leadership and Governance">
            <a:extLst>
              <a:ext uri="{FF2B5EF4-FFF2-40B4-BE49-F238E27FC236}">
                <a16:creationId xmlns:a16="http://schemas.microsoft.com/office/drawing/2014/main" id="{347300F3-5DE7-1ADC-A6E1-4A4DCC103CB0}"/>
              </a:ext>
              <a:ext uri="{C183D7F6-B498-43B3-948B-1728B52AA6E4}">
                <adec:decorative xmlns:adec="http://schemas.microsoft.com/office/drawing/2017/decorative" val="0"/>
              </a:ext>
            </a:extLst>
          </p:cNvPr>
          <p:cNvSpPr txBox="1"/>
          <p:nvPr/>
        </p:nvSpPr>
        <p:spPr>
          <a:xfrm>
            <a:off x="3858549" y="1125715"/>
            <a:ext cx="1509867" cy="2942303"/>
          </a:xfrm>
          <a:prstGeom prst="rect">
            <a:avLst/>
          </a:prstGeom>
          <a:noFill/>
        </p:spPr>
        <p:txBody>
          <a:bodyPr wrap="square" lIns="0" tIns="0" rIns="0" bIns="0" rtlCol="0" anchor="t">
            <a:noAutofit/>
          </a:bodyPr>
          <a:lstStyle/>
          <a:p>
            <a:pPr marL="0" marR="0" lvl="0" indent="0" algn="ctr" defTabSz="685800" rtl="0" eaLnBrk="1" fontAlgn="auto" latinLnBrk="0" hangingPunct="1">
              <a:lnSpc>
                <a:spcPts val="1429"/>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Leadership &amp; Governance</a:t>
            </a: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Provide structural oversight through steering groups and Transformation Board for effective service delivery.</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Ensures accountability and alignment through formal groups and decision-making boards.</a:t>
            </a:r>
            <a:endParaRPr kumimoji="0" lang="en-GB" sz="1200" b="0" i="0" u="none" strike="noStrike" kern="1200" cap="none" spc="0" normalizeH="0" baseline="0" noProof="0" dirty="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172800" marR="0" lvl="0" indent="-172800" algn="l" defTabSz="685800" rtl="0" eaLnBrk="1" fontAlgn="auto" latinLnBrk="0" hangingPunct="1">
              <a:lnSpc>
                <a:spcPts val="1429"/>
              </a:lnSpc>
              <a:spcBef>
                <a:spcPts val="0"/>
              </a:spcBef>
              <a:spcAft>
                <a:spcPts val="0"/>
              </a:spcAft>
              <a:buClrTx/>
              <a:buSzTx/>
              <a:buFont typeface="Arial" charset="0"/>
              <a:buChar char="•"/>
              <a:tabLst/>
              <a:defRPr/>
            </a:pPr>
            <a:endParaRPr kumimoji="0" lang="en-GB" sz="1155" b="0" i="0" u="none" strike="noStrike" kern="1200" cap="none" spc="0" normalizeH="0" baseline="0" noProof="0" dirty="0">
              <a:ln>
                <a:noFill/>
              </a:ln>
              <a:solidFill>
                <a:srgbClr val="000000"/>
              </a:solidFill>
              <a:effectLst/>
              <a:uLnTx/>
              <a:uFillTx/>
              <a:latin typeface="InterFace" charset="0"/>
              <a:ea typeface="InterFace" charset="0"/>
              <a:cs typeface="InterFace" charset="0"/>
            </a:endParaRPr>
          </a:p>
        </p:txBody>
      </p:sp>
      <p:sp>
        <p:nvSpPr>
          <p:cNvPr id="13" name="TextBox 12" descr="Tiers of Need and Service">
            <a:extLst>
              <a:ext uri="{FF2B5EF4-FFF2-40B4-BE49-F238E27FC236}">
                <a16:creationId xmlns:a16="http://schemas.microsoft.com/office/drawing/2014/main" id="{17CEF350-F83F-144D-5428-9B53FCD7F89B}"/>
              </a:ext>
              <a:ext uri="{C183D7F6-B498-43B3-948B-1728B52AA6E4}">
                <adec:decorative xmlns:adec="http://schemas.microsoft.com/office/drawing/2017/decorative" val="0"/>
              </a:ext>
            </a:extLst>
          </p:cNvPr>
          <p:cNvSpPr txBox="1"/>
          <p:nvPr/>
        </p:nvSpPr>
        <p:spPr>
          <a:xfrm>
            <a:off x="5635516" y="1100598"/>
            <a:ext cx="1536935" cy="2942303"/>
          </a:xfrm>
          <a:prstGeom prst="rect">
            <a:avLst/>
          </a:prstGeom>
          <a:noFill/>
        </p:spPr>
        <p:txBody>
          <a:bodyPr wrap="square" lIns="0" tIns="0" rIns="0" bIns="0" rtlCol="0" anchor="t">
            <a:noAutofit/>
          </a:bodyPr>
          <a:lstStyle/>
          <a:p>
            <a:pPr marL="0" marR="0" lvl="0" indent="0" algn="ctr" defTabSz="685800" rtl="0" eaLnBrk="1" fontAlgn="auto" latinLnBrk="0" hangingPunct="1">
              <a:lnSpc>
                <a:spcPts val="1429"/>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Tiers of Need &amp;  Service</a:t>
            </a: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Framework for identifying and addressing support levels required by families.</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Outline support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levels from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universal to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 targeted interventions</a:t>
            </a:r>
            <a:endParaRPr kumimoji="0" lang="en-GB" sz="120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172800" marR="0" lvl="0" indent="-172800" algn="l" defTabSz="685800" rtl="0" eaLnBrk="1" fontAlgn="auto" latinLnBrk="0" hangingPunct="1">
              <a:lnSpc>
                <a:spcPts val="1429"/>
              </a:lnSpc>
              <a:spcBef>
                <a:spcPts val="0"/>
              </a:spcBef>
              <a:spcAft>
                <a:spcPts val="0"/>
              </a:spcAft>
              <a:buClrTx/>
              <a:buSzTx/>
              <a:buFont typeface="Arial" charset="0"/>
              <a:buChar char="•"/>
              <a:tabLst/>
              <a:defRPr/>
            </a:pPr>
            <a:endParaRPr kumimoji="0" lang="en-GB" sz="1155" b="0" i="0" u="none" strike="noStrike" kern="1200" cap="none" spc="0" normalizeH="0" baseline="0" noProof="0" err="1">
              <a:ln>
                <a:noFill/>
              </a:ln>
              <a:solidFill>
                <a:srgbClr val="000000"/>
              </a:solidFill>
              <a:effectLst/>
              <a:uLnTx/>
              <a:uFillTx/>
              <a:latin typeface="InterFace" charset="0"/>
              <a:ea typeface="InterFace" charset="0"/>
              <a:cs typeface="InterFace" charset="0"/>
            </a:endParaRPr>
          </a:p>
        </p:txBody>
      </p:sp>
      <p:sp>
        <p:nvSpPr>
          <p:cNvPr id="14" name="TextBox 13" descr="Ways of Working - pillar 5">
            <a:extLst>
              <a:ext uri="{FF2B5EF4-FFF2-40B4-BE49-F238E27FC236}">
                <a16:creationId xmlns:a16="http://schemas.microsoft.com/office/drawing/2014/main" id="{C300FE95-0050-F75A-AB9E-9CB130D28000}"/>
              </a:ext>
              <a:ext uri="{C183D7F6-B498-43B3-948B-1728B52AA6E4}">
                <adec:decorative xmlns:adec="http://schemas.microsoft.com/office/drawing/2017/decorative" val="0"/>
              </a:ext>
            </a:extLst>
          </p:cNvPr>
          <p:cNvSpPr txBox="1"/>
          <p:nvPr/>
        </p:nvSpPr>
        <p:spPr>
          <a:xfrm>
            <a:off x="7437345" y="1115115"/>
            <a:ext cx="1483534" cy="2942303"/>
          </a:xfrm>
          <a:prstGeom prst="rect">
            <a:avLst/>
          </a:prstGeom>
          <a:noFill/>
        </p:spPr>
        <p:txBody>
          <a:bodyPr wrap="square" lIns="0" tIns="0" rIns="0" bIns="0" rtlCol="0" anchor="t">
            <a:noAutofit/>
          </a:bodyPr>
          <a:lstStyle/>
          <a:p>
            <a:pPr marL="0" marR="0" lvl="0" indent="0" algn="ctr" defTabSz="685800" rtl="0" eaLnBrk="1" fontAlgn="auto" latinLnBrk="0" hangingPunct="1">
              <a:lnSpc>
                <a:spcPts val="1429"/>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Ways of Working    </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Operational practices and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cultural norms enabling effective collaboration and service delivery</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Shared principles and cultural shifts</a:t>
            </a:r>
            <a:endParaRPr kumimoji="0" lang="en-GB" sz="1200" b="0" i="0" u="none" strike="noStrike" kern="1200" cap="none" spc="0" normalizeH="0" baseline="0" noProof="0" dirty="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ts val="1429"/>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172800" marR="0" lvl="0" indent="-172800" algn="l" defTabSz="685800" rtl="0" eaLnBrk="1" fontAlgn="auto" latinLnBrk="0" hangingPunct="1">
              <a:lnSpc>
                <a:spcPts val="1429"/>
              </a:lnSpc>
              <a:spcBef>
                <a:spcPts val="0"/>
              </a:spcBef>
              <a:spcAft>
                <a:spcPts val="0"/>
              </a:spcAft>
              <a:buClrTx/>
              <a:buSzTx/>
              <a:buFont typeface="Arial" charset="0"/>
              <a:buChar char="•"/>
              <a:tabLst/>
              <a:defRPr/>
            </a:pPr>
            <a:endParaRPr kumimoji="0" lang="en-GB" sz="1155" b="0" i="0" u="none" strike="noStrike" kern="1200" cap="none" spc="0" normalizeH="0" baseline="0" noProof="0" dirty="0">
              <a:ln>
                <a:noFill/>
              </a:ln>
              <a:solidFill>
                <a:srgbClr val="000000"/>
              </a:solidFill>
              <a:effectLst/>
              <a:uLnTx/>
              <a:uFillTx/>
              <a:latin typeface="InterFace" charset="0"/>
              <a:ea typeface="InterFace" charset="0"/>
              <a:cs typeface="InterFace" charset="0"/>
            </a:endParaRPr>
          </a:p>
        </p:txBody>
      </p:sp>
    </p:spTree>
    <p:extLst>
      <p:ext uri="{BB962C8B-B14F-4D97-AF65-F5344CB8AC3E}">
        <p14:creationId xmlns:p14="http://schemas.microsoft.com/office/powerpoint/2010/main" val="109099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FCD3B-C925-0C70-D684-32E876265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3BBD7E-A437-7D78-1B71-3A18849CA99A}"/>
              </a:ext>
            </a:extLst>
          </p:cNvPr>
          <p:cNvSpPr>
            <a:spLocks noGrp="1"/>
          </p:cNvSpPr>
          <p:nvPr>
            <p:ph type="title"/>
          </p:nvPr>
        </p:nvSpPr>
        <p:spPr>
          <a:xfrm>
            <a:off x="309304" y="108462"/>
            <a:ext cx="8238490" cy="499669"/>
          </a:xfrm>
        </p:spPr>
        <p:txBody>
          <a:bodyPr>
            <a:noAutofit/>
          </a:bodyPr>
          <a:lstStyle/>
          <a:p>
            <a:r>
              <a:rPr lang="en-GB" dirty="0">
                <a:latin typeface="Avenir Next LT Pro Demi" panose="020B0704020202020204" pitchFamily="34" charset="0"/>
                <a:ea typeface="Tahoma" panose="020B0604030504040204" pitchFamily="34" charset="0"/>
                <a:cs typeface="Tahoma" panose="020B0604030504040204" pitchFamily="34" charset="0"/>
              </a:rPr>
              <a:t>Children and Young People’s Intelligence Workstream</a:t>
            </a:r>
          </a:p>
        </p:txBody>
      </p:sp>
      <p:sp>
        <p:nvSpPr>
          <p:cNvPr id="18" name="Title 1" descr="Across the Partnerrs we need a shared evidence base across three levels">
            <a:extLst>
              <a:ext uri="{FF2B5EF4-FFF2-40B4-BE49-F238E27FC236}">
                <a16:creationId xmlns:a16="http://schemas.microsoft.com/office/drawing/2014/main" id="{1CF51826-79D8-15F3-D966-F54A75C50FE4}"/>
              </a:ext>
              <a:ext uri="{C183D7F6-B498-43B3-948B-1728B52AA6E4}">
                <adec:decorative xmlns:adec="http://schemas.microsoft.com/office/drawing/2017/decorative" val="0"/>
              </a:ext>
            </a:extLst>
          </p:cNvPr>
          <p:cNvSpPr txBox="1">
            <a:spLocks/>
          </p:cNvSpPr>
          <p:nvPr/>
        </p:nvSpPr>
        <p:spPr>
          <a:xfrm>
            <a:off x="309304" y="576914"/>
            <a:ext cx="8012262" cy="499669"/>
          </a:xfrm>
          <a:prstGeom prst="rect">
            <a:avLst/>
          </a:prstGeom>
        </p:spPr>
        <p:txBody>
          <a:bodyPr vert="horz" lIns="77925" tIns="38963" rIns="77925" bIns="38963" rtlCol="0" anchor="ctr">
            <a:normAutofit/>
          </a:bodyPr>
          <a:lst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a:lstStyle>
          <a:p>
            <a:pPr marL="0" marR="0" lvl="0" indent="0" algn="l" defTabSz="779233" rtl="0" eaLnBrk="1" fontAlgn="auto" latinLnBrk="0" hangingPunct="1">
              <a:lnSpc>
                <a:spcPct val="100000"/>
              </a:lnSpc>
              <a:spcBef>
                <a:spcPct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Avenir Next LT Pro" panose="020B0504020202020204" pitchFamily="34" charset="0"/>
                <a:ea typeface="Tahoma" panose="020B0604030504040204" pitchFamily="34" charset="0"/>
                <a:cs typeface="Tahoma" panose="020B0604030504040204" pitchFamily="34" charset="0"/>
              </a:rPr>
              <a:t>Across the Partnership we need a shared evidence base across these three levels</a:t>
            </a:r>
          </a:p>
        </p:txBody>
      </p:sp>
      <p:graphicFrame>
        <p:nvGraphicFramePr>
          <p:cNvPr id="4" name="Table 3" descr="Children and Young People's Intelligence Workstream&#10;">
            <a:extLst>
              <a:ext uri="{FF2B5EF4-FFF2-40B4-BE49-F238E27FC236}">
                <a16:creationId xmlns:a16="http://schemas.microsoft.com/office/drawing/2014/main" id="{96E09E62-47E3-65A0-544D-002C0BAB70B7}"/>
              </a:ext>
            </a:extLst>
          </p:cNvPr>
          <p:cNvGraphicFramePr>
            <a:graphicFrameLocks noGrp="1"/>
          </p:cNvGraphicFramePr>
          <p:nvPr>
            <p:extLst>
              <p:ext uri="{D42A27DB-BD31-4B8C-83A1-F6EECF244321}">
                <p14:modId xmlns:p14="http://schemas.microsoft.com/office/powerpoint/2010/main" val="1826915824"/>
              </p:ext>
            </p:extLst>
          </p:nvPr>
        </p:nvGraphicFramePr>
        <p:xfrm>
          <a:off x="404578" y="1145910"/>
          <a:ext cx="8524070" cy="3299372"/>
        </p:xfrm>
        <a:graphic>
          <a:graphicData uri="http://schemas.openxmlformats.org/drawingml/2006/table">
            <a:tbl>
              <a:tblPr firstRow="1" bandRow="1">
                <a:tableStyleId>{5C22544A-7EE6-4342-B048-85BDC9FD1C3A}</a:tableStyleId>
              </a:tblPr>
              <a:tblGrid>
                <a:gridCol w="3487120">
                  <a:extLst>
                    <a:ext uri="{9D8B030D-6E8A-4147-A177-3AD203B41FA5}">
                      <a16:colId xmlns:a16="http://schemas.microsoft.com/office/drawing/2014/main" val="3842056104"/>
                    </a:ext>
                  </a:extLst>
                </a:gridCol>
                <a:gridCol w="5036950">
                  <a:extLst>
                    <a:ext uri="{9D8B030D-6E8A-4147-A177-3AD203B41FA5}">
                      <a16:colId xmlns:a16="http://schemas.microsoft.com/office/drawing/2014/main" val="2812424910"/>
                    </a:ext>
                  </a:extLst>
                </a:gridCol>
              </a:tblGrid>
              <a:tr h="1167917">
                <a:tc>
                  <a:txBody>
                    <a:bodyPr/>
                    <a:lstStyle/>
                    <a:p>
                      <a:endParaRPr lang="en-GB" sz="2000"/>
                    </a:p>
                    <a:p>
                      <a:pPr algn="r"/>
                      <a:endParaRPr lang="en-GB" sz="2000"/>
                    </a:p>
                    <a:p>
                      <a:endParaRPr lang="en-GB" sz="2000"/>
                    </a:p>
                  </a:txBody>
                  <a:tcPr>
                    <a:solidFill>
                      <a:schemeClr val="accent2"/>
                    </a:solidFill>
                  </a:tcPr>
                </a:tc>
                <a:tc>
                  <a:txBody>
                    <a:bodyPr/>
                    <a:lstStyle/>
                    <a:p>
                      <a:endParaRPr lang="en-GB" sz="2000"/>
                    </a:p>
                  </a:txBody>
                  <a:tcPr>
                    <a:solidFill>
                      <a:schemeClr val="accent2">
                        <a:lumMod val="20000"/>
                        <a:lumOff val="80000"/>
                      </a:schemeClr>
                    </a:solidFill>
                  </a:tcPr>
                </a:tc>
                <a:extLst>
                  <a:ext uri="{0D108BD9-81ED-4DB2-BD59-A6C34878D82A}">
                    <a16:rowId xmlns:a16="http://schemas.microsoft.com/office/drawing/2014/main" val="2874157850"/>
                  </a:ext>
                </a:extLst>
              </a:tr>
              <a:tr h="1114185">
                <a:tc>
                  <a:txBody>
                    <a:bodyPr/>
                    <a:lstStyle/>
                    <a:p>
                      <a:endParaRPr lang="en-GB" sz="2000"/>
                    </a:p>
                    <a:p>
                      <a:endParaRPr lang="en-GB" sz="2000"/>
                    </a:p>
                    <a:p>
                      <a:endParaRPr lang="en-GB" sz="2000"/>
                    </a:p>
                  </a:txBody>
                  <a:tcPr>
                    <a:solidFill>
                      <a:schemeClr val="accent4"/>
                    </a:solidFill>
                  </a:tcPr>
                </a:tc>
                <a:tc>
                  <a:txBody>
                    <a:bodyPr/>
                    <a:lstStyle/>
                    <a:p>
                      <a:endParaRPr lang="en-GB" sz="2000"/>
                    </a:p>
                  </a:txBody>
                  <a:tcPr>
                    <a:solidFill>
                      <a:schemeClr val="accent4">
                        <a:lumMod val="20000"/>
                        <a:lumOff val="80000"/>
                      </a:schemeClr>
                    </a:solidFill>
                  </a:tcPr>
                </a:tc>
                <a:extLst>
                  <a:ext uri="{0D108BD9-81ED-4DB2-BD59-A6C34878D82A}">
                    <a16:rowId xmlns:a16="http://schemas.microsoft.com/office/drawing/2014/main" val="2027763771"/>
                  </a:ext>
                </a:extLst>
              </a:tr>
              <a:tr h="1017270">
                <a:tc>
                  <a:txBody>
                    <a:bodyPr/>
                    <a:lstStyle/>
                    <a:p>
                      <a:endParaRPr lang="en-GB" sz="2000"/>
                    </a:p>
                    <a:p>
                      <a:endParaRPr lang="en-GB" sz="2000"/>
                    </a:p>
                    <a:p>
                      <a:endParaRPr lang="en-GB" sz="2000"/>
                    </a:p>
                  </a:txBody>
                  <a:tcPr>
                    <a:solidFill>
                      <a:srgbClr val="00B050"/>
                    </a:solidFill>
                  </a:tcPr>
                </a:tc>
                <a:tc>
                  <a:txBody>
                    <a:bodyPr/>
                    <a:lstStyle/>
                    <a:p>
                      <a:endParaRPr lang="en-GB" sz="2000" dirty="0"/>
                    </a:p>
                  </a:txBody>
                  <a:tcPr>
                    <a:solidFill>
                      <a:schemeClr val="accent5">
                        <a:lumMod val="20000"/>
                        <a:lumOff val="80000"/>
                      </a:schemeClr>
                    </a:solidFill>
                  </a:tcPr>
                </a:tc>
                <a:extLst>
                  <a:ext uri="{0D108BD9-81ED-4DB2-BD59-A6C34878D82A}">
                    <a16:rowId xmlns:a16="http://schemas.microsoft.com/office/drawing/2014/main" val="4012016908"/>
                  </a:ext>
                </a:extLst>
              </a:tr>
            </a:tbl>
          </a:graphicData>
        </a:graphic>
      </p:graphicFrame>
      <p:sp>
        <p:nvSpPr>
          <p:cNvPr id="3" name="TextBox 2" descr="Strategic level">
            <a:extLst>
              <a:ext uri="{FF2B5EF4-FFF2-40B4-BE49-F238E27FC236}">
                <a16:creationId xmlns:a16="http://schemas.microsoft.com/office/drawing/2014/main" id="{043EE271-3E8D-7E79-7C2F-346D1770FF85}"/>
              </a:ext>
              <a:ext uri="{C183D7F6-B498-43B3-948B-1728B52AA6E4}">
                <adec:decorative xmlns:adec="http://schemas.microsoft.com/office/drawing/2017/decorative" val="0"/>
              </a:ext>
            </a:extLst>
          </p:cNvPr>
          <p:cNvSpPr txBox="1"/>
          <p:nvPr/>
        </p:nvSpPr>
        <p:spPr>
          <a:xfrm>
            <a:off x="1174427" y="1567151"/>
            <a:ext cx="2376264" cy="369332"/>
          </a:xfrm>
          <a:prstGeom prst="rect">
            <a:avLst/>
          </a:prstGeom>
          <a:noFill/>
        </p:spPr>
        <p:txBody>
          <a:bodyPr wrap="square" rtlCol="0">
            <a:spAutoFit/>
          </a:bodyPr>
          <a:lstStyle/>
          <a:p>
            <a:pPr marL="0" marR="0" lvl="0" indent="0" algn="l" defTabSz="779233"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venir Next LT Pro Demi" panose="020B0704020202020204" pitchFamily="34" charset="0"/>
                <a:ea typeface="Tahoma" panose="020B0604030504040204" pitchFamily="34" charset="0"/>
                <a:cs typeface="Tahoma" panose="020B0604030504040204" pitchFamily="34" charset="0"/>
              </a:rPr>
              <a:t>Strategic Level</a:t>
            </a:r>
          </a:p>
        </p:txBody>
      </p:sp>
      <p:sp>
        <p:nvSpPr>
          <p:cNvPr id="6" name="TextBox 5" descr="District Level">
            <a:extLst>
              <a:ext uri="{FF2B5EF4-FFF2-40B4-BE49-F238E27FC236}">
                <a16:creationId xmlns:a16="http://schemas.microsoft.com/office/drawing/2014/main" id="{2D12534A-8FAD-415D-DA22-C1233F5BD89A}"/>
              </a:ext>
              <a:ext uri="{C183D7F6-B498-43B3-948B-1728B52AA6E4}">
                <adec:decorative xmlns:adec="http://schemas.microsoft.com/office/drawing/2017/decorative" val="0"/>
              </a:ext>
            </a:extLst>
          </p:cNvPr>
          <p:cNvSpPr txBox="1"/>
          <p:nvPr/>
        </p:nvSpPr>
        <p:spPr>
          <a:xfrm>
            <a:off x="1174428" y="2721135"/>
            <a:ext cx="2952328" cy="369332"/>
          </a:xfrm>
          <a:prstGeom prst="rect">
            <a:avLst/>
          </a:prstGeom>
          <a:noFill/>
        </p:spPr>
        <p:txBody>
          <a:bodyPr wrap="square" rtlCol="0">
            <a:spAutoFit/>
          </a:bodyPr>
          <a:lstStyle/>
          <a:p>
            <a:pPr marL="0" marR="0" lvl="0" indent="0" algn="l" defTabSz="779233"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venir Next LT Pro Demi" panose="020B0704020202020204" pitchFamily="34" charset="0"/>
                <a:ea typeface="Tahoma" panose="020B0604030504040204" pitchFamily="34" charset="0"/>
                <a:cs typeface="Tahoma" panose="020B0604030504040204" pitchFamily="34" charset="0"/>
              </a:rPr>
              <a:t>District Level</a:t>
            </a:r>
          </a:p>
        </p:txBody>
      </p:sp>
      <p:sp>
        <p:nvSpPr>
          <p:cNvPr id="7" name="TextBox 6" descr="Single View of the Child and Family">
            <a:extLst>
              <a:ext uri="{FF2B5EF4-FFF2-40B4-BE49-F238E27FC236}">
                <a16:creationId xmlns:a16="http://schemas.microsoft.com/office/drawing/2014/main" id="{C0CDAEE1-603F-B7AF-39EE-7027FC21C171}"/>
              </a:ext>
              <a:ext uri="{C183D7F6-B498-43B3-948B-1728B52AA6E4}">
                <adec:decorative xmlns:adec="http://schemas.microsoft.com/office/drawing/2017/decorative" val="0"/>
              </a:ext>
            </a:extLst>
          </p:cNvPr>
          <p:cNvSpPr txBox="1"/>
          <p:nvPr/>
        </p:nvSpPr>
        <p:spPr>
          <a:xfrm>
            <a:off x="1063987" y="3630427"/>
            <a:ext cx="2952328" cy="646331"/>
          </a:xfrm>
          <a:prstGeom prst="rect">
            <a:avLst/>
          </a:prstGeom>
          <a:noFill/>
        </p:spPr>
        <p:txBody>
          <a:bodyPr wrap="square" rtlCol="0">
            <a:spAutoFit/>
          </a:bodyPr>
          <a:lstStyle/>
          <a:p>
            <a:pPr marL="0" marR="0" lvl="0" indent="0" algn="l" defTabSz="779233"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venir Next LT Pro Demi" panose="020B0704020202020204" pitchFamily="34" charset="0"/>
                <a:ea typeface="Tahoma" panose="020B0604030504040204" pitchFamily="34" charset="0"/>
                <a:cs typeface="Tahoma" panose="020B0604030504040204" pitchFamily="34" charset="0"/>
              </a:rPr>
              <a:t>Single View of the </a:t>
            </a:r>
            <a:br>
              <a:rPr kumimoji="0" lang="en-GB" sz="1800" b="1" i="0" u="none" strike="noStrike" kern="1200" cap="none" spc="0" normalizeH="0" baseline="0" noProof="0">
                <a:ln>
                  <a:noFill/>
                </a:ln>
                <a:solidFill>
                  <a:prstClr val="white"/>
                </a:solidFill>
                <a:effectLst/>
                <a:uLnTx/>
                <a:uFillTx/>
                <a:latin typeface="Avenir Next LT Pro Demi" panose="020B0704020202020204" pitchFamily="34" charset="0"/>
                <a:ea typeface="Tahoma" panose="020B0604030504040204" pitchFamily="34" charset="0"/>
                <a:cs typeface="Tahoma" panose="020B0604030504040204" pitchFamily="34" charset="0"/>
              </a:rPr>
            </a:br>
            <a:r>
              <a:rPr kumimoji="0" lang="en-GB" sz="1800" b="1" i="0" u="none" strike="noStrike" kern="1200" cap="none" spc="0" normalizeH="0" baseline="0" noProof="0">
                <a:ln>
                  <a:noFill/>
                </a:ln>
                <a:solidFill>
                  <a:prstClr val="white"/>
                </a:solidFill>
                <a:effectLst/>
                <a:uLnTx/>
                <a:uFillTx/>
                <a:latin typeface="Avenir Next LT Pro Demi" panose="020B0704020202020204" pitchFamily="34" charset="0"/>
                <a:ea typeface="Tahoma" panose="020B0604030504040204" pitchFamily="34" charset="0"/>
                <a:cs typeface="Tahoma" panose="020B0604030504040204" pitchFamily="34" charset="0"/>
              </a:rPr>
              <a:t>Child and Family</a:t>
            </a:r>
          </a:p>
        </p:txBody>
      </p:sp>
      <p:sp>
        <p:nvSpPr>
          <p:cNvPr id="9" name="Oval 8">
            <a:extLst>
              <a:ext uri="{FF2B5EF4-FFF2-40B4-BE49-F238E27FC236}">
                <a16:creationId xmlns:a16="http://schemas.microsoft.com/office/drawing/2014/main" id="{9ED494D5-3DCA-7ECE-B231-6ED186BE390F}"/>
              </a:ext>
              <a:ext uri="{C183D7F6-B498-43B3-948B-1728B52AA6E4}">
                <adec:decorative xmlns:adec="http://schemas.microsoft.com/office/drawing/2017/decorative" val="1"/>
              </a:ext>
            </a:extLst>
          </p:cNvPr>
          <p:cNvSpPr/>
          <p:nvPr/>
        </p:nvSpPr>
        <p:spPr>
          <a:xfrm>
            <a:off x="81415" y="3503175"/>
            <a:ext cx="730381" cy="745591"/>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779233"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prstClr val="white"/>
              </a:solidFill>
              <a:effectLst/>
              <a:uLnTx/>
              <a:uFillTx/>
              <a:latin typeface="Arial Nova"/>
              <a:ea typeface="+mn-ea"/>
              <a:cs typeface="+mn-cs"/>
            </a:endParaRPr>
          </a:p>
        </p:txBody>
      </p:sp>
      <p:sp>
        <p:nvSpPr>
          <p:cNvPr id="10" name="Oval 9">
            <a:extLst>
              <a:ext uri="{FF2B5EF4-FFF2-40B4-BE49-F238E27FC236}">
                <a16:creationId xmlns:a16="http://schemas.microsoft.com/office/drawing/2014/main" id="{1532B2E9-4005-98D2-C17F-7B97ADD57980}"/>
              </a:ext>
              <a:ext uri="{C183D7F6-B498-43B3-948B-1728B52AA6E4}">
                <adec:decorative xmlns:adec="http://schemas.microsoft.com/office/drawing/2017/decorative" val="1"/>
              </a:ext>
            </a:extLst>
          </p:cNvPr>
          <p:cNvSpPr/>
          <p:nvPr/>
        </p:nvSpPr>
        <p:spPr>
          <a:xfrm>
            <a:off x="70215" y="2495570"/>
            <a:ext cx="730381" cy="745591"/>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779233"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prstClr val="white"/>
              </a:solidFill>
              <a:effectLst/>
              <a:uLnTx/>
              <a:uFillTx/>
              <a:latin typeface="Arial Nova"/>
              <a:ea typeface="+mn-ea"/>
              <a:cs typeface="+mn-cs"/>
            </a:endParaRPr>
          </a:p>
        </p:txBody>
      </p:sp>
      <p:sp>
        <p:nvSpPr>
          <p:cNvPr id="11" name="Oval 10">
            <a:extLst>
              <a:ext uri="{FF2B5EF4-FFF2-40B4-BE49-F238E27FC236}">
                <a16:creationId xmlns:a16="http://schemas.microsoft.com/office/drawing/2014/main" id="{9EEEBC65-F338-F0B1-11E7-36F937C83C03}"/>
              </a:ext>
              <a:ext uri="{C183D7F6-B498-43B3-948B-1728B52AA6E4}">
                <adec:decorative xmlns:adec="http://schemas.microsoft.com/office/drawing/2017/decorative" val="1"/>
              </a:ext>
            </a:extLst>
          </p:cNvPr>
          <p:cNvSpPr/>
          <p:nvPr/>
        </p:nvSpPr>
        <p:spPr>
          <a:xfrm>
            <a:off x="81415" y="1351837"/>
            <a:ext cx="730381" cy="745591"/>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779233"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prstClr val="white"/>
              </a:solidFill>
              <a:effectLst/>
              <a:uLnTx/>
              <a:uFillTx/>
              <a:latin typeface="Arial Nova"/>
              <a:ea typeface="+mn-ea"/>
              <a:cs typeface="+mn-cs"/>
            </a:endParaRPr>
          </a:p>
        </p:txBody>
      </p:sp>
      <p:pic>
        <p:nvPicPr>
          <p:cNvPr id="13" name="Graphic 12" descr="City with solid fill">
            <a:extLst>
              <a:ext uri="{FF2B5EF4-FFF2-40B4-BE49-F238E27FC236}">
                <a16:creationId xmlns:a16="http://schemas.microsoft.com/office/drawing/2014/main" id="{D12CA6B8-119D-05AE-7D00-F87CF4FA1B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387" y="1430414"/>
            <a:ext cx="588436" cy="588436"/>
          </a:xfrm>
          <a:prstGeom prst="rect">
            <a:avLst/>
          </a:prstGeom>
        </p:spPr>
      </p:pic>
      <p:pic>
        <p:nvPicPr>
          <p:cNvPr id="15" name="Graphic 14" descr="Cycle with people with solid fill">
            <a:extLst>
              <a:ext uri="{FF2B5EF4-FFF2-40B4-BE49-F238E27FC236}">
                <a16:creationId xmlns:a16="http://schemas.microsoft.com/office/drawing/2014/main" id="{90AF49E3-69E1-DC24-EFF8-865D17B643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796" y="2538846"/>
            <a:ext cx="601216" cy="601216"/>
          </a:xfrm>
          <a:prstGeom prst="rect">
            <a:avLst/>
          </a:prstGeom>
        </p:spPr>
      </p:pic>
      <p:pic>
        <p:nvPicPr>
          <p:cNvPr id="17" name="Graphic 16" descr="Universal access with solid fill">
            <a:extLst>
              <a:ext uri="{FF2B5EF4-FFF2-40B4-BE49-F238E27FC236}">
                <a16:creationId xmlns:a16="http://schemas.microsoft.com/office/drawing/2014/main" id="{F3763AC3-8319-6610-0EEA-66F532F7A35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3870" y="3613234"/>
            <a:ext cx="525470" cy="525470"/>
          </a:xfrm>
          <a:prstGeom prst="rect">
            <a:avLst/>
          </a:prstGeom>
        </p:spPr>
      </p:pic>
      <p:sp>
        <p:nvSpPr>
          <p:cNvPr id="19" name="TextBox 18" descr="Information on strategic level">
            <a:extLst>
              <a:ext uri="{FF2B5EF4-FFF2-40B4-BE49-F238E27FC236}">
                <a16:creationId xmlns:a16="http://schemas.microsoft.com/office/drawing/2014/main" id="{BC217856-4AC2-6E67-84FE-E7D3114D4CAA}"/>
              </a:ext>
              <a:ext uri="{C183D7F6-B498-43B3-948B-1728B52AA6E4}">
                <adec:decorative xmlns:adec="http://schemas.microsoft.com/office/drawing/2017/decorative" val="0"/>
              </a:ext>
            </a:extLst>
          </p:cNvPr>
          <p:cNvSpPr txBox="1"/>
          <p:nvPr/>
        </p:nvSpPr>
        <p:spPr>
          <a:xfrm>
            <a:off x="3913323" y="1230616"/>
            <a:ext cx="4878541" cy="1015663"/>
          </a:xfrm>
          <a:prstGeom prst="rect">
            <a:avLst/>
          </a:prstGeom>
          <a:noFill/>
        </p:spPr>
        <p:txBody>
          <a:bodyPr wrap="square" rtlCol="0">
            <a:spAutoFit/>
          </a:bodyPr>
          <a:lstStyle/>
          <a:p>
            <a:pPr marL="171446" marR="0" lvl="0" indent="-171446" algn="l" defTabSz="7792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venir Next LT Pro" panose="020B0504020202020204" pitchFamily="34" charset="0"/>
                <a:ea typeface="Tahoma" panose="020B0604030504040204" pitchFamily="34" charset="0"/>
                <a:cs typeface="Tahoma" panose="020B0604030504040204" pitchFamily="34" charset="0"/>
              </a:rPr>
              <a:t>Strategic overview of demographics, needs, performance and outcomes across the partnership for effective planning, policy and prioritisation. </a:t>
            </a:r>
          </a:p>
          <a:p>
            <a:pPr marL="171446" marR="0" lvl="0" indent="-171446" algn="l" defTabSz="7792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venir Next LT Pro" panose="020B0504020202020204" pitchFamily="34" charset="0"/>
                <a:ea typeface="Tahoma" panose="020B0604030504040204" pitchFamily="34" charset="0"/>
                <a:cs typeface="Tahoma" panose="020B0604030504040204" pitchFamily="34" charset="0"/>
              </a:rPr>
              <a:t>Ability to break down information by characteristics and geography</a:t>
            </a:r>
            <a:endParaRPr kumimoji="0" lang="en-GB" sz="1200" b="1" i="0" u="none" strike="noStrike" kern="1200" cap="none" spc="0" normalizeH="0" baseline="0" noProof="0">
              <a:ln>
                <a:noFill/>
              </a:ln>
              <a:solidFill>
                <a:prstClr val="black"/>
              </a:solidFill>
              <a:effectLst/>
              <a:uLnTx/>
              <a:uFillTx/>
              <a:latin typeface="Avenir Next LT Pro" panose="020B0504020202020204" pitchFamily="34" charset="0"/>
              <a:ea typeface="Tahoma" panose="020B0604030504040204" pitchFamily="34" charset="0"/>
              <a:cs typeface="Tahoma" panose="020B0604030504040204" pitchFamily="34" charset="0"/>
            </a:endParaRPr>
          </a:p>
        </p:txBody>
      </p:sp>
      <p:sp>
        <p:nvSpPr>
          <p:cNvPr id="21" name="TextBox 20" descr="Information on single view of the child and family on green background">
            <a:extLst>
              <a:ext uri="{FF2B5EF4-FFF2-40B4-BE49-F238E27FC236}">
                <a16:creationId xmlns:a16="http://schemas.microsoft.com/office/drawing/2014/main" id="{DFD2D92C-CBB2-82F2-BAB0-4E4A78D321CF}"/>
              </a:ext>
              <a:ext uri="{C183D7F6-B498-43B3-948B-1728B52AA6E4}">
                <adec:decorative xmlns:adec="http://schemas.microsoft.com/office/drawing/2017/decorative" val="0"/>
              </a:ext>
            </a:extLst>
          </p:cNvPr>
          <p:cNvSpPr txBox="1"/>
          <p:nvPr/>
        </p:nvSpPr>
        <p:spPr>
          <a:xfrm>
            <a:off x="3913324" y="3542694"/>
            <a:ext cx="4999403" cy="807913"/>
          </a:xfrm>
          <a:prstGeom prst="rect">
            <a:avLst/>
          </a:prstGeom>
          <a:noFill/>
        </p:spPr>
        <p:txBody>
          <a:bodyPr wrap="square" lIns="68580" tIns="34290" rIns="68580" bIns="34290" rtlCol="0" anchor="t">
            <a:spAutoFit/>
          </a:bodyPr>
          <a:lstStyle/>
          <a:p>
            <a:pPr marL="170974" marR="0" lvl="0" indent="-170974" algn="l" defTabSz="7792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venir Next LT Pro" panose="020B0504020202020204" pitchFamily="34" charset="0"/>
                <a:ea typeface="Tahoma" panose="020B0604030504040204" pitchFamily="34" charset="0"/>
                <a:cs typeface="Tahoma" panose="020B0604030504040204" pitchFamily="34" charset="0"/>
              </a:rPr>
              <a:t>Comprehensive information on individual children and families to keep them safe and understand and effectively meet their needs through front line services</a:t>
            </a:r>
            <a:endParaRPr kumimoji="0" lang="en-US" sz="1350" b="0" i="0" u="none" strike="noStrike" kern="1200" cap="none" spc="0" normalizeH="0" baseline="0" noProof="0">
              <a:ln>
                <a:noFill/>
              </a:ln>
              <a:solidFill>
                <a:prstClr val="black"/>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170974" marR="0" lvl="0" indent="-170974" algn="l" defTabSz="7792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venir Next LT Pro" panose="020B0504020202020204" pitchFamily="34" charset="0"/>
                <a:ea typeface="Tahoma" panose="020B0604030504040204" pitchFamily="34" charset="0"/>
                <a:cs typeface="Tahoma" panose="020B0604030504040204" pitchFamily="34" charset="0"/>
              </a:rPr>
              <a:t>Analysis of data to inform proactive identification and early help</a:t>
            </a:r>
          </a:p>
        </p:txBody>
      </p:sp>
      <p:sp>
        <p:nvSpPr>
          <p:cNvPr id="22" name="TextBox 21" descr="Information on District Level">
            <a:extLst>
              <a:ext uri="{FF2B5EF4-FFF2-40B4-BE49-F238E27FC236}">
                <a16:creationId xmlns:a16="http://schemas.microsoft.com/office/drawing/2014/main" id="{3F7B7A16-BFBF-41BD-4E57-705915FE2569}"/>
              </a:ext>
              <a:ext uri="{C183D7F6-B498-43B3-948B-1728B52AA6E4}">
                <adec:decorative xmlns:adec="http://schemas.microsoft.com/office/drawing/2017/decorative" val="0"/>
              </a:ext>
            </a:extLst>
          </p:cNvPr>
          <p:cNvSpPr txBox="1"/>
          <p:nvPr/>
        </p:nvSpPr>
        <p:spPr>
          <a:xfrm>
            <a:off x="3929243" y="2454088"/>
            <a:ext cx="4999404" cy="830997"/>
          </a:xfrm>
          <a:prstGeom prst="rect">
            <a:avLst/>
          </a:prstGeom>
          <a:noFill/>
        </p:spPr>
        <p:txBody>
          <a:bodyPr wrap="square" rtlCol="0">
            <a:spAutoFit/>
          </a:bodyPr>
          <a:lstStyle/>
          <a:p>
            <a:pPr marL="171446" marR="0" lvl="0" indent="-171446" algn="l" defTabSz="7792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venir Next LT Pro" panose="020B0504020202020204" pitchFamily="34" charset="0"/>
                <a:ea typeface="Tahoma" panose="020B0604030504040204" pitchFamily="34" charset="0"/>
                <a:cs typeface="Tahoma" panose="020B0604030504040204" pitchFamily="34" charset="0"/>
              </a:rPr>
              <a:t>Summary information about children and families, services and outcomes within a district for planning, management, operational purposes and transparency</a:t>
            </a:r>
          </a:p>
          <a:p>
            <a:pPr marL="171446" marR="0" lvl="0" indent="-171446" algn="l" defTabSz="7792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venir Next LT Pro" panose="020B0504020202020204" pitchFamily="34" charset="0"/>
                <a:ea typeface="Tahoma" panose="020B0604030504040204" pitchFamily="34" charset="0"/>
                <a:cs typeface="Tahoma" panose="020B0604030504040204" pitchFamily="34" charset="0"/>
              </a:rPr>
              <a:t>District level analysis tools based on shared and trusted data</a:t>
            </a:r>
          </a:p>
        </p:txBody>
      </p:sp>
      <p:pic>
        <p:nvPicPr>
          <p:cNvPr id="14" name="Picture 13">
            <a:extLst>
              <a:ext uri="{FF2B5EF4-FFF2-40B4-BE49-F238E27FC236}">
                <a16:creationId xmlns:a16="http://schemas.microsoft.com/office/drawing/2014/main" id="{9A26DE1C-2EE7-DD8D-D351-F07690A771B5}"/>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8123" y="4578678"/>
            <a:ext cx="8927754" cy="535459"/>
          </a:xfrm>
          <a:prstGeom prst="rect">
            <a:avLst/>
          </a:prstGeom>
        </p:spPr>
      </p:pic>
    </p:spTree>
    <p:extLst>
      <p:ext uri="{BB962C8B-B14F-4D97-AF65-F5344CB8AC3E}">
        <p14:creationId xmlns:p14="http://schemas.microsoft.com/office/powerpoint/2010/main" val="157438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8A98B-2B22-8A32-8DA4-0885714173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30A0EB-B8D0-EE62-AA8F-7616650CDEC5}"/>
              </a:ext>
            </a:extLst>
          </p:cNvPr>
          <p:cNvSpPr>
            <a:spLocks noGrp="1"/>
          </p:cNvSpPr>
          <p:nvPr>
            <p:ph type="title"/>
          </p:nvPr>
        </p:nvSpPr>
        <p:spPr>
          <a:xfrm>
            <a:off x="272193" y="153931"/>
            <a:ext cx="8238490" cy="499669"/>
          </a:xfrm>
        </p:spPr>
        <p:txBody>
          <a:bodyPr>
            <a:normAutofit fontScale="90000"/>
          </a:bodyPr>
          <a:lstStyle/>
          <a:p>
            <a:r>
              <a:rPr lang="en-GB" sz="2700">
                <a:latin typeface="Avenir Next LT Pro Demi"/>
                <a:ea typeface="Tahoma"/>
                <a:cs typeface="Tahoma"/>
              </a:rPr>
              <a:t>What this means for you: </a:t>
            </a:r>
            <a:r>
              <a:rPr lang="en-US" sz="2700">
                <a:latin typeface="Avenir Next LT Pro Demi"/>
                <a:ea typeface="Tahoma"/>
                <a:cs typeface="Tahoma"/>
              </a:rPr>
              <a:t>Hodge Hill is Leading the Way!</a:t>
            </a:r>
          </a:p>
        </p:txBody>
      </p:sp>
      <p:sp>
        <p:nvSpPr>
          <p:cNvPr id="18" name="Title 1" descr="Information on Hodge Hill Pilot and what it means for you">
            <a:extLst>
              <a:ext uri="{FF2B5EF4-FFF2-40B4-BE49-F238E27FC236}">
                <a16:creationId xmlns:a16="http://schemas.microsoft.com/office/drawing/2014/main" id="{B0E2955E-08B9-5A50-DA92-2BD691D67FD4}"/>
              </a:ext>
              <a:ext uri="{C183D7F6-B498-43B3-948B-1728B52AA6E4}">
                <adec:decorative xmlns:adec="http://schemas.microsoft.com/office/drawing/2017/decorative" val="0"/>
              </a:ext>
            </a:extLst>
          </p:cNvPr>
          <p:cNvSpPr txBox="1">
            <a:spLocks/>
          </p:cNvSpPr>
          <p:nvPr/>
        </p:nvSpPr>
        <p:spPr>
          <a:xfrm>
            <a:off x="309304" y="759542"/>
            <a:ext cx="8238490" cy="4030130"/>
          </a:xfrm>
          <a:prstGeom prst="rect">
            <a:avLst/>
          </a:prstGeom>
        </p:spPr>
        <p:txBody>
          <a:bodyPr vert="horz" lIns="77925" tIns="38963" rIns="77925" bIns="38963" rtlCol="0" anchor="ctr">
            <a:noAutofit/>
          </a:bodyPr>
          <a:lst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a:lstStyle>
          <a:p>
            <a:pPr marL="0" marR="0" lvl="0" indent="0" algn="l" defTabSz="584439" rtl="0" eaLnBrk="1" fontAlgn="auto" latinLnBrk="0" hangingPunct="1">
              <a:lnSpc>
                <a:spcPct val="100000"/>
              </a:lnSpc>
              <a:spcBef>
                <a:spcPct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pic>
        <p:nvPicPr>
          <p:cNvPr id="14" name="Picture 13">
            <a:extLst>
              <a:ext uri="{FF2B5EF4-FFF2-40B4-BE49-F238E27FC236}">
                <a16:creationId xmlns:a16="http://schemas.microsoft.com/office/drawing/2014/main" id="{D0CF8AA2-1533-E2F1-3AD8-35B769BADE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123" y="4578678"/>
            <a:ext cx="8927754" cy="535459"/>
          </a:xfrm>
          <a:prstGeom prst="rect">
            <a:avLst/>
          </a:prstGeom>
        </p:spPr>
      </p:pic>
      <p:sp>
        <p:nvSpPr>
          <p:cNvPr id="4" name="Rectangle 3">
            <a:extLst>
              <a:ext uri="{FF2B5EF4-FFF2-40B4-BE49-F238E27FC236}">
                <a16:creationId xmlns:a16="http://schemas.microsoft.com/office/drawing/2014/main" id="{A6869C36-C4D7-8032-D3B1-0DF9FFF4726C}"/>
              </a:ext>
            </a:extLst>
          </p:cNvPr>
          <p:cNvSpPr>
            <a:spLocks noChangeArrowheads="1"/>
          </p:cNvSpPr>
          <p:nvPr/>
        </p:nvSpPr>
        <p:spPr bwMode="auto">
          <a:xfrm>
            <a:off x="367194" y="1181073"/>
            <a:ext cx="8555882" cy="54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575"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5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ectangle 3">
            <a:extLst>
              <a:ext uri="{FF2B5EF4-FFF2-40B4-BE49-F238E27FC236}">
                <a16:creationId xmlns:a16="http://schemas.microsoft.com/office/drawing/2014/main" id="{23D2F286-975D-B4F6-E7E7-BEA4927C9092}"/>
              </a:ext>
            </a:extLst>
          </p:cNvPr>
          <p:cNvSpPr>
            <a:spLocks noChangeArrowheads="1"/>
          </p:cNvSpPr>
          <p:nvPr/>
        </p:nvSpPr>
        <p:spPr bwMode="auto">
          <a:xfrm>
            <a:off x="272193" y="432243"/>
            <a:ext cx="8763685" cy="445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500" b="1" i="0" u="none" strike="noStrike" kern="1200" cap="none" spc="0" normalizeH="0" baseline="0" noProof="0">
              <a:ln>
                <a:noFill/>
              </a:ln>
              <a:solidFill>
                <a:prstClr val="black"/>
              </a:solidFill>
              <a:effectLst/>
              <a:uLnTx/>
              <a:uFillTx/>
              <a:latin typeface="Avenir Next LT Pro"/>
              <a:ea typeface="+mn-ea"/>
              <a:cs typeface="Segoe UI"/>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prstClr val="black"/>
                </a:solidFill>
                <a:effectLst/>
                <a:uLnTx/>
                <a:uFillTx/>
                <a:latin typeface="Avenir Next LT Pro" panose="020B0504020202020204" pitchFamily="34" charset="0"/>
                <a:ea typeface="+mn-ea"/>
                <a:cs typeface="Segoe UI" panose="020B0502040204020203" pitchFamily="34" charset="0"/>
              </a:rPr>
              <a:t>Hodge Hill has been chosen as the </a:t>
            </a:r>
            <a:r>
              <a:rPr kumimoji="0" lang="en-US" altLang="en-US" sz="1500" b="1" i="0" u="none" strike="noStrike" kern="1200" cap="none" spc="0" normalizeH="0" baseline="0" noProof="0">
                <a:ln>
                  <a:noFill/>
                </a:ln>
                <a:solidFill>
                  <a:prstClr val="black"/>
                </a:solidFill>
                <a:effectLst/>
                <a:uLnTx/>
                <a:uFillTx/>
                <a:latin typeface="Avenir Next LT Pro" panose="020B0504020202020204" pitchFamily="34" charset="0"/>
                <a:ea typeface="+mn-ea"/>
                <a:cs typeface="Segoe UI" panose="020B0502040204020203" pitchFamily="34" charset="0"/>
              </a:rPr>
              <a:t>pilot district</a:t>
            </a:r>
            <a:r>
              <a:rPr kumimoji="0" lang="en-US" altLang="en-US" sz="1500" b="0" i="0" u="none" strike="noStrike" kern="1200" cap="none" spc="0" normalizeH="0" baseline="0" noProof="0">
                <a:ln>
                  <a:noFill/>
                </a:ln>
                <a:solidFill>
                  <a:prstClr val="black"/>
                </a:solidFill>
                <a:effectLst/>
                <a:uLnTx/>
                <a:uFillTx/>
                <a:latin typeface="Avenir Next LT Pro" panose="020B0504020202020204" pitchFamily="34" charset="0"/>
                <a:ea typeface="+mn-ea"/>
                <a:cs typeface="Segoe UI" panose="020B0502040204020203" pitchFamily="34" charset="0"/>
              </a:rPr>
              <a:t> for </a:t>
            </a:r>
            <a:r>
              <a:rPr kumimoji="0" lang="en-US" altLang="en-US" sz="1500" b="1" i="0" u="none" strike="noStrike" kern="1200" cap="none" spc="0" normalizeH="0" baseline="0" noProof="0">
                <a:ln>
                  <a:noFill/>
                </a:ln>
                <a:solidFill>
                  <a:prstClr val="black"/>
                </a:solidFill>
                <a:effectLst/>
                <a:uLnTx/>
                <a:uFillTx/>
                <a:latin typeface="Avenir Next LT Pro" panose="020B0504020202020204" pitchFamily="34" charset="0"/>
                <a:ea typeface="+mn-ea"/>
                <a:cs typeface="Segoe UI" panose="020B0502040204020203" pitchFamily="34" charset="0"/>
              </a:rPr>
              <a:t>Birmingham Families First. </a:t>
            </a: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500" b="1" i="0" u="none" strike="noStrike" kern="1200" cap="none" spc="0" normalizeH="0" baseline="0" noProof="0">
              <a:ln>
                <a:noFill/>
              </a:ln>
              <a:solidFill>
                <a:prstClr val="black"/>
              </a:solidFill>
              <a:effectLst/>
              <a:uLnTx/>
              <a:uFillTx/>
              <a:latin typeface="Avenir Next LT Pro" panose="020B0504020202020204" pitchFamily="34" charset="0"/>
              <a:ea typeface="+mn-ea"/>
              <a:cs typeface="Segoe UI" panose="020B0502040204020203"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prstClr val="black"/>
                </a:solidFill>
                <a:effectLst/>
                <a:uLnTx/>
                <a:uFillTx/>
                <a:latin typeface="Avenir Next LT Pro" panose="020B0504020202020204" pitchFamily="34" charset="0"/>
                <a:ea typeface="+mn-ea"/>
                <a:cs typeface="Segoe UI" panose="020B0502040204020203" pitchFamily="34" charset="0"/>
              </a:rPr>
              <a:t>As part of the pilot, we’re creating a </a:t>
            </a:r>
            <a:r>
              <a:rPr kumimoji="0" lang="en-US" altLang="en-US" sz="1500" b="1" i="0" u="none" strike="noStrike" kern="1200" cap="none" spc="0" normalizeH="0" baseline="0" noProof="0">
                <a:ln>
                  <a:noFill/>
                </a:ln>
                <a:solidFill>
                  <a:prstClr val="black"/>
                </a:solidFill>
                <a:effectLst/>
                <a:uLnTx/>
                <a:uFillTx/>
                <a:latin typeface="Avenir Next LT Pro" panose="020B0504020202020204" pitchFamily="34" charset="0"/>
                <a:ea typeface="+mn-ea"/>
                <a:cs typeface="Segoe UI" panose="020B0502040204020203" pitchFamily="34" charset="0"/>
              </a:rPr>
              <a:t>District Leadership Team</a:t>
            </a:r>
            <a:r>
              <a:rPr kumimoji="0" lang="en-US" altLang="en-US" sz="1500" b="0" i="0" u="none" strike="noStrike" kern="1200" cap="none" spc="0" normalizeH="0" baseline="0" noProof="0">
                <a:ln>
                  <a:noFill/>
                </a:ln>
                <a:solidFill>
                  <a:prstClr val="black"/>
                </a:solidFill>
                <a:effectLst/>
                <a:uLnTx/>
                <a:uFillTx/>
                <a:latin typeface="Avenir Next LT Pro" panose="020B0504020202020204" pitchFamily="34" charset="0"/>
                <a:ea typeface="+mn-ea"/>
                <a:cs typeface="Segoe UI" panose="020B0502040204020203" pitchFamily="34" charset="0"/>
              </a:rPr>
              <a:t>. This group will meet regularly to review data, share insights, and set up working groups to test new ideas. </a:t>
            </a:r>
            <a:endParaRPr kumimoji="0" lang="en-US" altLang="en-US" sz="1500" b="1" i="0" u="none" strike="noStrike" kern="1200" cap="none" spc="0" normalizeH="0" baseline="0" noProof="0">
              <a:ln>
                <a:noFill/>
              </a:ln>
              <a:solidFill>
                <a:prstClr val="black"/>
              </a:solidFill>
              <a:effectLst/>
              <a:uLnTx/>
              <a:uFillTx/>
              <a:latin typeface="Avenir Next LT Pro" panose="020B0504020202020204" pitchFamily="34" charset="0"/>
              <a:ea typeface="+mn-ea"/>
              <a:cs typeface="Segoe UI" panose="020B0502040204020203"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500" b="1" i="0" u="none" strike="noStrike" kern="1200" cap="none" spc="0" normalizeH="0" baseline="0" noProof="0">
              <a:ln>
                <a:noFill/>
              </a:ln>
              <a:solidFill>
                <a:prstClr val="black"/>
              </a:solidFill>
              <a:effectLst/>
              <a:uLnTx/>
              <a:uFillTx/>
              <a:latin typeface="Avenir Next LT Pro" panose="020B0504020202020204" pitchFamily="34" charset="0"/>
              <a:ea typeface="+mn-ea"/>
              <a:cs typeface="Segoe UI" panose="020B0502040204020203"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a:ln>
                  <a:noFill/>
                </a:ln>
                <a:solidFill>
                  <a:prstClr val="black"/>
                </a:solidFill>
                <a:effectLst/>
                <a:uLnTx/>
                <a:uFillTx/>
                <a:latin typeface="Avenir Next LT Pro" panose="020B0504020202020204" pitchFamily="34" charset="0"/>
                <a:ea typeface="+mn-ea"/>
                <a:cs typeface="Segoe UI" panose="020B0502040204020203" pitchFamily="34" charset="0"/>
              </a:rPr>
              <a:t>District Operating Model </a:t>
            </a:r>
            <a:r>
              <a:rPr kumimoji="0" lang="en-US" altLang="en-US" sz="1500" b="0" i="0" u="none" strike="noStrike" kern="1200" cap="none" spc="0" normalizeH="0" baseline="0" noProof="0">
                <a:ln>
                  <a:noFill/>
                </a:ln>
                <a:solidFill>
                  <a:prstClr val="black"/>
                </a:solidFill>
                <a:effectLst/>
                <a:uLnTx/>
                <a:uFillTx/>
                <a:latin typeface="Avenir Next LT Pro" panose="020B0504020202020204" pitchFamily="34" charset="0"/>
                <a:ea typeface="+mn-ea"/>
                <a:cs typeface="Segoe UI" panose="020B0502040204020203" pitchFamily="34" charset="0"/>
              </a:rPr>
              <a:t>— we want you to be part of shaping the future!</a:t>
            </a: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500" b="0" i="0" u="none" strike="noStrike" kern="1200" cap="none" spc="0" normalizeH="0" baseline="0" noProof="0">
              <a:ln>
                <a:noFill/>
              </a:ln>
              <a:solidFill>
                <a:prstClr val="black"/>
              </a:solidFill>
              <a:effectLst/>
              <a:uLnTx/>
              <a:uFillTx/>
              <a:latin typeface="Avenir Next LT Pro" panose="020B0504020202020204" pitchFamily="34" charset="0"/>
              <a:ea typeface="+mn-ea"/>
              <a:cs typeface="Segoe UI" panose="020B0502040204020203"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prstClr val="black"/>
                </a:solidFill>
                <a:effectLst/>
                <a:uLnTx/>
                <a:uFillTx/>
                <a:latin typeface="Avenir Next LT Pro" panose="020B0504020202020204" pitchFamily="34" charset="0"/>
                <a:ea typeface="+mn-ea"/>
                <a:cs typeface="Segoe UI" panose="020B0502040204020203" pitchFamily="34" charset="0"/>
              </a:rPr>
              <a:t>Over the next few weeks, the </a:t>
            </a:r>
            <a:r>
              <a:rPr kumimoji="0" lang="en-US" altLang="en-US" sz="1500" b="1" i="0" u="none" strike="noStrike" kern="1200" cap="none" spc="0" normalizeH="0" baseline="0" noProof="0">
                <a:ln>
                  <a:noFill/>
                </a:ln>
                <a:solidFill>
                  <a:prstClr val="black"/>
                </a:solidFill>
                <a:effectLst/>
                <a:uLnTx/>
                <a:uFillTx/>
                <a:latin typeface="Avenir Next LT Pro" panose="020B0504020202020204" pitchFamily="34" charset="0"/>
                <a:ea typeface="+mn-ea"/>
                <a:cs typeface="Segoe UI" panose="020B0502040204020203" pitchFamily="34" charset="0"/>
              </a:rPr>
              <a:t>Families First Programme Team</a:t>
            </a:r>
            <a:r>
              <a:rPr kumimoji="0" lang="en-US" altLang="en-US" sz="1500" b="0" i="0" u="none" strike="noStrike" kern="1200" cap="none" spc="0" normalizeH="0" baseline="0" noProof="0">
                <a:ln>
                  <a:noFill/>
                </a:ln>
                <a:solidFill>
                  <a:prstClr val="black"/>
                </a:solidFill>
                <a:effectLst/>
                <a:uLnTx/>
                <a:uFillTx/>
                <a:latin typeface="Avenir Next LT Pro" panose="020B0504020202020204" pitchFamily="34" charset="0"/>
                <a:ea typeface="+mn-ea"/>
                <a:cs typeface="Segoe UI" panose="020B0502040204020203" pitchFamily="34" charset="0"/>
              </a:rPr>
              <a:t> will be connecting with colleagues across Hodge Hill. We’ll work alongside you to understand how you support families and explore opportunities to make things even better—whether that’s </a:t>
            </a:r>
            <a:r>
              <a:rPr kumimoji="0" lang="en-US" altLang="en-US" sz="1500" b="1" i="0" u="none" strike="noStrike" kern="1200" cap="none" spc="0" normalizeH="0" baseline="0" noProof="0">
                <a:ln>
                  <a:noFill/>
                </a:ln>
                <a:solidFill>
                  <a:prstClr val="black"/>
                </a:solidFill>
                <a:effectLst/>
                <a:uLnTx/>
                <a:uFillTx/>
                <a:latin typeface="Avenir Next LT Pro" panose="020B0504020202020204" pitchFamily="34" charset="0"/>
                <a:ea typeface="+mn-ea"/>
                <a:cs typeface="Segoe UI" panose="020B0502040204020203" pitchFamily="34" charset="0"/>
              </a:rPr>
              <a:t>smoother processes, stronger collaboration, or more joined-up working</a:t>
            </a:r>
            <a:r>
              <a:rPr kumimoji="0" lang="en-US" altLang="en-US" sz="1500" b="0" i="0" u="none" strike="noStrike" kern="1200" cap="none" spc="0" normalizeH="0" baseline="0" noProof="0">
                <a:ln>
                  <a:noFill/>
                </a:ln>
                <a:solidFill>
                  <a:prstClr val="black"/>
                </a:solidFill>
                <a:effectLst/>
                <a:uLnTx/>
                <a:uFillTx/>
                <a:latin typeface="Avenir Next LT Pro" panose="020B0504020202020204" pitchFamily="34" charset="0"/>
                <a:ea typeface="+mn-ea"/>
                <a:cs typeface="Segoe UI" panose="020B0502040204020203" pitchFamily="34" charset="0"/>
              </a:rPr>
              <a:t>.</a:t>
            </a: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500" b="0" i="0" u="none" strike="noStrike" kern="1200" cap="none" spc="0" normalizeH="0" baseline="0" noProof="0">
              <a:ln>
                <a:noFill/>
              </a:ln>
              <a:solidFill>
                <a:prstClr val="black"/>
              </a:solidFill>
              <a:effectLst/>
              <a:uLnTx/>
              <a:uFillTx/>
              <a:latin typeface="Avenir Next LT Pro" panose="020B0504020202020204" pitchFamily="34" charset="0"/>
              <a:ea typeface="+mn-ea"/>
              <a:cs typeface="Segoe UI" panose="020B0502040204020203"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prstClr val="black"/>
                </a:solidFill>
                <a:effectLst/>
                <a:uLnTx/>
                <a:uFillTx/>
                <a:latin typeface="Avenir Next LT Pro"/>
                <a:ea typeface="+mn-ea"/>
                <a:cs typeface="Segoe UI"/>
              </a:rPr>
              <a:t>You may be asked to join one of the working groups to help test, review and measure pilot ideas.</a:t>
            </a: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500" b="0" i="0" u="none" strike="noStrike" kern="1200" cap="none" spc="0" normalizeH="0" baseline="0" noProof="0">
              <a:ln>
                <a:noFill/>
              </a:ln>
              <a:solidFill>
                <a:prstClr val="black"/>
              </a:solidFill>
              <a:effectLst/>
              <a:uLnTx/>
              <a:uFillTx/>
              <a:latin typeface="Avenir Next LT Pro" panose="020B0504020202020204" pitchFamily="34" charset="0"/>
              <a:ea typeface="+mn-ea"/>
              <a:cs typeface="Segoe UI" panose="020B0502040204020203"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prstClr val="black"/>
                </a:solidFill>
                <a:effectLst/>
                <a:uLnTx/>
                <a:uFillTx/>
                <a:latin typeface="Avenir Next LT Pro" panose="020B0504020202020204" pitchFamily="34" charset="0"/>
                <a:ea typeface="+mn-ea"/>
                <a:cs typeface="Segoe UI" panose="020B0502040204020203" pitchFamily="34" charset="0"/>
              </a:rPr>
              <a:t>We’ll keep you updated with </a:t>
            </a:r>
            <a:r>
              <a:rPr kumimoji="0" lang="en-US" altLang="en-US" sz="1500" b="1" i="0" u="none" strike="noStrike" kern="1200" cap="none" spc="0" normalizeH="0" baseline="0" noProof="0">
                <a:ln>
                  <a:noFill/>
                </a:ln>
                <a:solidFill>
                  <a:prstClr val="black"/>
                </a:solidFill>
                <a:effectLst/>
                <a:uLnTx/>
                <a:uFillTx/>
                <a:latin typeface="Avenir Next LT Pro" panose="020B0504020202020204" pitchFamily="34" charset="0"/>
                <a:ea typeface="+mn-ea"/>
                <a:cs typeface="Segoe UI" panose="020B0502040204020203" pitchFamily="34" charset="0"/>
              </a:rPr>
              <a:t>regular communications</a:t>
            </a:r>
            <a:r>
              <a:rPr kumimoji="0" lang="en-US" altLang="en-US" sz="1500" b="0" i="0" u="none" strike="noStrike" kern="1200" cap="none" spc="0" normalizeH="0" baseline="0" noProof="0">
                <a:ln>
                  <a:noFill/>
                </a:ln>
                <a:solidFill>
                  <a:prstClr val="black"/>
                </a:solidFill>
                <a:effectLst/>
                <a:uLnTx/>
                <a:uFillTx/>
                <a:latin typeface="Avenir Next LT Pro" panose="020B0504020202020204" pitchFamily="34" charset="0"/>
                <a:ea typeface="+mn-ea"/>
                <a:cs typeface="Segoe UI" panose="020B0502040204020203" pitchFamily="34" charset="0"/>
              </a:rPr>
              <a:t>, so you know what’s happening and how you can get involved.</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a:ln>
                  <a:noFill/>
                </a:ln>
                <a:solidFill>
                  <a:prstClr val="black"/>
                </a:solidFill>
                <a:effectLst/>
                <a:uLnTx/>
                <a:uFillTx/>
                <a:latin typeface="Avenir Next LT Pro" panose="020B0504020202020204" pitchFamily="34" charset="0"/>
                <a:ea typeface="+mn-ea"/>
                <a:cs typeface="Segoe UI" panose="020B0502040204020203" pitchFamily="34" charset="0"/>
              </a:rPr>
              <a:t>Your experience and input are key to making this a success—together, we can make a real difference for families in Birmingham!</a:t>
            </a:r>
            <a:endParaRPr kumimoji="0" lang="en-US" altLang="en-US" sz="15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375013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71B2B-5720-50B6-E161-25A404948A26}"/>
              </a:ext>
            </a:extLst>
          </p:cNvPr>
          <p:cNvSpPr>
            <a:spLocks noGrp="1"/>
          </p:cNvSpPr>
          <p:nvPr>
            <p:ph type="ctrTitle"/>
          </p:nvPr>
        </p:nvSpPr>
        <p:spPr/>
        <p:txBody>
          <a:bodyPr/>
          <a:lstStyle/>
          <a:p>
            <a:r>
              <a:rPr lang="en-GB"/>
              <a:t>SEND and Inclusion</a:t>
            </a:r>
            <a:br>
              <a:rPr lang="en-GB"/>
            </a:br>
            <a:r>
              <a:rPr lang="en-GB"/>
              <a:t>Post SEND Inspection Update</a:t>
            </a:r>
          </a:p>
        </p:txBody>
      </p:sp>
      <p:sp>
        <p:nvSpPr>
          <p:cNvPr id="3" name="Subtitle 2">
            <a:extLst>
              <a:ext uri="{FF2B5EF4-FFF2-40B4-BE49-F238E27FC236}">
                <a16:creationId xmlns:a16="http://schemas.microsoft.com/office/drawing/2014/main" id="{1C0B0BB3-5AE2-F43A-3CF9-A9EFF364B86A}"/>
              </a:ext>
            </a:extLst>
          </p:cNvPr>
          <p:cNvSpPr>
            <a:spLocks noGrp="1"/>
          </p:cNvSpPr>
          <p:nvPr>
            <p:ph type="subTitle" idx="1"/>
          </p:nvPr>
        </p:nvSpPr>
        <p:spPr/>
        <p:txBody>
          <a:bodyPr/>
          <a:lstStyle/>
          <a:p>
            <a:r>
              <a:rPr lang="en-GB"/>
              <a:t>Helen Ellis</a:t>
            </a:r>
          </a:p>
          <a:p>
            <a:endParaRPr lang="en-GB"/>
          </a:p>
        </p:txBody>
      </p:sp>
    </p:spTree>
    <p:extLst>
      <p:ext uri="{BB962C8B-B14F-4D97-AF65-F5344CB8AC3E}">
        <p14:creationId xmlns:p14="http://schemas.microsoft.com/office/powerpoint/2010/main" val="414375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530E7-BC1D-AF74-41BE-8097CF1821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58EC342-F003-993A-CCB3-DDA30B29668B}"/>
              </a:ext>
            </a:extLst>
          </p:cNvPr>
          <p:cNvSpPr>
            <a:spLocks noGrp="1"/>
          </p:cNvSpPr>
          <p:nvPr>
            <p:ph type="title"/>
          </p:nvPr>
        </p:nvSpPr>
        <p:spPr>
          <a:xfrm>
            <a:off x="219075" y="189859"/>
            <a:ext cx="6943725" cy="469565"/>
          </a:xfrm>
        </p:spPr>
        <p:txBody>
          <a:bodyPr anchor="t" anchorCtr="0">
            <a:normAutofit/>
          </a:bodyPr>
          <a:lstStyle/>
          <a:p>
            <a:pPr algn="ctr"/>
            <a:r>
              <a:rPr lang="en-GB">
                <a:latin typeface="Arial Nova"/>
              </a:rPr>
              <a:t>         </a:t>
            </a:r>
            <a:r>
              <a:rPr lang="en-GB">
                <a:latin typeface="Aptos" panose="020B0004020202020204" pitchFamily="34" charset="0"/>
              </a:rPr>
              <a:t>Background &amp; Context</a:t>
            </a:r>
          </a:p>
        </p:txBody>
      </p:sp>
      <p:sp>
        <p:nvSpPr>
          <p:cNvPr id="3" name="TextBox 2" descr="Information on Background and context of the SEND Area inspection">
            <a:extLst>
              <a:ext uri="{FF2B5EF4-FFF2-40B4-BE49-F238E27FC236}">
                <a16:creationId xmlns:a16="http://schemas.microsoft.com/office/drawing/2014/main" id="{C1B46304-9632-04F3-76B3-86BE27A4DDCC}"/>
              </a:ext>
              <a:ext uri="{C183D7F6-B498-43B3-948B-1728B52AA6E4}">
                <adec:decorative xmlns:adec="http://schemas.microsoft.com/office/drawing/2017/decorative" val="0"/>
              </a:ext>
            </a:extLst>
          </p:cNvPr>
          <p:cNvSpPr txBox="1"/>
          <p:nvPr/>
        </p:nvSpPr>
        <p:spPr>
          <a:xfrm>
            <a:off x="219075" y="808893"/>
            <a:ext cx="8634779" cy="4008790"/>
          </a:xfrm>
          <a:prstGeom prst="rect">
            <a:avLst/>
          </a:prstGeom>
          <a:noFill/>
        </p:spPr>
        <p:txBody>
          <a:bodyPr wrap="square">
            <a:spAutoFit/>
          </a:bodyPr>
          <a:lstStyle/>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GB" sz="1350" b="1" i="0" u="none" strike="noStrike" kern="1200" cap="none" spc="0" normalizeH="0" baseline="0" noProof="0">
                <a:ln>
                  <a:noFill/>
                </a:ln>
                <a:solidFill>
                  <a:prstClr val="black"/>
                </a:solidFill>
                <a:effectLst/>
                <a:uLnTx/>
                <a:uFillTx/>
                <a:latin typeface="Aptos" panose="020B0004020202020204" pitchFamily="34" charset="0"/>
                <a:ea typeface="+mn-ea"/>
                <a:cs typeface="+mn-cs"/>
              </a:rPr>
              <a:t>An area SEND inspection took place between 9th – 27th June 2025 </a:t>
            </a:r>
            <a:r>
              <a:rPr kumimoji="0" lang="en-GB" sz="1350" b="0" i="0" u="none" strike="noStrike" kern="1200" cap="none" spc="0" normalizeH="0" baseline="0" noProof="0">
                <a:ln>
                  <a:noFill/>
                </a:ln>
                <a:solidFill>
                  <a:prstClr val="black"/>
                </a:solidFill>
                <a:effectLst/>
                <a:uLnTx/>
                <a:uFillTx/>
                <a:latin typeface="Aptos" panose="020B0004020202020204" pitchFamily="34" charset="0"/>
                <a:ea typeface="+mn-ea"/>
                <a:cs typeface="+mn-cs"/>
              </a:rPr>
              <a:t>conducted jointly by </a:t>
            </a:r>
            <a:r>
              <a:rPr kumimoji="0" lang="en-GB" sz="135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Ofsted / CQC.</a:t>
            </a:r>
            <a:endParaRPr kumimoji="0" lang="en-GB" sz="135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GB" sz="1350" b="1" i="0" u="none" strike="noStrike" kern="1200" cap="none" spc="0" normalizeH="0" baseline="0" noProof="0">
                <a:ln>
                  <a:noFill/>
                </a:ln>
                <a:solidFill>
                  <a:prstClr val="black"/>
                </a:solidFill>
                <a:effectLst/>
                <a:uLnTx/>
                <a:uFillTx/>
                <a:latin typeface="Aptos" panose="020B0004020202020204" pitchFamily="34" charset="0"/>
                <a:ea typeface="+mn-ea"/>
                <a:cs typeface="+mn-cs"/>
              </a:rPr>
              <a:t>Inspectors looked at the support provided to children and young people with SEND </a:t>
            </a:r>
            <a:r>
              <a:rPr kumimoji="0" lang="en-GB" sz="1350" b="0" i="0" u="none" strike="noStrike" kern="1200" cap="none" spc="0" normalizeH="0" baseline="0" noProof="0">
                <a:ln>
                  <a:noFill/>
                </a:ln>
                <a:solidFill>
                  <a:prstClr val="black"/>
                </a:solidFill>
                <a:effectLst/>
                <a:uLnTx/>
                <a:uFillTx/>
                <a:latin typeface="Aptos" panose="020B0004020202020204" pitchFamily="34" charset="0"/>
                <a:ea typeface="+mn-ea"/>
                <a:cs typeface="+mn-cs"/>
              </a:rPr>
              <a:t>and their families by the Local Area Partnership which consists of BCC, the Children’s Trust and the NHS Integrated Care Board (ICB).</a:t>
            </a:r>
          </a:p>
          <a:p>
            <a:pPr marL="257175" marR="0" lvl="0" indent="-257175"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GB" sz="1350" b="1" i="0" u="none" strike="noStrike" kern="1200" cap="none" spc="0" normalizeH="0" baseline="0" noProof="0">
                <a:ln>
                  <a:noFill/>
                </a:ln>
                <a:solidFill>
                  <a:prstClr val="black"/>
                </a:solidFill>
                <a:effectLst/>
                <a:uLnTx/>
                <a:uFillTx/>
                <a:latin typeface="Aptos" panose="020B0004020202020204" pitchFamily="34" charset="0"/>
                <a:ea typeface="+mn-ea"/>
                <a:cs typeface="+mn-cs"/>
              </a:rPr>
              <a:t>There are three outcomes from a Local Area SEND Inspection:</a:t>
            </a:r>
          </a:p>
          <a:p>
            <a:pPr marL="557213" marR="0" lvl="1" indent="-214313" algn="l" defTabSz="685800" rtl="0" eaLnBrk="0" fontAlgn="base" latinLnBrk="0" hangingPunct="0">
              <a:lnSpc>
                <a:spcPct val="100000"/>
              </a:lnSpc>
              <a:spcBef>
                <a:spcPct val="0"/>
              </a:spcBef>
              <a:spcAft>
                <a:spcPts val="450"/>
              </a:spcAft>
              <a:buClrTx/>
              <a:buSzTx/>
              <a:buFont typeface="Arial" panose="020B0604020202020204" pitchFamily="34" charset="0"/>
              <a:buChar char="•"/>
              <a:tabLst/>
              <a:defRPr/>
            </a:pPr>
            <a:r>
              <a:rPr kumimoji="0" lang="en-US" altLang="en-US" sz="1350" b="0" i="0" u="none" strike="noStrike" kern="1200" cap="none" spc="0" normalizeH="0" baseline="0" noProof="0">
                <a:ln>
                  <a:noFill/>
                </a:ln>
                <a:solidFill>
                  <a:srgbClr val="0B0C0C"/>
                </a:solidFill>
                <a:effectLst/>
                <a:uLnTx/>
                <a:uFillTx/>
                <a:latin typeface="Aptos" panose="020B0004020202020204" pitchFamily="34" charset="0"/>
                <a:ea typeface="+mn-ea"/>
                <a:cs typeface="+mn-cs"/>
              </a:rPr>
              <a:t>The local area partnership’s SEND arrangements typically lead to positive experiences and outcomes for children and young people with SEND. The local area partnership is taking action where improvements are needed. </a:t>
            </a:r>
          </a:p>
          <a:p>
            <a:pPr marL="557213" marR="0" lvl="1" indent="-214313" algn="l" defTabSz="685800" rtl="0" eaLnBrk="0" fontAlgn="base" latinLnBrk="0" hangingPunct="0">
              <a:lnSpc>
                <a:spcPct val="100000"/>
              </a:lnSpc>
              <a:spcBef>
                <a:spcPct val="0"/>
              </a:spcBef>
              <a:spcAft>
                <a:spcPts val="450"/>
              </a:spcAft>
              <a:buClrTx/>
              <a:buSzTx/>
              <a:buFont typeface="Arial" panose="020B0604020202020204" pitchFamily="34" charset="0"/>
              <a:buChar char="•"/>
              <a:tabLst/>
              <a:defRPr/>
            </a:pPr>
            <a:r>
              <a:rPr kumimoji="0" lang="en-US" altLang="en-US" sz="1350" b="1" i="0" u="none" strike="noStrike" kern="1200" cap="none" spc="0" normalizeH="0" baseline="0" noProof="0">
                <a:ln>
                  <a:noFill/>
                </a:ln>
                <a:solidFill>
                  <a:srgbClr val="0B0C0C"/>
                </a:solidFill>
                <a:effectLst/>
                <a:uLnTx/>
                <a:uFillTx/>
                <a:latin typeface="Aptos" panose="020B0004020202020204" pitchFamily="34" charset="0"/>
                <a:ea typeface="+mn-ea"/>
                <a:cs typeface="+mn-cs"/>
              </a:rPr>
              <a:t>The local area partnership’s arrangements lead to inconsistent experiences and outcomes </a:t>
            </a:r>
            <a:r>
              <a:rPr kumimoji="0" lang="en-US" altLang="en-US" sz="1350" b="0" i="0" u="none" strike="noStrike" kern="1200" cap="none" spc="0" normalizeH="0" baseline="0" noProof="0">
                <a:ln>
                  <a:noFill/>
                </a:ln>
                <a:solidFill>
                  <a:srgbClr val="0B0C0C"/>
                </a:solidFill>
                <a:effectLst/>
                <a:uLnTx/>
                <a:uFillTx/>
                <a:latin typeface="Aptos" panose="020B0004020202020204" pitchFamily="34" charset="0"/>
                <a:ea typeface="+mn-ea"/>
                <a:cs typeface="+mn-cs"/>
              </a:rPr>
              <a:t>for children and young people with SEND. The local area partnership must work jointly to make improvements.                            </a:t>
            </a:r>
            <a:r>
              <a:rPr kumimoji="0" lang="en-GB" altLang="en-US" sz="1350" b="1" i="0" u="none" strike="noStrike" kern="1200" cap="none" spc="0" normalizeH="0" baseline="0" noProof="0">
                <a:ln>
                  <a:noFill/>
                </a:ln>
                <a:solidFill>
                  <a:srgbClr val="FFC000"/>
                </a:solidFill>
                <a:effectLst/>
                <a:uLnTx/>
                <a:uFillTx/>
                <a:latin typeface="Aptos" panose="020B0004020202020204" pitchFamily="34" charset="0"/>
                <a:ea typeface="+mn-ea"/>
                <a:cs typeface="+mn-cs"/>
              </a:rPr>
              <a:t>In 2025 we have received this outcome</a:t>
            </a:r>
            <a:r>
              <a:rPr kumimoji="0" lang="en-US" altLang="en-US" sz="1350" b="1" i="0" u="none" strike="noStrike" kern="1200" cap="none" spc="0" normalizeH="0" baseline="0" noProof="0">
                <a:ln>
                  <a:noFill/>
                </a:ln>
                <a:solidFill>
                  <a:srgbClr val="FFC000"/>
                </a:solidFill>
                <a:effectLst/>
                <a:uLnTx/>
                <a:uFillTx/>
                <a:latin typeface="Aptos" panose="020B0004020202020204" pitchFamily="34" charset="0"/>
                <a:ea typeface="+mn-ea"/>
                <a:cs typeface="+mn-cs"/>
              </a:rPr>
              <a:t> </a:t>
            </a:r>
          </a:p>
          <a:p>
            <a:pPr marL="557213" marR="0" lvl="1" indent="-214313" algn="l" defTabSz="6858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altLang="en-US" sz="1350" b="0" i="0" u="none" strike="noStrike" kern="1200" cap="none" spc="0" normalizeH="0" baseline="0" noProof="0">
                <a:ln>
                  <a:noFill/>
                </a:ln>
                <a:solidFill>
                  <a:srgbClr val="0B0C0C"/>
                </a:solidFill>
                <a:effectLst/>
                <a:uLnTx/>
                <a:uFillTx/>
                <a:latin typeface="Aptos" panose="020B0004020202020204" pitchFamily="34" charset="0"/>
                <a:ea typeface="+mn-ea"/>
                <a:cs typeface="+mn-cs"/>
              </a:rPr>
              <a:t>There are widespread and/or systemic failings leading to significant concerns about the experiences and outcomes of children and young people with SEND, which the local area partnership must address urgently.</a:t>
            </a:r>
          </a:p>
          <a:p>
            <a:pPr marL="342900" marR="0" lvl="1" indent="0" algn="l" defTabSz="685800" rtl="0" eaLnBrk="0" fontAlgn="base" latinLnBrk="0" hangingPunct="0">
              <a:lnSpc>
                <a:spcPct val="100000"/>
              </a:lnSpc>
              <a:spcBef>
                <a:spcPct val="0"/>
              </a:spcBef>
              <a:spcAft>
                <a:spcPts val="450"/>
              </a:spcAft>
              <a:buClrTx/>
              <a:buSzTx/>
              <a:buFontTx/>
              <a:buNone/>
              <a:tabLst/>
              <a:defRPr/>
            </a:pPr>
            <a:r>
              <a:rPr kumimoji="0" lang="en-GB" altLang="en-US" sz="1350" b="1" i="0" u="none" strike="noStrike" kern="1200" cap="none" spc="0" normalizeH="0" baseline="0" noProof="0">
                <a:ln>
                  <a:noFill/>
                </a:ln>
                <a:solidFill>
                  <a:srgbClr val="FF0000"/>
                </a:solidFill>
                <a:effectLst/>
                <a:uLnTx/>
                <a:uFillTx/>
                <a:latin typeface="Aptos" panose="020B0004020202020204" pitchFamily="34" charset="0"/>
                <a:ea typeface="+mn-ea"/>
                <a:cs typeface="+mn-cs"/>
              </a:rPr>
              <a:t>      In 2021 we received this outcome</a:t>
            </a:r>
            <a:endParaRPr kumimoji="0" lang="en-GB" sz="135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GB" sz="1350" b="1" i="0" u="none" strike="noStrike" kern="1200" cap="none" spc="0" normalizeH="0" baseline="0" noProof="0">
                <a:ln>
                  <a:noFill/>
                </a:ln>
                <a:solidFill>
                  <a:prstClr val="black"/>
                </a:solidFill>
                <a:effectLst/>
                <a:uLnTx/>
                <a:uFillTx/>
                <a:latin typeface="Aptos" panose="020B0004020202020204" pitchFamily="34" charset="0"/>
                <a:ea typeface="+mn-ea"/>
                <a:cs typeface="+mn-cs"/>
              </a:rPr>
              <a:t>While the inspection recognised our improvement </a:t>
            </a:r>
            <a:r>
              <a:rPr kumimoji="0" lang="en-GB" sz="1350" b="0" i="0" u="none" strike="noStrike" kern="1200" cap="none" spc="0" normalizeH="0" baseline="0" noProof="0">
                <a:ln>
                  <a:noFill/>
                </a:ln>
                <a:solidFill>
                  <a:prstClr val="black"/>
                </a:solidFill>
                <a:effectLst/>
                <a:uLnTx/>
                <a:uFillTx/>
                <a:latin typeface="Aptos" panose="020B0004020202020204" pitchFamily="34" charset="0"/>
                <a:ea typeface="+mn-ea"/>
                <a:cs typeface="+mn-cs"/>
              </a:rPr>
              <a:t>and that the foundations for sustainable improvement are now in place and beginning to make a difference, we still have work to do to reach our goal of consistent experiences and outcomes for our SEND children and young people.</a:t>
            </a:r>
          </a:p>
        </p:txBody>
      </p:sp>
    </p:spTree>
    <p:extLst>
      <p:ext uri="{BB962C8B-B14F-4D97-AF65-F5344CB8AC3E}">
        <p14:creationId xmlns:p14="http://schemas.microsoft.com/office/powerpoint/2010/main" val="82046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F4948-36EB-1D46-4DC8-94AD20B590D9}"/>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C91E751-EE3E-EB11-ED0E-9BE47B52F66F}"/>
              </a:ext>
            </a:extLst>
          </p:cNvPr>
          <p:cNvSpPr>
            <a:spLocks noGrp="1"/>
          </p:cNvSpPr>
          <p:nvPr>
            <p:ph idx="1"/>
          </p:nvPr>
        </p:nvSpPr>
        <p:spPr>
          <a:xfrm>
            <a:off x="219076" y="774852"/>
            <a:ext cx="8607668" cy="3990917"/>
          </a:xfrm>
        </p:spPr>
        <p:txBody>
          <a:bodyPr vert="horz" lIns="58444" tIns="29222" rIns="58444" bIns="29222" rtlCol="0" anchor="t">
            <a:noAutofit/>
          </a:bodyPr>
          <a:lstStyle/>
          <a:p>
            <a:pPr marL="291941" indent="-291941">
              <a:defRPr/>
            </a:pPr>
            <a:r>
              <a:rPr lang="en-GB" sz="1350" b="1">
                <a:latin typeface="Aptos" panose="020B0004020202020204" pitchFamily="34" charset="0"/>
              </a:rPr>
              <a:t>The local area partnership should continue to improve the quality and consistency of EHC plans  </a:t>
            </a:r>
            <a:r>
              <a:rPr lang="en-GB" sz="1350">
                <a:latin typeface="Aptos" panose="020B0004020202020204" pitchFamily="34" charset="0"/>
              </a:rPr>
              <a:t>to ensure that they reflect up-to-date views along with information from education, social care and health services.</a:t>
            </a:r>
            <a:endParaRPr lang="en-GB" sz="1350" b="1">
              <a:solidFill>
                <a:srgbClr val="0070C0"/>
              </a:solidFill>
              <a:latin typeface="Aptos" panose="020B0004020202020204" pitchFamily="34" charset="0"/>
            </a:endParaRPr>
          </a:p>
          <a:p>
            <a:pPr marL="291941" indent="-291941">
              <a:defRPr/>
            </a:pPr>
            <a:r>
              <a:rPr lang="en-GB" sz="1350" b="1">
                <a:latin typeface="Aptos" panose="020B0004020202020204" pitchFamily="34" charset="0"/>
              </a:rPr>
              <a:t>The local area partnership should further support improved partnership working at a strategic level </a:t>
            </a:r>
            <a:r>
              <a:rPr lang="en-GB" sz="1350">
                <a:latin typeface="Aptos" panose="020B0004020202020204" pitchFamily="34" charset="0"/>
              </a:rPr>
              <a:t>This includes, but is not limited to: </a:t>
            </a:r>
          </a:p>
          <a:p>
            <a:pPr marL="634841" lvl="1" indent="-291941">
              <a:spcBef>
                <a:spcPts val="0"/>
              </a:spcBef>
              <a:buFont typeface="Wingdings" pitchFamily="2" charset="2"/>
              <a:buChar char="§"/>
              <a:defRPr/>
            </a:pPr>
            <a:r>
              <a:rPr lang="en-GB" sz="1350">
                <a:latin typeface="Aptos" panose="020B0004020202020204" pitchFamily="34" charset="0"/>
              </a:rPr>
              <a:t>The accurate use of data collected across the partnership</a:t>
            </a:r>
            <a:endParaRPr lang="en-GB" sz="1350" b="1">
              <a:solidFill>
                <a:srgbClr val="0070C0"/>
              </a:solidFill>
              <a:latin typeface="Aptos" panose="020B0004020202020204" pitchFamily="34" charset="0"/>
            </a:endParaRPr>
          </a:p>
          <a:p>
            <a:pPr marL="634841" lvl="1" indent="-291941">
              <a:spcBef>
                <a:spcPts val="0"/>
              </a:spcBef>
              <a:buFont typeface="Wingdings" pitchFamily="2" charset="2"/>
              <a:buChar char="§"/>
              <a:defRPr/>
            </a:pPr>
            <a:r>
              <a:rPr lang="en-GB" sz="1350">
                <a:latin typeface="Aptos" panose="020B0004020202020204" pitchFamily="34" charset="0"/>
              </a:rPr>
              <a:t>Commissioning arrangements</a:t>
            </a:r>
            <a:endParaRPr lang="en-GB" sz="1350" b="1">
              <a:solidFill>
                <a:srgbClr val="0070C0"/>
              </a:solidFill>
              <a:latin typeface="Aptos" panose="020B0004020202020204" pitchFamily="34" charset="0"/>
            </a:endParaRPr>
          </a:p>
          <a:p>
            <a:pPr marL="634841" lvl="1" indent="-291941">
              <a:spcBef>
                <a:spcPts val="0"/>
              </a:spcBef>
              <a:buFont typeface="Wingdings" pitchFamily="2" charset="2"/>
              <a:buChar char="§"/>
              <a:defRPr/>
            </a:pPr>
            <a:r>
              <a:rPr lang="en-GB" sz="1350">
                <a:latin typeface="Aptos" panose="020B0004020202020204" pitchFamily="34" charset="0"/>
              </a:rPr>
              <a:t>SEND governance being consistently embedded across the ICB, as well as health providers, social care and education</a:t>
            </a:r>
            <a:endParaRPr lang="en-GB" sz="1350" b="1">
              <a:solidFill>
                <a:srgbClr val="0070C0"/>
              </a:solidFill>
              <a:latin typeface="Aptos" panose="020B0004020202020204" pitchFamily="34" charset="0"/>
            </a:endParaRPr>
          </a:p>
          <a:p>
            <a:pPr marL="291941" indent="-291941">
              <a:defRPr/>
            </a:pPr>
            <a:r>
              <a:rPr lang="en-GB" sz="1350" b="1">
                <a:latin typeface="Aptos" panose="020B0004020202020204" pitchFamily="34" charset="0"/>
              </a:rPr>
              <a:t>Partnership leaders should reduce waiting times for neurodevelopmental assessment and diagnosis </a:t>
            </a:r>
            <a:r>
              <a:rPr lang="en-GB" sz="1350">
                <a:latin typeface="Aptos" panose="020B0004020202020204" pitchFamily="34" charset="0"/>
              </a:rPr>
              <a:t>across all ages and also ensure that suitable support is available for those waiting.</a:t>
            </a:r>
            <a:endParaRPr lang="en-GB" sz="1350" b="1">
              <a:solidFill>
                <a:srgbClr val="0070C0"/>
              </a:solidFill>
              <a:latin typeface="Aptos" panose="020B0004020202020204" pitchFamily="34" charset="0"/>
            </a:endParaRPr>
          </a:p>
          <a:p>
            <a:pPr marL="291941" indent="-291941">
              <a:defRPr/>
            </a:pPr>
            <a:r>
              <a:rPr lang="en-GB" sz="1350" b="1">
                <a:latin typeface="Aptos" panose="020B0004020202020204" pitchFamily="34" charset="0"/>
              </a:rPr>
              <a:t>Partnership leaders should take action to reduce the amount of time that children, young people and families wait to access specialist equipment </a:t>
            </a:r>
            <a:r>
              <a:rPr lang="en-GB" sz="1350">
                <a:latin typeface="Aptos" panose="020B0004020202020204" pitchFamily="34" charset="0"/>
              </a:rPr>
              <a:t>and for home adaptations to be made.</a:t>
            </a:r>
            <a:endParaRPr lang="en-GB" sz="1350" b="1">
              <a:solidFill>
                <a:srgbClr val="0070C0"/>
              </a:solidFill>
              <a:latin typeface="Aptos" panose="020B0004020202020204" pitchFamily="34" charset="0"/>
            </a:endParaRPr>
          </a:p>
          <a:p>
            <a:pPr marL="291941" indent="-291941">
              <a:defRPr/>
            </a:pPr>
            <a:r>
              <a:rPr lang="en-GB" sz="1350" b="1">
                <a:latin typeface="Aptos" panose="020B0004020202020204" pitchFamily="34" charset="0"/>
              </a:rPr>
              <a:t>The local area partnership should ensure better oversight and use of the DSR </a:t>
            </a:r>
            <a:r>
              <a:rPr lang="en-GB" sz="1350">
                <a:latin typeface="Aptos" panose="020B0004020202020204" pitchFamily="34" charset="0"/>
              </a:rPr>
              <a:t>to help prevent children and young people’s needs escalating.</a:t>
            </a:r>
            <a:endParaRPr lang="en-GB" sz="1350" b="1">
              <a:solidFill>
                <a:srgbClr val="0070C0"/>
              </a:solidFill>
              <a:latin typeface="Aptos" panose="020B0004020202020204" pitchFamily="34" charset="0"/>
            </a:endParaRPr>
          </a:p>
          <a:p>
            <a:pPr marL="291941" indent="-291941">
              <a:defRPr/>
            </a:pPr>
            <a:r>
              <a:rPr lang="en-GB" sz="1350" b="1">
                <a:latin typeface="Aptos" panose="020B0004020202020204" pitchFamily="34" charset="0"/>
              </a:rPr>
              <a:t>Partnership leaders should ensure that children, young people, their families and professionals are clear about the services available through local offer. </a:t>
            </a:r>
            <a:r>
              <a:rPr lang="en-GB" sz="1350">
                <a:latin typeface="Aptos" panose="020B0004020202020204" pitchFamily="34" charset="0"/>
              </a:rPr>
              <a:t>This should include community activities, short breaks and social groups so that children and young people with SEND are valued and visible across Birmingham.</a:t>
            </a:r>
          </a:p>
          <a:p>
            <a:pPr marL="257175" indent="-257175">
              <a:lnSpc>
                <a:spcPct val="114999"/>
              </a:lnSpc>
              <a:spcAft>
                <a:spcPts val="750"/>
              </a:spcAft>
              <a:buFont typeface="Symbol" panose="05050102010706020507" pitchFamily="18" charset="2"/>
              <a:buChar char=""/>
            </a:pPr>
            <a:endParaRPr lang="en-GB" sz="1650">
              <a:latin typeface="+mj-lt"/>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9FCB066F-B986-C952-7762-C1B005A6F21F}"/>
              </a:ext>
            </a:extLst>
          </p:cNvPr>
          <p:cNvSpPr>
            <a:spLocks noGrp="1"/>
          </p:cNvSpPr>
          <p:nvPr>
            <p:ph type="title"/>
          </p:nvPr>
        </p:nvSpPr>
        <p:spPr>
          <a:xfrm>
            <a:off x="219076" y="134158"/>
            <a:ext cx="6943725" cy="469565"/>
          </a:xfrm>
        </p:spPr>
        <p:txBody>
          <a:bodyPr vert="horz" wrap="square" lIns="58444" tIns="29222" rIns="58444" bIns="29222" anchor="t" anchorCtr="0">
            <a:normAutofit/>
          </a:bodyPr>
          <a:lstStyle/>
          <a:p>
            <a:r>
              <a:rPr lang="en-GB">
                <a:solidFill>
                  <a:srgbClr val="000000"/>
                </a:solidFill>
                <a:latin typeface=""/>
              </a:rPr>
              <a:t>         The Six Areas We Need To Improve</a:t>
            </a:r>
          </a:p>
        </p:txBody>
      </p:sp>
    </p:spTree>
    <p:extLst>
      <p:ext uri="{BB962C8B-B14F-4D97-AF65-F5344CB8AC3E}">
        <p14:creationId xmlns:p14="http://schemas.microsoft.com/office/powerpoint/2010/main" val="345983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7D93D-2725-645A-A7F6-BA43F67F1A3B}"/>
            </a:ext>
          </a:extLst>
        </p:cNvPr>
        <p:cNvGrpSpPr/>
        <p:nvPr/>
      </p:nvGrpSpPr>
      <p:grpSpPr>
        <a:xfrm>
          <a:off x="0" y="0"/>
          <a:ext cx="0" cy="0"/>
          <a:chOff x="0" y="0"/>
          <a:chExt cx="0" cy="0"/>
        </a:xfrm>
      </p:grpSpPr>
      <p:sp>
        <p:nvSpPr>
          <p:cNvPr id="4" name="TextBox 3" descr="Posts inspection next steps information">
            <a:extLst>
              <a:ext uri="{FF2B5EF4-FFF2-40B4-BE49-F238E27FC236}">
                <a16:creationId xmlns:a16="http://schemas.microsoft.com/office/drawing/2014/main" id="{F1413AF6-8460-B0C0-5B3F-4ECE3F913341}"/>
              </a:ext>
              <a:ext uri="{C183D7F6-B498-43B3-948B-1728B52AA6E4}">
                <adec:decorative xmlns:adec="http://schemas.microsoft.com/office/drawing/2017/decorative" val="0"/>
              </a:ext>
            </a:extLst>
          </p:cNvPr>
          <p:cNvSpPr txBox="1"/>
          <p:nvPr/>
        </p:nvSpPr>
        <p:spPr>
          <a:xfrm>
            <a:off x="215027" y="997548"/>
            <a:ext cx="5218620" cy="3621504"/>
          </a:xfrm>
          <a:prstGeom prst="rect">
            <a:avLst/>
          </a:prstGeom>
          <a:noFill/>
        </p:spPr>
        <p:txBody>
          <a:bodyPr wrap="square">
            <a:spAutoFit/>
          </a:bodyPr>
          <a:lstStyle/>
          <a:p>
            <a:pPr marL="291941" marR="0" lvl="0" indent="-291941" algn="l" defTabSz="685800" rtl="0" eaLnBrk="1" fontAlgn="auto" latinLnBrk="0" hangingPunct="1">
              <a:lnSpc>
                <a:spcPct val="100000"/>
              </a:lnSpc>
              <a:spcBef>
                <a:spcPts val="0"/>
              </a:spcBef>
              <a:spcAft>
                <a:spcPts val="450"/>
              </a:spcAft>
              <a:buClrTx/>
              <a:buSzTx/>
              <a:buFont typeface="Wingdings" panose="05000000000000000000" pitchFamily="2" charset="2"/>
              <a:buChar char="§"/>
              <a:tabLst/>
              <a:defRPr/>
            </a:pPr>
            <a:r>
              <a:rPr kumimoji="0" lang="en-GB" sz="1500" b="1" i="0" u="none" strike="noStrike" kern="1200" cap="none" spc="0" normalizeH="0" baseline="0" noProof="0">
                <a:ln>
                  <a:noFill/>
                </a:ln>
                <a:solidFill>
                  <a:prstClr val="black"/>
                </a:solidFill>
                <a:effectLst/>
                <a:uLnTx/>
                <a:uFillTx/>
                <a:latin typeface="Aptos" panose="020B0004020202020204" pitchFamily="34" charset="0"/>
                <a:ea typeface="+mn-ea"/>
                <a:cs typeface="+mn-cs"/>
              </a:rPr>
              <a:t>Following on from the inspection </a:t>
            </a:r>
            <a:r>
              <a:rPr kumimoji="0" lang="en-GB" sz="1500" b="0" i="0" u="none" strike="noStrike" kern="1200" cap="none" spc="0" normalizeH="0" baseline="0" noProof="0">
                <a:ln>
                  <a:noFill/>
                </a:ln>
                <a:solidFill>
                  <a:prstClr val="black"/>
                </a:solidFill>
                <a:effectLst/>
                <a:uLnTx/>
                <a:uFillTx/>
                <a:latin typeface="Aptos" panose="020B0004020202020204" pitchFamily="34" charset="0"/>
                <a:ea typeface="+mn-ea"/>
                <a:cs typeface="+mn-cs"/>
              </a:rPr>
              <a:t>there are certain requirements for the Local Area to follow</a:t>
            </a:r>
            <a:r>
              <a:rPr kumimoji="0" lang="en-GB" sz="1500" b="1" i="0" u="none" strike="noStrike" kern="1200" cap="none" spc="0" normalizeH="0" baseline="0" noProof="0">
                <a:ln>
                  <a:noFill/>
                </a:ln>
                <a:solidFill>
                  <a:prstClr val="black"/>
                </a:solidFill>
                <a:effectLst/>
                <a:uLnTx/>
                <a:uFillTx/>
                <a:latin typeface="Aptos" panose="020B0004020202020204" pitchFamily="34" charset="0"/>
                <a:ea typeface="+mn-ea"/>
                <a:cs typeface="+mn-cs"/>
              </a:rPr>
              <a:t>:</a:t>
            </a:r>
          </a:p>
          <a:p>
            <a:pPr marL="634841" marR="0" lvl="1" indent="-291941" algn="l" defTabSz="685800" rtl="0" eaLnBrk="1" fontAlgn="auto" latinLnBrk="0" hangingPunct="1">
              <a:lnSpc>
                <a:spcPct val="100000"/>
              </a:lnSpc>
              <a:spcBef>
                <a:spcPts val="0"/>
              </a:spcBef>
              <a:spcAft>
                <a:spcPts val="450"/>
              </a:spcAft>
              <a:buClrTx/>
              <a:buSzTx/>
              <a:buFont typeface="Wingdings" panose="05000000000000000000" pitchFamily="2" charset="2"/>
              <a:buChar char="§"/>
              <a:tabLst/>
              <a:defRPr/>
            </a:pPr>
            <a:r>
              <a:rPr kumimoji="0" lang="en-GB" sz="1500" b="1" i="0" u="none" strike="noStrike" kern="1200" cap="none" spc="0" normalizeH="0" baseline="0" noProof="0">
                <a:ln>
                  <a:noFill/>
                </a:ln>
                <a:solidFill>
                  <a:prstClr val="black"/>
                </a:solidFill>
                <a:effectLst/>
                <a:uLnTx/>
                <a:uFillTx/>
                <a:latin typeface="Aptos" panose="020B0004020202020204" pitchFamily="34" charset="0"/>
                <a:ea typeface="+mn-ea"/>
                <a:cs typeface="+mn-cs"/>
              </a:rPr>
              <a:t>The formulation and submission of a detailed action plan </a:t>
            </a:r>
            <a:r>
              <a:rPr kumimoji="0" lang="en-GB" sz="1500" b="0" i="0" u="none" strike="noStrike" kern="1200" cap="none" spc="0" normalizeH="0" baseline="0" noProof="0">
                <a:ln>
                  <a:noFill/>
                </a:ln>
                <a:solidFill>
                  <a:prstClr val="black"/>
                </a:solidFill>
                <a:effectLst/>
                <a:uLnTx/>
                <a:uFillTx/>
                <a:latin typeface="Aptos" panose="020B0004020202020204" pitchFamily="34" charset="0"/>
                <a:ea typeface="+mn-ea"/>
                <a:cs typeface="+mn-cs"/>
              </a:rPr>
              <a:t>covering the six areas requiring improvement which was approved by the DfE &amp; NHSE on 26</a:t>
            </a:r>
            <a:r>
              <a:rPr kumimoji="0" lang="en-GB" sz="1500" b="0" i="0" u="none" strike="noStrike" kern="1200" cap="none" spc="0" normalizeH="0" baseline="30000" noProof="0">
                <a:ln>
                  <a:noFill/>
                </a:ln>
                <a:solidFill>
                  <a:prstClr val="black"/>
                </a:solidFill>
                <a:effectLst/>
                <a:uLnTx/>
                <a:uFillTx/>
                <a:latin typeface="Aptos" panose="020B0004020202020204" pitchFamily="34" charset="0"/>
                <a:ea typeface="+mn-ea"/>
                <a:cs typeface="+mn-cs"/>
              </a:rPr>
              <a:t>th</a:t>
            </a:r>
            <a:r>
              <a:rPr kumimoji="0" lang="en-GB" sz="1500" b="0" i="0" u="none" strike="noStrike" kern="1200" cap="none" spc="0" normalizeH="0" baseline="0" noProof="0">
                <a:ln>
                  <a:noFill/>
                </a:ln>
                <a:solidFill>
                  <a:prstClr val="black"/>
                </a:solidFill>
                <a:effectLst/>
                <a:uLnTx/>
                <a:uFillTx/>
                <a:latin typeface="Aptos" panose="020B0004020202020204" pitchFamily="34" charset="0"/>
                <a:ea typeface="+mn-ea"/>
                <a:cs typeface="+mn-cs"/>
              </a:rPr>
              <a:t> October 2025.</a:t>
            </a:r>
          </a:p>
          <a:p>
            <a:pPr marL="634841" marR="0" lvl="1" indent="-291941" algn="l" defTabSz="685800" rtl="0" eaLnBrk="1" fontAlgn="auto" latinLnBrk="0" hangingPunct="1">
              <a:lnSpc>
                <a:spcPct val="100000"/>
              </a:lnSpc>
              <a:spcBef>
                <a:spcPts val="0"/>
              </a:spcBef>
              <a:spcAft>
                <a:spcPts val="450"/>
              </a:spcAft>
              <a:buClrTx/>
              <a:buSzTx/>
              <a:buFont typeface="Wingdings" panose="05000000000000000000" pitchFamily="2" charset="2"/>
              <a:buChar char="§"/>
              <a:tabLst/>
              <a:defRPr/>
            </a:pPr>
            <a:r>
              <a:rPr kumimoji="0" lang="en-GB" sz="1500" b="1" i="0" u="none" strike="noStrike" kern="1200" cap="none" spc="0" normalizeH="0" baseline="0" noProof="0">
                <a:ln>
                  <a:noFill/>
                </a:ln>
                <a:solidFill>
                  <a:prstClr val="black"/>
                </a:solidFill>
                <a:effectLst/>
                <a:uLnTx/>
                <a:uFillTx/>
                <a:latin typeface="Aptos" panose="020B0004020202020204" pitchFamily="34" charset="0"/>
                <a:ea typeface="+mn-ea"/>
                <a:cs typeface="+mn-cs"/>
              </a:rPr>
              <a:t>The publication of the action plan on the Local Offer </a:t>
            </a:r>
            <a:r>
              <a:rPr kumimoji="0" lang="en-GB" sz="1500" b="0" i="0" u="none" strike="noStrike" kern="1200" cap="none" spc="0" normalizeH="0" baseline="0" noProof="0">
                <a:ln>
                  <a:noFill/>
                </a:ln>
                <a:solidFill>
                  <a:prstClr val="black"/>
                </a:solidFill>
                <a:effectLst/>
                <a:uLnTx/>
                <a:uFillTx/>
                <a:latin typeface="Aptos" panose="020B0004020202020204" pitchFamily="34" charset="0"/>
                <a:ea typeface="+mn-ea"/>
                <a:cs typeface="+mn-cs"/>
              </a:rPr>
              <a:t>on 29</a:t>
            </a:r>
            <a:r>
              <a:rPr kumimoji="0" lang="en-GB" sz="1500" b="0" i="0" u="none" strike="noStrike" kern="1200" cap="none" spc="0" normalizeH="0" baseline="30000" noProof="0">
                <a:ln>
                  <a:noFill/>
                </a:ln>
                <a:solidFill>
                  <a:prstClr val="black"/>
                </a:solidFill>
                <a:effectLst/>
                <a:uLnTx/>
                <a:uFillTx/>
                <a:latin typeface="Aptos" panose="020B0004020202020204" pitchFamily="34" charset="0"/>
                <a:ea typeface="+mn-ea"/>
                <a:cs typeface="+mn-cs"/>
              </a:rPr>
              <a:t>th</a:t>
            </a:r>
            <a:r>
              <a:rPr kumimoji="0" lang="en-GB" sz="1500" b="0" i="0" u="none" strike="noStrike" kern="1200" cap="none" spc="0" normalizeH="0" baseline="0" noProof="0">
                <a:ln>
                  <a:noFill/>
                </a:ln>
                <a:solidFill>
                  <a:prstClr val="black"/>
                </a:solidFill>
                <a:effectLst/>
                <a:uLnTx/>
                <a:uFillTx/>
                <a:latin typeface="Aptos" panose="020B0004020202020204" pitchFamily="34" charset="0"/>
                <a:ea typeface="+mn-ea"/>
                <a:cs typeface="+mn-cs"/>
              </a:rPr>
              <a:t> October 2025 which can be viewed via this link.</a:t>
            </a:r>
          </a:p>
          <a:p>
            <a:pPr marL="342900" marR="0" lvl="1" indent="0" algn="ctr" defTabSz="685800" rtl="0" eaLnBrk="1" fontAlgn="auto" latinLnBrk="0" hangingPunct="1">
              <a:lnSpc>
                <a:spcPct val="100000"/>
              </a:lnSpc>
              <a:spcBef>
                <a:spcPts val="0"/>
              </a:spcBef>
              <a:spcAft>
                <a:spcPts val="450"/>
              </a:spcAft>
              <a:buClrTx/>
              <a:buSzTx/>
              <a:buFontTx/>
              <a:buNone/>
              <a:tabLst/>
              <a:defRPr/>
            </a:pPr>
            <a:r>
              <a:rPr kumimoji="0" lang="en-GB" sz="1500" b="0" i="0" u="none" strike="noStrike" kern="1200" cap="none" spc="0" normalizeH="0" baseline="0" noProof="0">
                <a:ln>
                  <a:noFill/>
                </a:ln>
                <a:solidFill>
                  <a:srgbClr val="5696D2"/>
                </a:solidFill>
                <a:effectLst/>
                <a:uLnTx/>
                <a:uFillTx/>
                <a:latin typeface="Aptos" panose="020B0004020202020204" pitchFamily="34" charset="0"/>
                <a:ea typeface="+mn-ea"/>
                <a:cs typeface="+mn-cs"/>
                <a:hlinkClick r:id="rId2">
                  <a:extLst>
                    <a:ext uri="{A12FA001-AC4F-418D-AE19-62706E023703}">
                      <ahyp:hlinkClr xmlns:ahyp="http://schemas.microsoft.com/office/drawing/2018/hyperlinkcolor" val="tx"/>
                    </a:ext>
                  </a:extLst>
                </a:hlinkClick>
              </a:rPr>
              <a:t>https://www.localofferbirmingham.co.uk/send-improvement/</a:t>
            </a:r>
            <a:endParaRPr kumimoji="0" lang="en-GB" sz="1500" b="0" i="0" u="none" strike="noStrike" kern="1200" cap="none" spc="0" normalizeH="0" baseline="0" noProof="0">
              <a:ln>
                <a:noFill/>
              </a:ln>
              <a:solidFill>
                <a:srgbClr val="5696D2"/>
              </a:solidFill>
              <a:effectLst/>
              <a:uLnTx/>
              <a:uFillTx/>
              <a:latin typeface="Aptos" panose="020B0004020202020204" pitchFamily="34" charset="0"/>
              <a:ea typeface="+mn-ea"/>
              <a:cs typeface="+mn-cs"/>
            </a:endParaRPr>
          </a:p>
          <a:p>
            <a:pPr marL="634841" marR="0" lvl="1" indent="-291941" algn="l" defTabSz="685800" rtl="0" eaLnBrk="1" fontAlgn="auto" latinLnBrk="0" hangingPunct="1">
              <a:lnSpc>
                <a:spcPct val="100000"/>
              </a:lnSpc>
              <a:spcBef>
                <a:spcPts val="0"/>
              </a:spcBef>
              <a:spcAft>
                <a:spcPts val="450"/>
              </a:spcAft>
              <a:buClrTx/>
              <a:buSzTx/>
              <a:buFont typeface="Wingdings" panose="05000000000000000000" pitchFamily="2" charset="2"/>
              <a:buChar char="§"/>
              <a:tabLst/>
              <a:defRPr/>
            </a:pPr>
            <a:r>
              <a:rPr kumimoji="0" lang="en-GB" sz="1500" b="1" i="0" u="none" strike="noStrike" kern="1200" cap="none" spc="0" normalizeH="0" baseline="0" noProof="0">
                <a:ln>
                  <a:noFill/>
                </a:ln>
                <a:solidFill>
                  <a:prstClr val="black"/>
                </a:solidFill>
                <a:effectLst/>
                <a:uLnTx/>
                <a:uFillTx/>
                <a:latin typeface="Aptos" panose="020B0004020202020204" pitchFamily="34" charset="0"/>
                <a:ea typeface="+mn-ea"/>
                <a:cs typeface="+mn-cs"/>
              </a:rPr>
              <a:t>The participation in monitoring meetings </a:t>
            </a:r>
            <a:r>
              <a:rPr kumimoji="0" lang="en-GB" sz="1500" b="0" i="0" u="none" strike="noStrike" kern="1200" cap="none" spc="0" normalizeH="0" baseline="0" noProof="0">
                <a:ln>
                  <a:noFill/>
                </a:ln>
                <a:solidFill>
                  <a:prstClr val="black"/>
                </a:solidFill>
                <a:effectLst/>
                <a:uLnTx/>
                <a:uFillTx/>
                <a:latin typeface="Aptos" panose="020B0004020202020204" pitchFamily="34" charset="0"/>
                <a:ea typeface="+mn-ea"/>
                <a:cs typeface="+mn-cs"/>
              </a:rPr>
              <a:t>where our progress will be assessed by DfE &amp; NHSE.</a:t>
            </a:r>
          </a:p>
          <a:p>
            <a:pPr marL="342900" marR="0" lvl="1"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5" name="Picture 4">
            <a:extLst>
              <a:ext uri="{FF2B5EF4-FFF2-40B4-BE49-F238E27FC236}">
                <a16:creationId xmlns:a16="http://schemas.microsoft.com/office/drawing/2014/main" id="{627CC698-8A7C-ED4F-A636-107C1FE546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773705">
            <a:off x="5806347" y="1063631"/>
            <a:ext cx="2712905" cy="164320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6">
            <a:extLst>
              <a:ext uri="{FF2B5EF4-FFF2-40B4-BE49-F238E27FC236}">
                <a16:creationId xmlns:a16="http://schemas.microsoft.com/office/drawing/2014/main" id="{141FA9D2-3FAC-8F51-34F6-485D0E7A3D3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1804641">
            <a:off x="5889063" y="2623729"/>
            <a:ext cx="2718542" cy="129075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Title 2" descr="Post Inspection Next Steps">
            <a:extLst>
              <a:ext uri="{FF2B5EF4-FFF2-40B4-BE49-F238E27FC236}">
                <a16:creationId xmlns:a16="http://schemas.microsoft.com/office/drawing/2014/main" id="{E0CDDBD4-2229-7920-827A-F37AF1B449AB}"/>
              </a:ext>
            </a:extLst>
          </p:cNvPr>
          <p:cNvSpPr>
            <a:spLocks noGrp="1"/>
          </p:cNvSpPr>
          <p:nvPr>
            <p:ph type="title"/>
          </p:nvPr>
        </p:nvSpPr>
        <p:spPr>
          <a:xfrm>
            <a:off x="219076" y="205962"/>
            <a:ext cx="6943725" cy="469565"/>
          </a:xfrm>
        </p:spPr>
        <p:txBody>
          <a:bodyPr vert="horz" wrap="square" lIns="58444" tIns="29222" rIns="58444" bIns="29222" anchor="t" anchorCtr="0">
            <a:normAutofit/>
          </a:bodyPr>
          <a:lstStyle/>
          <a:p>
            <a:pPr algn="ctr"/>
            <a:r>
              <a:rPr lang="en-GB">
                <a:solidFill>
                  <a:srgbClr val="000000"/>
                </a:solidFill>
                <a:latin typeface=""/>
              </a:rPr>
              <a:t>         Post Inspection Next Steps</a:t>
            </a:r>
          </a:p>
        </p:txBody>
      </p:sp>
    </p:spTree>
    <p:extLst>
      <p:ext uri="{BB962C8B-B14F-4D97-AF65-F5344CB8AC3E}">
        <p14:creationId xmlns:p14="http://schemas.microsoft.com/office/powerpoint/2010/main" val="213285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FAB1D-6050-0C9C-902C-847DF35B0E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8DFD8FB-F642-56DA-7811-35613FDAAB83}"/>
              </a:ext>
            </a:extLst>
          </p:cNvPr>
          <p:cNvSpPr>
            <a:spLocks noGrp="1"/>
          </p:cNvSpPr>
          <p:nvPr>
            <p:ph type="title"/>
          </p:nvPr>
        </p:nvSpPr>
        <p:spPr>
          <a:xfrm>
            <a:off x="219075" y="205962"/>
            <a:ext cx="7553326" cy="469565"/>
          </a:xfrm>
        </p:spPr>
        <p:txBody>
          <a:bodyPr vert="horz" wrap="square" lIns="58444" tIns="29222" rIns="58444" bIns="29222" anchor="t" anchorCtr="0">
            <a:normAutofit/>
          </a:bodyPr>
          <a:lstStyle/>
          <a:p>
            <a:r>
              <a:rPr lang="en-GB" sz="1000" dirty="0">
                <a:solidFill>
                  <a:srgbClr val="000000"/>
                </a:solidFill>
                <a:latin typeface=""/>
              </a:rPr>
              <a:t>      </a:t>
            </a:r>
            <a:r>
              <a:rPr lang="en-GB" sz="1800" dirty="0">
                <a:solidFill>
                  <a:srgbClr val="000000"/>
                </a:solidFill>
                <a:latin typeface=""/>
              </a:rPr>
              <a:t>SEND &amp; AP Improvement Programme Structure &amp; Governance</a:t>
            </a:r>
            <a:endParaRPr lang="en-GB" sz="1000" dirty="0">
              <a:solidFill>
                <a:srgbClr val="000000"/>
              </a:solidFill>
              <a:latin typeface=""/>
            </a:endParaRPr>
          </a:p>
        </p:txBody>
      </p:sp>
      <p:sp>
        <p:nvSpPr>
          <p:cNvPr id="7" name="TextBox 6" descr="Fig 1">
            <a:extLst>
              <a:ext uri="{FF2B5EF4-FFF2-40B4-BE49-F238E27FC236}">
                <a16:creationId xmlns:a16="http://schemas.microsoft.com/office/drawing/2014/main" id="{1BB055C0-DC01-141B-ED8B-85D8E160D9E0}"/>
              </a:ext>
              <a:ext uri="{C183D7F6-B498-43B3-948B-1728B52AA6E4}">
                <adec:decorative xmlns:adec="http://schemas.microsoft.com/office/drawing/2017/decorative" val="0"/>
              </a:ext>
            </a:extLst>
          </p:cNvPr>
          <p:cNvSpPr txBox="1"/>
          <p:nvPr/>
        </p:nvSpPr>
        <p:spPr>
          <a:xfrm>
            <a:off x="393887" y="719740"/>
            <a:ext cx="510076" cy="300082"/>
          </a:xfrm>
          <a:prstGeom prst="rect">
            <a:avLst/>
          </a:prstGeom>
          <a:solidFill>
            <a:schemeClr val="bg1">
              <a:lumMod val="95000"/>
            </a:schemeClr>
          </a:solid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ptos" panose="020B0004020202020204" pitchFamily="34" charset="0"/>
                <a:ea typeface="+mn-ea"/>
                <a:cs typeface="+mn-cs"/>
              </a:rPr>
              <a:t>Fig 1</a:t>
            </a:r>
            <a:r>
              <a:rPr kumimoji="0" lang="en-GB" sz="1350" b="1" i="0" u="none" strike="noStrike" kern="1200" cap="none" spc="0" normalizeH="0" baseline="0" noProof="0">
                <a:ln>
                  <a:noFill/>
                </a:ln>
                <a:solidFill>
                  <a:prstClr val="black"/>
                </a:solidFill>
                <a:effectLst/>
                <a:uLnTx/>
                <a:uFillTx/>
                <a:latin typeface="Arial Nova"/>
                <a:ea typeface="+mn-ea"/>
                <a:cs typeface="+mn-cs"/>
              </a:rPr>
              <a:t>.</a:t>
            </a:r>
          </a:p>
        </p:txBody>
      </p:sp>
      <p:pic>
        <p:nvPicPr>
          <p:cNvPr id="3" name="Picture 2" descr="Priority Areas table">
            <a:extLst>
              <a:ext uri="{FF2B5EF4-FFF2-40B4-BE49-F238E27FC236}">
                <a16:creationId xmlns:a16="http://schemas.microsoft.com/office/drawing/2014/main" id="{A0F22BAE-2005-13C1-8FA5-9F8B3EC3C127}"/>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0" y="1087986"/>
            <a:ext cx="8972138" cy="2261883"/>
          </a:xfrm>
          <a:prstGeom prst="rect">
            <a:avLst/>
          </a:prstGeom>
        </p:spPr>
      </p:pic>
      <p:sp>
        <p:nvSpPr>
          <p:cNvPr id="6" name="TextBox 5" descr="Priority 2">
            <a:extLst>
              <a:ext uri="{FF2B5EF4-FFF2-40B4-BE49-F238E27FC236}">
                <a16:creationId xmlns:a16="http://schemas.microsoft.com/office/drawing/2014/main" id="{03D9D6C1-AB73-091B-0A92-A256206A4CCD}"/>
              </a:ext>
              <a:ext uri="{C183D7F6-B498-43B3-948B-1728B52AA6E4}">
                <adec:decorative xmlns:adec="http://schemas.microsoft.com/office/drawing/2017/decorative" val="0"/>
              </a:ext>
            </a:extLst>
          </p:cNvPr>
          <p:cNvSpPr txBox="1"/>
          <p:nvPr/>
        </p:nvSpPr>
        <p:spPr>
          <a:xfrm>
            <a:off x="685800" y="3546596"/>
            <a:ext cx="7772400" cy="1061829"/>
          </a:xfrm>
          <a:prstGeom prst="rect">
            <a:avLst/>
          </a:prstGeom>
          <a:solidFill>
            <a:schemeClr val="bg1">
              <a:lumMod val="95000"/>
            </a:schemeClr>
          </a:solid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1" i="0" u="none" strike="noStrike" kern="1200" cap="none" spc="0" normalizeH="0" baseline="0" noProof="0">
                <a:ln>
                  <a:noFill/>
                </a:ln>
                <a:solidFill>
                  <a:prstClr val="black"/>
                </a:solidFill>
                <a:effectLst/>
                <a:uLnTx/>
                <a:uFillTx/>
                <a:latin typeface="Aptos" panose="020B0004020202020204" pitchFamily="34" charset="0"/>
                <a:ea typeface="+mn-ea"/>
                <a:cs typeface="+mn-cs"/>
              </a:rPr>
              <a:t>Fig 1. </a:t>
            </a:r>
            <a:r>
              <a:rPr kumimoji="0" lang="en-GB" sz="1050" b="0" i="0" u="none" strike="noStrike" kern="1200" cap="none" spc="0" normalizeH="0" baseline="0" noProof="0">
                <a:ln>
                  <a:noFill/>
                </a:ln>
                <a:solidFill>
                  <a:prstClr val="black"/>
                </a:solidFill>
                <a:effectLst/>
                <a:uLnTx/>
                <a:uFillTx/>
                <a:latin typeface="Aptos" panose="020B0004020202020204" pitchFamily="34" charset="0"/>
                <a:ea typeface="+mn-ea"/>
                <a:cs typeface="+mn-cs"/>
              </a:rPr>
              <a:t>shows the structure of the SEND &amp; AP Improvement Programme.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prstClr val="black"/>
                </a:solidFill>
                <a:effectLst/>
                <a:uLnTx/>
                <a:uFillTx/>
                <a:latin typeface="Aptos" panose="020B0004020202020204" pitchFamily="34" charset="0"/>
                <a:ea typeface="+mn-ea"/>
                <a:cs typeface="+mn-cs"/>
              </a:rPr>
              <a:t>This consists of the eight priority areas and the four themes.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prstClr val="black"/>
                </a:solidFill>
                <a:effectLst/>
                <a:uLnTx/>
                <a:uFillTx/>
                <a:latin typeface="Aptos" panose="020B0004020202020204" pitchFamily="34" charset="0"/>
                <a:ea typeface="+mn-ea"/>
                <a:cs typeface="+mn-cs"/>
              </a:rPr>
              <a:t>Each areas has an improvement lead, and themes have Senior Responsible Officers representing all the partner organisations.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prstClr val="black"/>
                </a:solidFill>
                <a:effectLst/>
                <a:uLnTx/>
                <a:uFillTx/>
                <a:latin typeface="Aptos" panose="020B0004020202020204" pitchFamily="34" charset="0"/>
                <a:ea typeface="+mn-ea"/>
                <a:cs typeface="+mn-cs"/>
              </a:rPr>
              <a:t>The six improvement areas from the inspection have been incorporated into the overall plan but are visible for reporting purposes.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121617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6E95A-15A5-5974-CE4F-0AE8DC56A4D9}"/>
            </a:ext>
          </a:extLst>
        </p:cNvPr>
        <p:cNvGrpSpPr/>
        <p:nvPr/>
      </p:nvGrpSpPr>
      <p:grpSpPr>
        <a:xfrm>
          <a:off x="0" y="0"/>
          <a:ext cx="0" cy="0"/>
          <a:chOff x="0" y="0"/>
          <a:chExt cx="0" cy="0"/>
        </a:xfrm>
      </p:grpSpPr>
      <p:sp>
        <p:nvSpPr>
          <p:cNvPr id="2" name="Title 3" descr="SEND and AP slide on governance and programme structure">
            <a:extLst>
              <a:ext uri="{FF2B5EF4-FFF2-40B4-BE49-F238E27FC236}">
                <a16:creationId xmlns:a16="http://schemas.microsoft.com/office/drawing/2014/main" id="{02887B83-48EE-094C-7D22-C57D29D12213}"/>
              </a:ext>
              <a:ext uri="{C183D7F6-B498-43B3-948B-1728B52AA6E4}">
                <adec:decorative xmlns:adec="http://schemas.microsoft.com/office/drawing/2017/decorative" val="0"/>
              </a:ext>
            </a:extLst>
          </p:cNvPr>
          <p:cNvSpPr txBox="1">
            <a:spLocks/>
          </p:cNvSpPr>
          <p:nvPr/>
        </p:nvSpPr>
        <p:spPr>
          <a:xfrm>
            <a:off x="219075" y="205961"/>
            <a:ext cx="7553326" cy="469565"/>
          </a:xfrm>
          <a:prstGeom prst="rect">
            <a:avLst/>
          </a:prstGeom>
        </p:spPr>
        <p:txBody>
          <a:bodyPr vert="horz" lIns="58444" tIns="29222" rIns="58444" bIns="29222" rtlCol="0" anchor="t" anchorCtr="0">
            <a:normAutofit/>
          </a:bodyPr>
          <a:lstStyle>
            <a:lvl1pPr algn="l" defTabSz="1038977" rtl="0" eaLnBrk="1" latinLnBrk="0" hangingPunct="1">
              <a:spcBef>
                <a:spcPct val="0"/>
              </a:spcBef>
              <a:buNone/>
              <a:defRPr sz="3200" b="1" kern="1200">
                <a:solidFill>
                  <a:schemeClr val="tx1"/>
                </a:solidFill>
                <a:latin typeface="Arial Nova" pitchFamily="34" charset="0"/>
                <a:ea typeface="+mj-ea"/>
                <a:cs typeface="+mj-cs"/>
              </a:defRPr>
            </a:lvl1pPr>
          </a:lstStyle>
          <a:p>
            <a:pPr marL="0" marR="0" lvl="0" indent="0" algn="l" defTabSz="779233"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Nova"/>
                <a:ea typeface="+mj-ea"/>
                <a:cs typeface="+mj-cs"/>
              </a:rPr>
              <a:t>     </a:t>
            </a:r>
            <a:endParaRPr kumimoji="0" lang="en-GB" sz="4500" b="1" i="0" u="none" strike="noStrike" kern="1200" cap="none" spc="0" normalizeH="0" baseline="0" noProof="0" dirty="0">
              <a:ln>
                <a:noFill/>
              </a:ln>
              <a:solidFill>
                <a:prstClr val="black"/>
              </a:solidFill>
              <a:effectLst/>
              <a:uLnTx/>
              <a:uFillTx/>
              <a:latin typeface="Aptos" panose="020B0004020202020204" pitchFamily="34" charset="0"/>
              <a:ea typeface="+mj-ea"/>
              <a:cs typeface="+mj-cs"/>
            </a:endParaRPr>
          </a:p>
        </p:txBody>
      </p:sp>
      <p:pic>
        <p:nvPicPr>
          <p:cNvPr id="5" name="Picture 4">
            <a:extLst>
              <a:ext uri="{FF2B5EF4-FFF2-40B4-BE49-F238E27FC236}">
                <a16:creationId xmlns:a16="http://schemas.microsoft.com/office/drawing/2014/main" id="{46869F1D-C565-3D17-376F-8D35E2EDA3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9029" y="980023"/>
            <a:ext cx="6805979" cy="3047879"/>
          </a:xfrm>
          <a:prstGeom prst="rect">
            <a:avLst/>
          </a:prstGeom>
        </p:spPr>
      </p:pic>
      <p:sp>
        <p:nvSpPr>
          <p:cNvPr id="6" name="TextBox 5" descr="Fig 2 - description of the slide">
            <a:extLst>
              <a:ext uri="{FF2B5EF4-FFF2-40B4-BE49-F238E27FC236}">
                <a16:creationId xmlns:a16="http://schemas.microsoft.com/office/drawing/2014/main" id="{5B8F948D-1A06-B9EA-7B76-18EC9DF6A146}"/>
              </a:ext>
              <a:ext uri="{C183D7F6-B498-43B3-948B-1728B52AA6E4}">
                <adec:decorative xmlns:adec="http://schemas.microsoft.com/office/drawing/2017/decorative" val="0"/>
              </a:ext>
            </a:extLst>
          </p:cNvPr>
          <p:cNvSpPr txBox="1"/>
          <p:nvPr/>
        </p:nvSpPr>
        <p:spPr>
          <a:xfrm>
            <a:off x="1147029" y="4055399"/>
            <a:ext cx="5697415" cy="577081"/>
          </a:xfrm>
          <a:prstGeom prst="rect">
            <a:avLst/>
          </a:prstGeom>
          <a:solidFill>
            <a:schemeClr val="bg1">
              <a:lumMod val="95000"/>
            </a:schemeClr>
          </a:solid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1" i="0" u="none" strike="noStrike" kern="1200" cap="none" spc="0" normalizeH="0" baseline="0" noProof="0">
                <a:ln>
                  <a:noFill/>
                </a:ln>
                <a:solidFill>
                  <a:prstClr val="black"/>
                </a:solidFill>
                <a:effectLst/>
                <a:uLnTx/>
                <a:uFillTx/>
                <a:latin typeface="Aptos" panose="020B0004020202020204" pitchFamily="34" charset="0"/>
                <a:ea typeface="+mn-ea"/>
                <a:cs typeface="+mn-cs"/>
              </a:rPr>
              <a:t>Fig 2.</a:t>
            </a:r>
            <a:r>
              <a:rPr kumimoji="0" lang="en-GB" sz="1050" b="0" i="0" u="none" strike="noStrike" kern="1200" cap="none" spc="0" normalizeH="0" baseline="0" noProof="0">
                <a:ln>
                  <a:noFill/>
                </a:ln>
                <a:solidFill>
                  <a:prstClr val="black"/>
                </a:solidFill>
                <a:effectLst/>
                <a:uLnTx/>
                <a:uFillTx/>
                <a:latin typeface="Aptos" panose="020B0004020202020204" pitchFamily="34" charset="0"/>
                <a:ea typeface="+mn-ea"/>
                <a:cs typeface="+mn-cs"/>
              </a:rPr>
              <a:t> illustrates the governance structure that provides the oversight of the programme.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prstClr val="black"/>
                </a:solidFill>
                <a:effectLst/>
                <a:uLnTx/>
                <a:uFillTx/>
                <a:latin typeface="Aptos" panose="020B0004020202020204" pitchFamily="34" charset="0"/>
                <a:ea typeface="+mn-ea"/>
                <a:cs typeface="+mn-cs"/>
              </a:rPr>
              <a:t>This shows the link from the working groups and plans through to the Improvement Board.</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8" name="TextBox 7">
            <a:extLst>
              <a:ext uri="{FF2B5EF4-FFF2-40B4-BE49-F238E27FC236}">
                <a16:creationId xmlns:a16="http://schemas.microsoft.com/office/drawing/2014/main" id="{51524EC5-B5F0-A6D6-5A9D-91725C385687}"/>
              </a:ext>
              <a:ext uri="{C183D7F6-B498-43B3-948B-1728B52AA6E4}">
                <adec:decorative xmlns:adec="http://schemas.microsoft.com/office/drawing/2017/decorative" val="1"/>
              </a:ext>
            </a:extLst>
          </p:cNvPr>
          <p:cNvSpPr txBox="1"/>
          <p:nvPr/>
        </p:nvSpPr>
        <p:spPr>
          <a:xfrm>
            <a:off x="339365" y="703023"/>
            <a:ext cx="510076" cy="300082"/>
          </a:xfrm>
          <a:prstGeom prst="rect">
            <a:avLst/>
          </a:prstGeom>
          <a:solidFill>
            <a:schemeClr val="bg1">
              <a:lumMod val="95000"/>
            </a:schemeClr>
          </a:solid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ptos" panose="020B0004020202020204" pitchFamily="34" charset="0"/>
                <a:ea typeface="+mn-ea"/>
                <a:cs typeface="+mn-cs"/>
              </a:rPr>
              <a:t>Fig 2</a:t>
            </a:r>
            <a:r>
              <a:rPr kumimoji="0" lang="en-GB" sz="1350" b="1" i="0" u="none" strike="noStrike" kern="1200" cap="none" spc="0" normalizeH="0" baseline="0" noProof="0">
                <a:ln>
                  <a:noFill/>
                </a:ln>
                <a:solidFill>
                  <a:prstClr val="black"/>
                </a:solidFill>
                <a:effectLst/>
                <a:uLnTx/>
                <a:uFillTx/>
                <a:latin typeface="Arial Nova"/>
                <a:ea typeface="+mn-ea"/>
                <a:cs typeface="+mn-cs"/>
              </a:rPr>
              <a:t>.</a:t>
            </a:r>
          </a:p>
        </p:txBody>
      </p:sp>
      <p:sp>
        <p:nvSpPr>
          <p:cNvPr id="4" name="Title 3">
            <a:extLst>
              <a:ext uri="{FF2B5EF4-FFF2-40B4-BE49-F238E27FC236}">
                <a16:creationId xmlns:a16="http://schemas.microsoft.com/office/drawing/2014/main" id="{E6470A1C-750B-D18D-E2F2-332C03E24766}"/>
              </a:ext>
            </a:extLst>
          </p:cNvPr>
          <p:cNvSpPr>
            <a:spLocks noGrp="1"/>
          </p:cNvSpPr>
          <p:nvPr>
            <p:ph type="title"/>
          </p:nvPr>
        </p:nvSpPr>
        <p:spPr>
          <a:xfrm>
            <a:off x="457200" y="0"/>
            <a:ext cx="8229600" cy="745592"/>
          </a:xfrm>
        </p:spPr>
        <p:txBody>
          <a:bodyPr>
            <a:normAutofit fontScale="90000"/>
          </a:bodyPr>
          <a:lstStyle/>
          <a:p>
            <a:r>
              <a:rPr lang="en-GB"/>
              <a:t>SEND &amp; AP Improvement Programme Structure &amp; Governance</a:t>
            </a:r>
          </a:p>
        </p:txBody>
      </p:sp>
    </p:spTree>
    <p:extLst>
      <p:ext uri="{BB962C8B-B14F-4D97-AF65-F5344CB8AC3E}">
        <p14:creationId xmlns:p14="http://schemas.microsoft.com/office/powerpoint/2010/main" val="279162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F9D4E-9841-D05B-5B02-A1B006F57F7C}"/>
              </a:ext>
            </a:extLst>
          </p:cNvPr>
          <p:cNvSpPr>
            <a:spLocks noGrp="1"/>
          </p:cNvSpPr>
          <p:nvPr>
            <p:ph type="ctrTitle"/>
          </p:nvPr>
        </p:nvSpPr>
        <p:spPr>
          <a:xfrm>
            <a:off x="469621" y="1311306"/>
            <a:ext cx="7486755" cy="1102519"/>
          </a:xfrm>
        </p:spPr>
        <p:txBody>
          <a:bodyPr>
            <a:normAutofit fontScale="90000"/>
          </a:bodyPr>
          <a:lstStyle/>
          <a:p>
            <a:r>
              <a:rPr lang="en-GB"/>
              <a:t>Thriving Children and Families</a:t>
            </a:r>
            <a:br>
              <a:rPr lang="en-GB"/>
            </a:br>
            <a:r>
              <a:rPr lang="en-GB"/>
              <a:t>Education Safeguarding and Children Out of Sight</a:t>
            </a:r>
          </a:p>
        </p:txBody>
      </p:sp>
      <p:sp>
        <p:nvSpPr>
          <p:cNvPr id="3" name="Subtitle 2">
            <a:extLst>
              <a:ext uri="{FF2B5EF4-FFF2-40B4-BE49-F238E27FC236}">
                <a16:creationId xmlns:a16="http://schemas.microsoft.com/office/drawing/2014/main" id="{AC91E9B4-39AE-7BE5-426F-77933BF1CE88}"/>
              </a:ext>
            </a:extLst>
          </p:cNvPr>
          <p:cNvSpPr>
            <a:spLocks noGrp="1"/>
          </p:cNvSpPr>
          <p:nvPr>
            <p:ph type="subTitle" idx="1"/>
          </p:nvPr>
        </p:nvSpPr>
        <p:spPr/>
        <p:txBody>
          <a:bodyPr/>
          <a:lstStyle/>
          <a:p>
            <a:r>
              <a:rPr lang="en-GB"/>
              <a:t>Razia Butt</a:t>
            </a:r>
          </a:p>
          <a:p>
            <a:endParaRPr lang="en-GB"/>
          </a:p>
        </p:txBody>
      </p:sp>
    </p:spTree>
    <p:extLst>
      <p:ext uri="{BB962C8B-B14F-4D97-AF65-F5344CB8AC3E}">
        <p14:creationId xmlns:p14="http://schemas.microsoft.com/office/powerpoint/2010/main" val="251007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C82-2736-EFBB-20E2-4B9700CC4542}"/>
              </a:ext>
            </a:extLst>
          </p:cNvPr>
          <p:cNvSpPr>
            <a:spLocks noGrp="1"/>
          </p:cNvSpPr>
          <p:nvPr>
            <p:ph type="title"/>
          </p:nvPr>
        </p:nvSpPr>
        <p:spPr/>
        <p:txBody>
          <a:bodyPr/>
          <a:lstStyle/>
          <a:p>
            <a:r>
              <a:rPr lang="en-GB"/>
              <a:t>Welcome and Introduction</a:t>
            </a:r>
          </a:p>
        </p:txBody>
      </p:sp>
      <p:sp>
        <p:nvSpPr>
          <p:cNvPr id="3" name="Content Placeholder 2">
            <a:extLst>
              <a:ext uri="{FF2B5EF4-FFF2-40B4-BE49-F238E27FC236}">
                <a16:creationId xmlns:a16="http://schemas.microsoft.com/office/drawing/2014/main" id="{755BAE9B-8E29-C25C-7ABE-7999839F5F16}"/>
              </a:ext>
            </a:extLst>
          </p:cNvPr>
          <p:cNvSpPr>
            <a:spLocks noGrp="1"/>
          </p:cNvSpPr>
          <p:nvPr>
            <p:ph idx="1"/>
          </p:nvPr>
        </p:nvSpPr>
        <p:spPr/>
        <p:txBody>
          <a:bodyPr/>
          <a:lstStyle/>
          <a:p>
            <a:pPr lvl="0"/>
            <a:r>
              <a:rPr lang="en-GB" sz="1800"/>
              <a:t>Thank you for joining us today. We know your time is valuable, and we really appreciate it.</a:t>
            </a:r>
          </a:p>
          <a:p>
            <a:pPr lvl="0"/>
            <a:r>
              <a:rPr lang="en-GB" sz="1800"/>
              <a:t>This session will cover key updates from the Children and Families Directorate to keep you informed and prepared.</a:t>
            </a:r>
          </a:p>
          <a:p>
            <a:pPr lvl="0"/>
            <a:r>
              <a:rPr lang="en-GB" sz="1800"/>
              <a:t>I’m joined by fellow directors: Helen Ellis, Razia Butt, and Martin Fitzwilliam.</a:t>
            </a:r>
          </a:p>
          <a:p>
            <a:pPr lvl="0"/>
            <a:r>
              <a:rPr lang="en-GB" sz="1800"/>
              <a:t>Together, we’ll provide headlines from each service area, and I’ll focus on progress with our Birmingham Families First programme.</a:t>
            </a:r>
          </a:p>
          <a:p>
            <a:pPr lvl="0"/>
            <a:r>
              <a:rPr lang="en-GB" sz="1800"/>
              <a:t>The session will be recorded. Slides will be shared afterwards.</a:t>
            </a:r>
          </a:p>
          <a:p>
            <a:pPr lvl="0"/>
            <a:r>
              <a:rPr lang="en-GB" sz="1800"/>
              <a:t>Cameras on is fine, but please mute your mics to avoid background noise – thank you!</a:t>
            </a:r>
          </a:p>
          <a:p>
            <a:pPr marL="0" indent="0">
              <a:buNone/>
            </a:pPr>
            <a:endParaRPr lang="en-GB"/>
          </a:p>
        </p:txBody>
      </p:sp>
    </p:spTree>
    <p:extLst>
      <p:ext uri="{BB962C8B-B14F-4D97-AF65-F5344CB8AC3E}">
        <p14:creationId xmlns:p14="http://schemas.microsoft.com/office/powerpoint/2010/main" val="173314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30221-9C59-C78A-9E10-B4B2418D0AC4}"/>
              </a:ext>
            </a:extLst>
          </p:cNvPr>
          <p:cNvSpPr>
            <a:spLocks noGrp="1"/>
          </p:cNvSpPr>
          <p:nvPr>
            <p:ph type="title"/>
          </p:nvPr>
        </p:nvSpPr>
        <p:spPr/>
        <p:txBody>
          <a:bodyPr/>
          <a:lstStyle/>
          <a:p>
            <a:r>
              <a:rPr lang="en-GB"/>
              <a:t>Education Safeguarding</a:t>
            </a:r>
          </a:p>
        </p:txBody>
      </p:sp>
      <p:sp>
        <p:nvSpPr>
          <p:cNvPr id="3" name="Content Placeholder 2">
            <a:extLst>
              <a:ext uri="{FF2B5EF4-FFF2-40B4-BE49-F238E27FC236}">
                <a16:creationId xmlns:a16="http://schemas.microsoft.com/office/drawing/2014/main" id="{6483CD99-477B-DA2F-DF7B-6F198A3E4612}"/>
              </a:ext>
            </a:extLst>
          </p:cNvPr>
          <p:cNvSpPr>
            <a:spLocks noGrp="1"/>
          </p:cNvSpPr>
          <p:nvPr>
            <p:ph idx="1"/>
          </p:nvPr>
        </p:nvSpPr>
        <p:spPr/>
        <p:txBody>
          <a:bodyPr/>
          <a:lstStyle/>
          <a:p>
            <a:r>
              <a:rPr lang="en-GB" b="1"/>
              <a:t>Strategic Objectives:</a:t>
            </a:r>
            <a:r>
              <a:rPr lang="en-GB"/>
              <a:t> Strengthen safeguarding leadership, improve practice consistency, enhance multi-agency collaboration, and promote the child’s voice. </a:t>
            </a:r>
          </a:p>
          <a:p>
            <a:r>
              <a:rPr lang="en-GB" b="1"/>
              <a:t>Key Priorities:</a:t>
            </a:r>
            <a:endParaRPr lang="en-GB"/>
          </a:p>
          <a:p>
            <a:pPr lvl="1"/>
            <a:r>
              <a:rPr lang="en-GB"/>
              <a:t>Compliance with </a:t>
            </a:r>
            <a:r>
              <a:rPr lang="en-GB" i="1"/>
              <a:t>Keeping Children Safe in Education (KCSIE)</a:t>
            </a:r>
            <a:r>
              <a:rPr lang="en-GB"/>
              <a:t> and </a:t>
            </a:r>
            <a:r>
              <a:rPr lang="en-GB" i="1"/>
              <a:t>Working Together to Safeguard Children</a:t>
            </a:r>
            <a:r>
              <a:rPr lang="en-GB"/>
              <a:t>.</a:t>
            </a:r>
          </a:p>
          <a:p>
            <a:pPr lvl="1"/>
            <a:r>
              <a:rPr lang="en-GB"/>
              <a:t>Updated Model Safeguarding Policy 2025, S175, annual training, and guidance for schools.</a:t>
            </a:r>
          </a:p>
          <a:p>
            <a:pPr lvl="1"/>
            <a:r>
              <a:rPr lang="en-GB"/>
              <a:t>New initiatives: Designated Safeguarding Lead Supervision Policy and Professional Curiosity Guide.</a:t>
            </a:r>
          </a:p>
          <a:p>
            <a:pPr lvl="1"/>
            <a:r>
              <a:rPr lang="en-GB"/>
              <a:t>Addressing disproportionality and discrimination in safeguarding responses.</a:t>
            </a:r>
          </a:p>
          <a:p>
            <a:endParaRPr lang="en-GB"/>
          </a:p>
        </p:txBody>
      </p:sp>
    </p:spTree>
    <p:extLst>
      <p:ext uri="{BB962C8B-B14F-4D97-AF65-F5344CB8AC3E}">
        <p14:creationId xmlns:p14="http://schemas.microsoft.com/office/powerpoint/2010/main" val="319407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8309D-8B54-A026-191C-0302379AF571}"/>
              </a:ext>
            </a:extLst>
          </p:cNvPr>
          <p:cNvSpPr>
            <a:spLocks noGrp="1"/>
          </p:cNvSpPr>
          <p:nvPr>
            <p:ph type="title"/>
          </p:nvPr>
        </p:nvSpPr>
        <p:spPr/>
        <p:txBody>
          <a:bodyPr/>
          <a:lstStyle/>
          <a:p>
            <a:r>
              <a:rPr lang="en-GB"/>
              <a:t>Children Out of Sight</a:t>
            </a:r>
          </a:p>
        </p:txBody>
      </p:sp>
      <p:sp>
        <p:nvSpPr>
          <p:cNvPr id="3" name="Content Placeholder 2">
            <a:extLst>
              <a:ext uri="{FF2B5EF4-FFF2-40B4-BE49-F238E27FC236}">
                <a16:creationId xmlns:a16="http://schemas.microsoft.com/office/drawing/2014/main" id="{CD6AC2C4-707B-0FD7-C6CF-6297F7E31548}"/>
              </a:ext>
            </a:extLst>
          </p:cNvPr>
          <p:cNvSpPr>
            <a:spLocks noGrp="1"/>
          </p:cNvSpPr>
          <p:nvPr>
            <p:ph idx="1"/>
          </p:nvPr>
        </p:nvSpPr>
        <p:spPr/>
        <p:txBody>
          <a:bodyPr/>
          <a:lstStyle/>
          <a:p>
            <a:r>
              <a:rPr lang="en-GB" b="1"/>
              <a:t>Focus Areas:</a:t>
            </a:r>
            <a:endParaRPr lang="en-GB"/>
          </a:p>
          <a:p>
            <a:pPr lvl="1"/>
            <a:r>
              <a:rPr lang="en-GB"/>
              <a:t>Children in home education, missing education, and complex circumstances requiring multi-agency triage.</a:t>
            </a:r>
          </a:p>
          <a:p>
            <a:pPr lvl="1"/>
            <a:r>
              <a:rPr lang="en-GB"/>
              <a:t>Established pathway for safeguarding oversight of home-educated children with social workers.</a:t>
            </a:r>
          </a:p>
          <a:p>
            <a:r>
              <a:rPr lang="en-GB" b="1"/>
              <a:t>Key Developments:</a:t>
            </a:r>
            <a:endParaRPr lang="en-GB"/>
          </a:p>
          <a:p>
            <a:pPr lvl="1"/>
            <a:r>
              <a:rPr lang="en-GB"/>
              <a:t>Collaboration between BCC, BCT, and Virtual School for lateral checks and safeguarding oversight.</a:t>
            </a:r>
          </a:p>
          <a:p>
            <a:pPr lvl="1"/>
            <a:r>
              <a:rPr lang="en-GB"/>
              <a:t>Joint assessments for children with complex social, educational, or health needs, ensuring coordinated support across agencies.</a:t>
            </a:r>
          </a:p>
          <a:p>
            <a:pPr lvl="1"/>
            <a:r>
              <a:rPr lang="en-GB"/>
              <a:t>Foundations laid for the forthcoming Children’s Wellbeing and Schools Bill. </a:t>
            </a:r>
          </a:p>
          <a:p>
            <a:pPr marL="0" indent="0">
              <a:buNone/>
            </a:pPr>
            <a:endParaRPr lang="en-GB"/>
          </a:p>
        </p:txBody>
      </p:sp>
    </p:spTree>
    <p:extLst>
      <p:ext uri="{BB962C8B-B14F-4D97-AF65-F5344CB8AC3E}">
        <p14:creationId xmlns:p14="http://schemas.microsoft.com/office/powerpoint/2010/main" val="62066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DAA4-CA88-74DE-9BF7-150C1AC450F1}"/>
              </a:ext>
            </a:extLst>
          </p:cNvPr>
          <p:cNvSpPr>
            <a:spLocks noGrp="1"/>
          </p:cNvSpPr>
          <p:nvPr>
            <p:ph type="ctrTitle"/>
          </p:nvPr>
        </p:nvSpPr>
        <p:spPr>
          <a:xfrm>
            <a:off x="469621" y="1311306"/>
            <a:ext cx="7054707" cy="1102519"/>
          </a:xfrm>
        </p:spPr>
        <p:txBody>
          <a:bodyPr>
            <a:normAutofit fontScale="90000"/>
          </a:bodyPr>
          <a:lstStyle/>
          <a:p>
            <a:r>
              <a:rPr lang="en-GB"/>
              <a:t>Schools and Employability</a:t>
            </a:r>
            <a:br>
              <a:rPr lang="en-GB"/>
            </a:br>
            <a:r>
              <a:rPr lang="en-GB"/>
              <a:t>School Improvement and Attendance Strategy </a:t>
            </a:r>
          </a:p>
        </p:txBody>
      </p:sp>
      <p:sp>
        <p:nvSpPr>
          <p:cNvPr id="3" name="Subtitle 2">
            <a:extLst>
              <a:ext uri="{FF2B5EF4-FFF2-40B4-BE49-F238E27FC236}">
                <a16:creationId xmlns:a16="http://schemas.microsoft.com/office/drawing/2014/main" id="{D5E4C547-CB42-A62F-2E51-B23B8AC44F11}"/>
              </a:ext>
            </a:extLst>
          </p:cNvPr>
          <p:cNvSpPr>
            <a:spLocks noGrp="1"/>
          </p:cNvSpPr>
          <p:nvPr>
            <p:ph type="subTitle" idx="1"/>
          </p:nvPr>
        </p:nvSpPr>
        <p:spPr/>
        <p:txBody>
          <a:bodyPr/>
          <a:lstStyle/>
          <a:p>
            <a:r>
              <a:rPr lang="en-GB"/>
              <a:t>Martin Fitzwilliam</a:t>
            </a:r>
          </a:p>
        </p:txBody>
      </p:sp>
    </p:spTree>
    <p:extLst>
      <p:ext uri="{BB962C8B-B14F-4D97-AF65-F5344CB8AC3E}">
        <p14:creationId xmlns:p14="http://schemas.microsoft.com/office/powerpoint/2010/main" val="362707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07ACB-48A1-780A-4911-E797F568AF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4593C2-D7F9-EAEE-6177-8FAFC0013026}"/>
              </a:ext>
            </a:extLst>
          </p:cNvPr>
          <p:cNvSpPr>
            <a:spLocks noGrp="1"/>
          </p:cNvSpPr>
          <p:nvPr>
            <p:ph type="title"/>
          </p:nvPr>
        </p:nvSpPr>
        <p:spPr>
          <a:xfrm>
            <a:off x="457200" y="205978"/>
            <a:ext cx="8229600" cy="745592"/>
          </a:xfrm>
        </p:spPr>
        <p:txBody>
          <a:bodyPr vert="horz" lIns="68580" tIns="34290" rIns="68580" bIns="34290" rtlCol="0" anchor="ctr">
            <a:normAutofit/>
          </a:bodyPr>
          <a:lstStyle/>
          <a:p>
            <a:r>
              <a:rPr lang="en-US"/>
              <a:t>Where are we going to next?</a:t>
            </a:r>
          </a:p>
        </p:txBody>
      </p:sp>
      <p:pic>
        <p:nvPicPr>
          <p:cNvPr id="5" name="Picture 4" descr="Where are we going to next graphic">
            <a:extLst>
              <a:ext uri="{FF2B5EF4-FFF2-40B4-BE49-F238E27FC236}">
                <a16:creationId xmlns:a16="http://schemas.microsoft.com/office/drawing/2014/main" id="{FD2199C0-955F-3CF8-878C-B94EAD41C58B}"/>
              </a:ext>
              <a:ext uri="{C183D7F6-B498-43B3-948B-1728B52AA6E4}">
                <adec:decorative xmlns:adec="http://schemas.microsoft.com/office/drawing/2017/decorative" val="0"/>
              </a:ext>
            </a:extLst>
          </p:cNvPr>
          <p:cNvPicPr>
            <a:picLocks noChangeAspect="1"/>
          </p:cNvPicPr>
          <p:nvPr/>
        </p:nvPicPr>
        <p:blipFill>
          <a:blip r:embed="rId2"/>
          <a:srcRect l="6465" r="5638" b="-1"/>
          <a:stretch>
            <a:fillRect/>
          </a:stretch>
        </p:blipFill>
        <p:spPr>
          <a:xfrm>
            <a:off x="457200" y="1059582"/>
            <a:ext cx="8229600" cy="3394040"/>
          </a:xfrm>
          <a:prstGeom prst="rect">
            <a:avLst/>
          </a:prstGeom>
          <a:noFill/>
        </p:spPr>
      </p:pic>
    </p:spTree>
    <p:extLst>
      <p:ext uri="{BB962C8B-B14F-4D97-AF65-F5344CB8AC3E}">
        <p14:creationId xmlns:p14="http://schemas.microsoft.com/office/powerpoint/2010/main" val="342330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D8184-5584-9F53-8D9F-09B0B7902988}"/>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F4ABE9C-F3B5-37AE-6458-36F1E6FBCFCA}"/>
              </a:ext>
            </a:extLst>
          </p:cNvPr>
          <p:cNvSpPr>
            <a:spLocks noGrp="1"/>
          </p:cNvSpPr>
          <p:nvPr>
            <p:ph sz="half" idx="1"/>
          </p:nvPr>
        </p:nvSpPr>
        <p:spPr>
          <a:xfrm>
            <a:off x="450929" y="1059583"/>
            <a:ext cx="3983181" cy="3394472"/>
          </a:xfrm>
        </p:spPr>
        <p:txBody>
          <a:bodyPr>
            <a:normAutofit/>
          </a:bodyPr>
          <a:lstStyle/>
          <a:p>
            <a:r>
              <a:rPr lang="en-GB" b="1"/>
              <a:t>LA responsibilities: </a:t>
            </a:r>
          </a:p>
          <a:p>
            <a:pPr marL="0" indent="0" algn="ctr">
              <a:buNone/>
            </a:pPr>
            <a:r>
              <a:rPr lang="en-GB" i="1"/>
              <a:t>“Promote high standards in maintained schools”</a:t>
            </a:r>
          </a:p>
          <a:p>
            <a:pPr marL="0" indent="0" algn="ctr">
              <a:buNone/>
            </a:pPr>
            <a:r>
              <a:rPr lang="en-GB" i="1"/>
              <a:t>“Identifying risk early, challenging underperformance and taking action that supports strong educational outcomes.”</a:t>
            </a:r>
          </a:p>
          <a:p>
            <a:pPr marL="0" indent="0" algn="r">
              <a:buNone/>
            </a:pPr>
            <a:r>
              <a:rPr lang="en-GB" sz="1600"/>
              <a:t>Education Act 1996</a:t>
            </a:r>
          </a:p>
        </p:txBody>
      </p:sp>
      <p:pic>
        <p:nvPicPr>
          <p:cNvPr id="7" name="Picture 6" descr="Schoolgirl with red backpack">
            <a:extLst>
              <a:ext uri="{FF2B5EF4-FFF2-40B4-BE49-F238E27FC236}">
                <a16:creationId xmlns:a16="http://schemas.microsoft.com/office/drawing/2014/main" id="{E16700D0-ECAA-8223-9B02-8F1651FEE6C3}"/>
              </a:ext>
            </a:extLst>
          </p:cNvPr>
          <p:cNvPicPr>
            <a:picLocks noChangeAspect="1"/>
          </p:cNvPicPr>
          <p:nvPr/>
        </p:nvPicPr>
        <p:blipFill>
          <a:blip r:embed="rId2">
            <a:extLst>
              <a:ext uri="{28A0092B-C50C-407E-A947-70E740481C1C}">
                <a14:useLocalDpi xmlns:a14="http://schemas.microsoft.com/office/drawing/2010/main" val="0"/>
              </a:ext>
            </a:extLst>
          </a:blip>
          <a:srcRect l="8086" r="13587" b="-1"/>
          <a:stretch>
            <a:fillRect/>
          </a:stretch>
        </p:blipFill>
        <p:spPr>
          <a:xfrm>
            <a:off x="5340829" y="951570"/>
            <a:ext cx="3119359" cy="2658322"/>
          </a:xfrm>
          <a:prstGeom prst="rect">
            <a:avLst/>
          </a:prstGeom>
          <a:noFill/>
        </p:spPr>
      </p:pic>
      <p:sp>
        <p:nvSpPr>
          <p:cNvPr id="2" name="Title 1">
            <a:extLst>
              <a:ext uri="{FF2B5EF4-FFF2-40B4-BE49-F238E27FC236}">
                <a16:creationId xmlns:a16="http://schemas.microsoft.com/office/drawing/2014/main" id="{2E8BB8A3-F532-A242-D479-2A02DEA51223}"/>
              </a:ext>
            </a:extLst>
          </p:cNvPr>
          <p:cNvSpPr>
            <a:spLocks noGrp="1"/>
          </p:cNvSpPr>
          <p:nvPr>
            <p:ph type="title"/>
          </p:nvPr>
        </p:nvSpPr>
        <p:spPr>
          <a:xfrm>
            <a:off x="457200" y="205978"/>
            <a:ext cx="8229600" cy="745592"/>
          </a:xfrm>
        </p:spPr>
        <p:txBody>
          <a:bodyPr vert="horz" lIns="68580" tIns="34290" rIns="68580" bIns="34290" rtlCol="0" anchor="ctr">
            <a:normAutofit/>
          </a:bodyPr>
          <a:lstStyle/>
          <a:p>
            <a:r>
              <a:rPr lang="en-US" kern="1200"/>
              <a:t>School Improvement</a:t>
            </a:r>
          </a:p>
        </p:txBody>
      </p:sp>
    </p:spTree>
    <p:extLst>
      <p:ext uri="{BB962C8B-B14F-4D97-AF65-F5344CB8AC3E}">
        <p14:creationId xmlns:p14="http://schemas.microsoft.com/office/powerpoint/2010/main" val="8906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B3CE7-1979-A7A8-204D-69CFC4579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4A7127-8DBE-4AD6-9B9E-83FCB64FB9E3}"/>
              </a:ext>
            </a:extLst>
          </p:cNvPr>
          <p:cNvSpPr>
            <a:spLocks noGrp="1"/>
          </p:cNvSpPr>
          <p:nvPr>
            <p:ph type="title"/>
          </p:nvPr>
        </p:nvSpPr>
        <p:spPr>
          <a:xfrm>
            <a:off x="457200" y="205978"/>
            <a:ext cx="8229600" cy="745592"/>
          </a:xfrm>
        </p:spPr>
        <p:txBody>
          <a:bodyPr vert="horz" lIns="68580" tIns="34290" rIns="68580" bIns="34290" rtlCol="0" anchor="ctr">
            <a:normAutofit/>
          </a:bodyPr>
          <a:lstStyle/>
          <a:p>
            <a:r>
              <a:rPr lang="en-US"/>
              <a:t>Where are we going to next?</a:t>
            </a:r>
          </a:p>
        </p:txBody>
      </p:sp>
      <p:pic>
        <p:nvPicPr>
          <p:cNvPr id="5" name="Picture 4">
            <a:extLst>
              <a:ext uri="{FF2B5EF4-FFF2-40B4-BE49-F238E27FC236}">
                <a16:creationId xmlns:a16="http://schemas.microsoft.com/office/drawing/2014/main" id="{945C3C88-A0C0-95A4-B334-C5844F627D4D}"/>
              </a:ext>
              <a:ext uri="{C183D7F6-B498-43B3-948B-1728B52AA6E4}">
                <adec:decorative xmlns:adec="http://schemas.microsoft.com/office/drawing/2017/decorative" val="1"/>
              </a:ext>
            </a:extLst>
          </p:cNvPr>
          <p:cNvPicPr>
            <a:picLocks noChangeAspect="1"/>
          </p:cNvPicPr>
          <p:nvPr/>
        </p:nvPicPr>
        <p:blipFill>
          <a:blip r:embed="rId2"/>
          <a:srcRect l="6465" r="5638" b="-1"/>
          <a:stretch>
            <a:fillRect/>
          </a:stretch>
        </p:blipFill>
        <p:spPr>
          <a:xfrm>
            <a:off x="457200" y="1059582"/>
            <a:ext cx="8229600" cy="3394040"/>
          </a:xfrm>
          <a:prstGeom prst="rect">
            <a:avLst/>
          </a:prstGeom>
          <a:noFill/>
        </p:spPr>
      </p:pic>
    </p:spTree>
    <p:extLst>
      <p:ext uri="{BB962C8B-B14F-4D97-AF65-F5344CB8AC3E}">
        <p14:creationId xmlns:p14="http://schemas.microsoft.com/office/powerpoint/2010/main" val="77215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AAC01-DE4C-FC0D-7EF3-F3033A10762A}"/>
            </a:ext>
          </a:extLst>
        </p:cNvPr>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F3B5A2C2-56FE-387B-AF85-ADB2BC334B10}"/>
              </a:ext>
            </a:extLst>
          </p:cNvPr>
          <p:cNvPicPr>
            <a:picLocks noChangeAspect="1"/>
          </p:cNvPicPr>
          <p:nvPr/>
        </p:nvPicPr>
        <p:blipFill>
          <a:blip r:embed="rId3">
            <a:extLst>
              <a:ext uri="{28A0092B-C50C-407E-A947-70E740481C1C}">
                <a14:useLocalDpi xmlns:a14="http://schemas.microsoft.com/office/drawing/2010/main" val="0"/>
              </a:ext>
            </a:extLst>
          </a:blip>
          <a:srcRect l="6900" t="27857" r="25150" b="6143"/>
          <a:stretch>
            <a:fillRect/>
          </a:stretch>
        </p:blipFill>
        <p:spPr>
          <a:xfrm>
            <a:off x="470472" y="205741"/>
            <a:ext cx="8472746" cy="4320539"/>
          </a:xfrm>
          <a:prstGeom prst="rect">
            <a:avLst/>
          </a:prstGeom>
        </p:spPr>
      </p:pic>
      <p:sp>
        <p:nvSpPr>
          <p:cNvPr id="2" name="Title 1">
            <a:extLst>
              <a:ext uri="{FF2B5EF4-FFF2-40B4-BE49-F238E27FC236}">
                <a16:creationId xmlns:a16="http://schemas.microsoft.com/office/drawing/2014/main" id="{370C4E92-1B76-4CCF-95A4-2A2881AFF1F0}"/>
              </a:ext>
            </a:extLst>
          </p:cNvPr>
          <p:cNvSpPr>
            <a:spLocks noGrp="1"/>
          </p:cNvSpPr>
          <p:nvPr>
            <p:ph type="title"/>
          </p:nvPr>
        </p:nvSpPr>
        <p:spPr>
          <a:xfrm>
            <a:off x="457200" y="-745592"/>
            <a:ext cx="8229600" cy="745592"/>
          </a:xfrm>
        </p:spPr>
        <p:txBody>
          <a:bodyPr/>
          <a:lstStyle/>
          <a:p>
            <a:r>
              <a:rPr lang="en-GB"/>
              <a:t>School Improvement Support</a:t>
            </a:r>
          </a:p>
        </p:txBody>
      </p:sp>
    </p:spTree>
    <p:extLst>
      <p:ext uri="{BB962C8B-B14F-4D97-AF65-F5344CB8AC3E}">
        <p14:creationId xmlns:p14="http://schemas.microsoft.com/office/powerpoint/2010/main" val="138813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9CE9A-30F7-D323-6BF3-2B1126478B4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DF7A9C-0234-E5D8-0920-90350556F513}"/>
              </a:ext>
            </a:extLst>
          </p:cNvPr>
          <p:cNvSpPr>
            <a:spLocks noGrp="1"/>
          </p:cNvSpPr>
          <p:nvPr>
            <p:ph sz="half" idx="1"/>
          </p:nvPr>
        </p:nvSpPr>
        <p:spPr>
          <a:xfrm>
            <a:off x="450927" y="1059582"/>
            <a:ext cx="3983182" cy="3394472"/>
          </a:xfrm>
        </p:spPr>
        <p:txBody>
          <a:bodyPr vert="horz" lIns="77925" tIns="38963" rIns="77925" bIns="38963" rtlCol="0">
            <a:normAutofit/>
          </a:bodyPr>
          <a:lstStyle/>
          <a:p>
            <a:pPr marL="292100" indent="-292100">
              <a:lnSpc>
                <a:spcPct val="90000"/>
              </a:lnSpc>
            </a:pPr>
            <a:r>
              <a:rPr lang="en-GB" sz="1400"/>
              <a:t>A small named team works alongside you when and where you need it most and focuses on the priorities that matter for your pupils.</a:t>
            </a:r>
          </a:p>
          <a:p>
            <a:pPr marL="292100" indent="-292100">
              <a:lnSpc>
                <a:spcPct val="90000"/>
              </a:lnSpc>
            </a:pPr>
            <a:r>
              <a:rPr lang="en-GB" sz="1400"/>
              <a:t>Brings together the right people so support is coordinated, consistent and clearly directed at improving outcomes for children.</a:t>
            </a:r>
          </a:p>
          <a:p>
            <a:pPr marL="292100" indent="-292100">
              <a:lnSpc>
                <a:spcPct val="90000"/>
              </a:lnSpc>
            </a:pPr>
            <a:r>
              <a:rPr lang="en-GB" sz="1400"/>
              <a:t>Draws on established Birmingham City Council services, experienced school system leaders and trusted external specialists so you receive practical and tailored help without managing multiple routes.</a:t>
            </a:r>
          </a:p>
          <a:p>
            <a:pPr marL="292100" indent="-292100">
              <a:lnSpc>
                <a:spcPct val="90000"/>
              </a:lnSpc>
            </a:pPr>
            <a:r>
              <a:rPr lang="en-GB" sz="1400"/>
              <a:t>Reviews progress with you, keeps attention on what is making the difference and adjusts the support so it stays proportionate and responsive as your school’s needs change.</a:t>
            </a:r>
          </a:p>
        </p:txBody>
      </p:sp>
      <p:pic>
        <p:nvPicPr>
          <p:cNvPr id="4" name="Picture 3" descr="Smiling students chatting in school corridor">
            <a:extLst>
              <a:ext uri="{FF2B5EF4-FFF2-40B4-BE49-F238E27FC236}">
                <a16:creationId xmlns:a16="http://schemas.microsoft.com/office/drawing/2014/main" id="{94D0D81F-FB47-FE56-3E8F-60B1D0164EDF}"/>
              </a:ext>
            </a:extLst>
          </p:cNvPr>
          <p:cNvPicPr>
            <a:picLocks noChangeAspect="1"/>
          </p:cNvPicPr>
          <p:nvPr/>
        </p:nvPicPr>
        <p:blipFill>
          <a:blip r:embed="rId2"/>
          <a:srcRect b="13"/>
          <a:stretch>
            <a:fillRect/>
          </a:stretch>
        </p:blipFill>
        <p:spPr>
          <a:xfrm>
            <a:off x="4709891" y="1059582"/>
            <a:ext cx="3983182" cy="3394472"/>
          </a:xfrm>
          <a:prstGeom prst="rect">
            <a:avLst/>
          </a:prstGeom>
          <a:noFill/>
        </p:spPr>
      </p:pic>
      <p:sp>
        <p:nvSpPr>
          <p:cNvPr id="2" name="Title 1">
            <a:extLst>
              <a:ext uri="{FF2B5EF4-FFF2-40B4-BE49-F238E27FC236}">
                <a16:creationId xmlns:a16="http://schemas.microsoft.com/office/drawing/2014/main" id="{8501C09E-BEA5-6DDC-CD15-A2821E4D7A3A}"/>
              </a:ext>
            </a:extLst>
          </p:cNvPr>
          <p:cNvSpPr>
            <a:spLocks noGrp="1"/>
          </p:cNvSpPr>
          <p:nvPr>
            <p:ph type="title"/>
          </p:nvPr>
        </p:nvSpPr>
        <p:spPr>
          <a:xfrm>
            <a:off x="457200" y="205978"/>
            <a:ext cx="8229600" cy="745592"/>
          </a:xfrm>
        </p:spPr>
        <p:txBody>
          <a:bodyPr anchor="ctr">
            <a:normAutofit/>
          </a:bodyPr>
          <a:lstStyle/>
          <a:p>
            <a:r>
              <a:rPr lang="en-GB"/>
              <a:t>Support for schools when they need it most</a:t>
            </a:r>
          </a:p>
        </p:txBody>
      </p:sp>
    </p:spTree>
    <p:extLst>
      <p:ext uri="{BB962C8B-B14F-4D97-AF65-F5344CB8AC3E}">
        <p14:creationId xmlns:p14="http://schemas.microsoft.com/office/powerpoint/2010/main" val="147000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A3198F-1909-7D48-DDFC-9C46CBB8C6B4}"/>
              </a:ext>
            </a:extLst>
          </p:cNvPr>
          <p:cNvSpPr>
            <a:spLocks noGrp="1"/>
          </p:cNvSpPr>
          <p:nvPr>
            <p:ph sz="half" idx="1"/>
          </p:nvPr>
        </p:nvSpPr>
        <p:spPr>
          <a:xfrm>
            <a:off x="450926" y="1059582"/>
            <a:ext cx="6281314" cy="3394472"/>
          </a:xfrm>
        </p:spPr>
        <p:txBody>
          <a:bodyPr/>
          <a:lstStyle/>
          <a:p>
            <a:pPr>
              <a:spcBef>
                <a:spcPts val="2500"/>
              </a:spcBef>
            </a:pPr>
            <a:r>
              <a:rPr lang="en-GB" sz="1600" b="1"/>
              <a:t>City-wide Collaborative Effort</a:t>
            </a:r>
          </a:p>
          <a:p>
            <a:pPr marL="626673" lvl="2" indent="-285750">
              <a:buFont typeface="Arial" panose="020B0604020202020204" pitchFamily="34" charset="0"/>
              <a:buChar char="•"/>
            </a:pPr>
            <a:r>
              <a:rPr lang="en-GB" sz="1400"/>
              <a:t>The strategy is a co-produced initiative involving Local Authority, Health, and Social Care sectors working together.</a:t>
            </a:r>
          </a:p>
          <a:p>
            <a:pPr marL="285750" lvl="1" indent="-285750">
              <a:buFont typeface="Wingdings" panose="05000000000000000000" pitchFamily="2" charset="2"/>
              <a:buChar char="§"/>
            </a:pPr>
            <a:r>
              <a:rPr lang="en-GB" sz="1600" b="1">
                <a:latin typeface="+mn-lt"/>
              </a:rPr>
              <a:t>Unified Approach to Absenteeism</a:t>
            </a:r>
          </a:p>
          <a:p>
            <a:pPr marL="626673" lvl="2" indent="-285750">
              <a:buFont typeface="Arial" panose="020B0604020202020204" pitchFamily="34" charset="0"/>
              <a:buChar char="•"/>
            </a:pPr>
            <a:r>
              <a:rPr lang="en-GB" sz="1400"/>
              <a:t>The strategy addresses school absenteeism with a unified, multi-agency approach to support every child.</a:t>
            </a:r>
          </a:p>
          <a:p>
            <a:pPr marL="285750" lvl="1" indent="-285750"/>
            <a:r>
              <a:rPr lang="en-GB" sz="1600" b="1">
                <a:latin typeface="+mn-lt"/>
              </a:rPr>
              <a:t>Core Principle: Everyone’s Business</a:t>
            </a:r>
          </a:p>
          <a:p>
            <a:pPr marL="340923" lvl="2" indent="0">
              <a:buNone/>
            </a:pPr>
            <a:r>
              <a:rPr lang="en-GB" sz="1400"/>
              <a:t>Attendance is framed as everyone’s responsibility, ensuring children have opportunities to succeed.</a:t>
            </a:r>
          </a:p>
          <a:p>
            <a:pPr marL="285750" lvl="1" indent="-285750">
              <a:buFont typeface="Wingdings" panose="05000000000000000000" pitchFamily="2" charset="2"/>
              <a:buChar char="§"/>
            </a:pPr>
            <a:r>
              <a:rPr lang="en-GB" sz="1600" b="1">
                <a:latin typeface="+mn-lt"/>
              </a:rPr>
              <a:t>Focus on Educational Outcomes</a:t>
            </a:r>
          </a:p>
          <a:p>
            <a:pPr marL="340923" lvl="2" indent="0">
              <a:buNone/>
            </a:pPr>
            <a:r>
              <a:rPr lang="en-GB" sz="1400"/>
              <a:t>Reducing absence rates aims to enhance educational achievements and well-being for all pupils.</a:t>
            </a:r>
          </a:p>
          <a:p>
            <a:endParaRPr lang="en-GB"/>
          </a:p>
        </p:txBody>
      </p:sp>
      <p:sp>
        <p:nvSpPr>
          <p:cNvPr id="4" name="Title 3">
            <a:extLst>
              <a:ext uri="{FF2B5EF4-FFF2-40B4-BE49-F238E27FC236}">
                <a16:creationId xmlns:a16="http://schemas.microsoft.com/office/drawing/2014/main" id="{3F5F40AA-DFA3-1A73-9D38-C278560D70C7}"/>
              </a:ext>
            </a:extLst>
          </p:cNvPr>
          <p:cNvSpPr>
            <a:spLocks noGrp="1"/>
          </p:cNvSpPr>
          <p:nvPr>
            <p:ph type="title"/>
          </p:nvPr>
        </p:nvSpPr>
        <p:spPr/>
        <p:txBody>
          <a:bodyPr/>
          <a:lstStyle/>
          <a:p>
            <a:r>
              <a:rPr lang="en-GB"/>
              <a:t>Overview of the Attendance Strategy</a:t>
            </a:r>
          </a:p>
        </p:txBody>
      </p:sp>
      <p:pic>
        <p:nvPicPr>
          <p:cNvPr id="5" name="Content Placeholder 4">
            <a:extLst>
              <a:ext uri="{FF2B5EF4-FFF2-40B4-BE49-F238E27FC236}">
                <a16:creationId xmlns:a16="http://schemas.microsoft.com/office/drawing/2014/main" id="{E5F5ACE9-1803-B376-4AE4-944EE1965AC2}"/>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6948265" y="555526"/>
            <a:ext cx="1814974" cy="4320480"/>
          </a:xfrm>
          <a:prstGeom prst="rect">
            <a:avLst/>
          </a:prstGeom>
          <a:noFill/>
        </p:spPr>
      </p:pic>
    </p:spTree>
    <p:extLst>
      <p:ext uri="{BB962C8B-B14F-4D97-AF65-F5344CB8AC3E}">
        <p14:creationId xmlns:p14="http://schemas.microsoft.com/office/powerpoint/2010/main" val="373732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7ADB-B5E2-ECD8-1F4D-145AC34D5AB4}"/>
              </a:ext>
            </a:extLst>
          </p:cNvPr>
          <p:cNvSpPr>
            <a:spLocks noGrp="1"/>
          </p:cNvSpPr>
          <p:nvPr>
            <p:ph type="title"/>
          </p:nvPr>
        </p:nvSpPr>
        <p:spPr>
          <a:xfrm>
            <a:off x="457200" y="-745592"/>
            <a:ext cx="8229600" cy="745592"/>
          </a:xfrm>
        </p:spPr>
        <p:txBody>
          <a:bodyPr/>
          <a:lstStyle/>
          <a:p>
            <a:r>
              <a:rPr lang="en-GB"/>
              <a:t>School Attendance</a:t>
            </a:r>
          </a:p>
        </p:txBody>
      </p:sp>
      <p:graphicFrame>
        <p:nvGraphicFramePr>
          <p:cNvPr id="13" name="Content Placeholder 4">
            <a:extLst>
              <a:ext uri="{FF2B5EF4-FFF2-40B4-BE49-F238E27FC236}">
                <a16:creationId xmlns:a16="http://schemas.microsoft.com/office/drawing/2014/main" id="{060D7FE3-C308-4EEA-1ED6-08874C5769D1}"/>
              </a:ext>
            </a:extLst>
          </p:cNvPr>
          <p:cNvGraphicFramePr>
            <a:graphicFrameLocks noGrp="1"/>
          </p:cNvGraphicFramePr>
          <p:nvPr>
            <p:ph sz="half" idx="2"/>
            <p:extLst>
              <p:ext uri="{D42A27DB-BD31-4B8C-83A1-F6EECF244321}">
                <p14:modId xmlns:p14="http://schemas.microsoft.com/office/powerpoint/2010/main" val="634923730"/>
              </p:ext>
            </p:extLst>
          </p:nvPr>
        </p:nvGraphicFramePr>
        <p:xfrm>
          <a:off x="251521" y="151341"/>
          <a:ext cx="288032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Text Placeholder 3">
            <a:extLst>
              <a:ext uri="{FF2B5EF4-FFF2-40B4-BE49-F238E27FC236}">
                <a16:creationId xmlns:a16="http://schemas.microsoft.com/office/drawing/2014/main" id="{A9F1D015-1519-6A57-E001-3C034D18251C}"/>
              </a:ext>
            </a:extLst>
          </p:cNvPr>
          <p:cNvGraphicFramePr>
            <a:graphicFrameLocks/>
          </p:cNvGraphicFramePr>
          <p:nvPr/>
        </p:nvGraphicFramePr>
        <p:xfrm>
          <a:off x="3427189" y="151341"/>
          <a:ext cx="2598413" cy="49014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9" name="Content Placeholder 2">
            <a:extLst>
              <a:ext uri="{FF2B5EF4-FFF2-40B4-BE49-F238E27FC236}">
                <a16:creationId xmlns:a16="http://schemas.microsoft.com/office/drawing/2014/main" id="{F6692674-E34B-5ADE-8ECC-6CF982106F7D}"/>
              </a:ext>
            </a:extLst>
          </p:cNvPr>
          <p:cNvGraphicFramePr>
            <a:graphicFrameLocks/>
          </p:cNvGraphicFramePr>
          <p:nvPr/>
        </p:nvGraphicFramePr>
        <p:xfrm>
          <a:off x="6286719" y="151341"/>
          <a:ext cx="2598413" cy="464124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25233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22EED-E23B-0A2C-0A93-5A4C125B92A9}"/>
              </a:ext>
            </a:extLst>
          </p:cNvPr>
          <p:cNvSpPr>
            <a:spLocks noGrp="1"/>
          </p:cNvSpPr>
          <p:nvPr>
            <p:ph type="ctrTitle"/>
          </p:nvPr>
        </p:nvSpPr>
        <p:spPr/>
        <p:txBody>
          <a:bodyPr/>
          <a:lstStyle/>
          <a:p>
            <a:r>
              <a:rPr lang="en-GB"/>
              <a:t>Birmingham Families First </a:t>
            </a:r>
          </a:p>
        </p:txBody>
      </p:sp>
      <p:sp>
        <p:nvSpPr>
          <p:cNvPr id="3" name="Subtitle 2">
            <a:extLst>
              <a:ext uri="{FF2B5EF4-FFF2-40B4-BE49-F238E27FC236}">
                <a16:creationId xmlns:a16="http://schemas.microsoft.com/office/drawing/2014/main" id="{A34F4A96-F3CE-9836-C332-699C3FCF338C}"/>
              </a:ext>
            </a:extLst>
          </p:cNvPr>
          <p:cNvSpPr>
            <a:spLocks noGrp="1"/>
          </p:cNvSpPr>
          <p:nvPr>
            <p:ph type="subTitle" idx="1"/>
          </p:nvPr>
        </p:nvSpPr>
        <p:spPr/>
        <p:txBody>
          <a:bodyPr/>
          <a:lstStyle/>
          <a:p>
            <a:r>
              <a:rPr lang="en-GB"/>
              <a:t>Sue Harrison</a:t>
            </a:r>
          </a:p>
          <a:p>
            <a:endParaRPr lang="en-GB"/>
          </a:p>
        </p:txBody>
      </p:sp>
    </p:spTree>
    <p:extLst>
      <p:ext uri="{BB962C8B-B14F-4D97-AF65-F5344CB8AC3E}">
        <p14:creationId xmlns:p14="http://schemas.microsoft.com/office/powerpoint/2010/main" val="48916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B60B-91ED-35A4-7BC9-0217B92EBB8A}"/>
              </a:ext>
            </a:extLst>
          </p:cNvPr>
          <p:cNvSpPr>
            <a:spLocks noGrp="1"/>
          </p:cNvSpPr>
          <p:nvPr>
            <p:ph type="title"/>
          </p:nvPr>
        </p:nvSpPr>
        <p:spPr/>
        <p:txBody>
          <a:bodyPr/>
          <a:lstStyle/>
          <a:p>
            <a:r>
              <a:rPr lang="en-GB"/>
              <a:t>Stages So Far</a:t>
            </a:r>
          </a:p>
        </p:txBody>
      </p:sp>
      <p:sp>
        <p:nvSpPr>
          <p:cNvPr id="3" name="Content Placeholder 2">
            <a:extLst>
              <a:ext uri="{FF2B5EF4-FFF2-40B4-BE49-F238E27FC236}">
                <a16:creationId xmlns:a16="http://schemas.microsoft.com/office/drawing/2014/main" id="{3EB88B30-AE6F-5679-918F-2B9904034282}"/>
              </a:ext>
            </a:extLst>
          </p:cNvPr>
          <p:cNvSpPr>
            <a:spLocks noGrp="1"/>
          </p:cNvSpPr>
          <p:nvPr>
            <p:ph idx="1"/>
          </p:nvPr>
        </p:nvSpPr>
        <p:spPr/>
        <p:txBody>
          <a:bodyPr/>
          <a:lstStyle/>
          <a:p>
            <a:r>
              <a:rPr lang="en-GB"/>
              <a:t>Staffing 85% in place, 100% by January</a:t>
            </a:r>
          </a:p>
          <a:p>
            <a:r>
              <a:rPr lang="en-GB"/>
              <a:t>NPOC (named point of contact for every school)</a:t>
            </a:r>
          </a:p>
          <a:p>
            <a:r>
              <a:rPr lang="en-GB"/>
              <a:t>TSM paperwork created</a:t>
            </a:r>
          </a:p>
          <a:p>
            <a:r>
              <a:rPr lang="en-GB"/>
              <a:t>TSM pilot underway before full roll out in the spring</a:t>
            </a:r>
          </a:p>
          <a:p>
            <a:r>
              <a:rPr lang="en-GB"/>
              <a:t>Each school in Birmingham categorised by LA in terms of processes and PA and SA</a:t>
            </a:r>
          </a:p>
          <a:p>
            <a:r>
              <a:rPr lang="en-GB"/>
              <a:t>Webinars every two weeks since September</a:t>
            </a:r>
          </a:p>
          <a:p>
            <a:r>
              <a:rPr lang="en-GB"/>
              <a:t>Mini Toolkit provided to all schools</a:t>
            </a:r>
          </a:p>
        </p:txBody>
      </p:sp>
    </p:spTree>
    <p:extLst>
      <p:ext uri="{BB962C8B-B14F-4D97-AF65-F5344CB8AC3E}">
        <p14:creationId xmlns:p14="http://schemas.microsoft.com/office/powerpoint/2010/main" val="412126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5B88-3861-BB19-1A56-D1A281524FDC}"/>
              </a:ext>
            </a:extLst>
          </p:cNvPr>
          <p:cNvSpPr>
            <a:spLocks noGrp="1"/>
          </p:cNvSpPr>
          <p:nvPr>
            <p:ph type="title"/>
          </p:nvPr>
        </p:nvSpPr>
        <p:spPr/>
        <p:txBody>
          <a:bodyPr/>
          <a:lstStyle/>
          <a:p>
            <a:r>
              <a:rPr lang="en-GB"/>
              <a:t>Practical Actions for Schools to Consider</a:t>
            </a:r>
          </a:p>
        </p:txBody>
      </p:sp>
      <p:sp>
        <p:nvSpPr>
          <p:cNvPr id="3" name="Content Placeholder 2">
            <a:extLst>
              <a:ext uri="{FF2B5EF4-FFF2-40B4-BE49-F238E27FC236}">
                <a16:creationId xmlns:a16="http://schemas.microsoft.com/office/drawing/2014/main" id="{49FA968C-226F-3C6F-C9E3-D680746A6C0E}"/>
              </a:ext>
            </a:extLst>
          </p:cNvPr>
          <p:cNvSpPr>
            <a:spLocks noGrp="1"/>
          </p:cNvSpPr>
          <p:nvPr>
            <p:ph idx="1"/>
          </p:nvPr>
        </p:nvSpPr>
        <p:spPr/>
        <p:txBody>
          <a:bodyPr/>
          <a:lstStyle/>
          <a:p>
            <a:r>
              <a:rPr lang="en-GB"/>
              <a:t>Ensure you are using VYED data, Similar schools report, ABIE and SAIL to plan actions.</a:t>
            </a:r>
          </a:p>
          <a:p>
            <a:r>
              <a:rPr lang="en-GB"/>
              <a:t>Ensure your SLT and attendance team know who the NPOC is and how to use the district contact email address for the attendance team.</a:t>
            </a:r>
          </a:p>
          <a:p>
            <a:r>
              <a:rPr lang="en-GB"/>
              <a:t>Look at the webinars for the spring term and allocate staff to attend.</a:t>
            </a:r>
          </a:p>
          <a:p>
            <a:r>
              <a:rPr lang="en-GB"/>
              <a:t>Check School Noticeboard weekly for updates and next steps from the attendance team.</a:t>
            </a:r>
          </a:p>
          <a:p>
            <a:pPr marL="0" indent="0">
              <a:buNone/>
            </a:pPr>
            <a:endParaRPr lang="en-GB"/>
          </a:p>
        </p:txBody>
      </p:sp>
    </p:spTree>
    <p:extLst>
      <p:ext uri="{BB962C8B-B14F-4D97-AF65-F5344CB8AC3E}">
        <p14:creationId xmlns:p14="http://schemas.microsoft.com/office/powerpoint/2010/main" val="6564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045FE-348E-09D4-0407-7ACEEBB8149A}"/>
              </a:ext>
            </a:extLst>
          </p:cNvPr>
          <p:cNvSpPr>
            <a:spLocks noGrp="1"/>
          </p:cNvSpPr>
          <p:nvPr>
            <p:ph type="title"/>
          </p:nvPr>
        </p:nvSpPr>
        <p:spPr/>
        <p:txBody>
          <a:bodyPr/>
          <a:lstStyle/>
          <a:p>
            <a:r>
              <a:rPr lang="en-GB"/>
              <a:t>Resources Available</a:t>
            </a:r>
          </a:p>
        </p:txBody>
      </p:sp>
      <p:graphicFrame>
        <p:nvGraphicFramePr>
          <p:cNvPr id="4" name="Content Placeholder 2">
            <a:extLst>
              <a:ext uri="{FF2B5EF4-FFF2-40B4-BE49-F238E27FC236}">
                <a16:creationId xmlns:a16="http://schemas.microsoft.com/office/drawing/2014/main" id="{4B8F0287-9943-484F-03FC-B55BC42C3CFE}"/>
              </a:ext>
            </a:extLst>
          </p:cNvPr>
          <p:cNvGraphicFramePr>
            <a:graphicFrameLocks noGrp="1"/>
          </p:cNvGraphicFramePr>
          <p:nvPr>
            <p:ph idx="1"/>
          </p:nvPr>
        </p:nvGraphicFramePr>
        <p:xfrm>
          <a:off x="457200" y="105886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182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00B8-31C6-4FE3-4285-ECE0C8D610D9}"/>
              </a:ext>
            </a:extLst>
          </p:cNvPr>
          <p:cNvSpPr>
            <a:spLocks noGrp="1"/>
          </p:cNvSpPr>
          <p:nvPr>
            <p:ph type="ctrTitle"/>
          </p:nvPr>
        </p:nvSpPr>
        <p:spPr/>
        <p:txBody>
          <a:bodyPr/>
          <a:lstStyle/>
          <a:p>
            <a:r>
              <a:rPr lang="en-GB"/>
              <a:t>Final Thoughts and Closing Messages</a:t>
            </a:r>
          </a:p>
        </p:txBody>
      </p:sp>
      <p:sp>
        <p:nvSpPr>
          <p:cNvPr id="3" name="Subtitle 2">
            <a:extLst>
              <a:ext uri="{FF2B5EF4-FFF2-40B4-BE49-F238E27FC236}">
                <a16:creationId xmlns:a16="http://schemas.microsoft.com/office/drawing/2014/main" id="{E6E09A59-70AE-0BBC-D68C-2840E7663436}"/>
              </a:ext>
            </a:extLst>
          </p:cNvPr>
          <p:cNvSpPr>
            <a:spLocks noGrp="1"/>
          </p:cNvSpPr>
          <p:nvPr>
            <p:ph type="subTitle" idx="1"/>
          </p:nvPr>
        </p:nvSpPr>
        <p:spPr/>
        <p:txBody>
          <a:bodyPr/>
          <a:lstStyle/>
          <a:p>
            <a:r>
              <a:rPr lang="en-GB"/>
              <a:t>Sue Harrison</a:t>
            </a:r>
          </a:p>
        </p:txBody>
      </p:sp>
    </p:spTree>
    <p:extLst>
      <p:ext uri="{BB962C8B-B14F-4D97-AF65-F5344CB8AC3E}">
        <p14:creationId xmlns:p14="http://schemas.microsoft.com/office/powerpoint/2010/main" val="91875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19AB-FACD-B544-08EE-DCA9FF5F2EAD}"/>
              </a:ext>
            </a:extLst>
          </p:cNvPr>
          <p:cNvSpPr>
            <a:spLocks noGrp="1"/>
          </p:cNvSpPr>
          <p:nvPr>
            <p:ph type="title"/>
          </p:nvPr>
        </p:nvSpPr>
        <p:spPr/>
        <p:txBody>
          <a:bodyPr/>
          <a:lstStyle/>
          <a:p>
            <a:r>
              <a:rPr lang="en-GB"/>
              <a:t>Key Surveys</a:t>
            </a:r>
          </a:p>
        </p:txBody>
      </p:sp>
      <p:sp>
        <p:nvSpPr>
          <p:cNvPr id="3" name="Content Placeholder 2">
            <a:extLst>
              <a:ext uri="{FF2B5EF4-FFF2-40B4-BE49-F238E27FC236}">
                <a16:creationId xmlns:a16="http://schemas.microsoft.com/office/drawing/2014/main" id="{6FB41813-608A-A4A7-B10D-F575E9755E77}"/>
              </a:ext>
            </a:extLst>
          </p:cNvPr>
          <p:cNvSpPr>
            <a:spLocks noGrp="1"/>
          </p:cNvSpPr>
          <p:nvPr>
            <p:ph idx="1"/>
          </p:nvPr>
        </p:nvSpPr>
        <p:spPr/>
        <p:txBody>
          <a:bodyPr/>
          <a:lstStyle/>
          <a:p>
            <a:r>
              <a:rPr lang="en-GB"/>
              <a:t>We know we ask a lot of our schools, but surveys are important and shape future decisions that benefit everyone. Your input really makes a difference. Please share the SEND surveys with children, young people, and families, and complete the AI survey within your school:</a:t>
            </a:r>
            <a:endParaRPr lang="en-GB" b="1"/>
          </a:p>
          <a:p>
            <a:r>
              <a:rPr lang="en-GB" b="1"/>
              <a:t>SEND Lived Experience Surveys </a:t>
            </a:r>
            <a:r>
              <a:rPr lang="en-GB"/>
              <a:t>– closing date 12 December 2025</a:t>
            </a:r>
          </a:p>
          <a:p>
            <a:pPr lvl="1"/>
            <a:r>
              <a:rPr lang="en-GB" u="sng">
                <a:hlinkClick r:id="rId3" tooltip="https://forms.office.com/Pages/ResponsePage.aspx?id=Z86aaeTSzUuzA9K74rm78V3f6pbqzslAlVTt6OX-EXtURFRWMDM1NExWQVFQREE1VTFTQVBTNUVNVC4u"/>
              </a:rPr>
              <a:t>Lived Experience Survey for Young People</a:t>
            </a:r>
            <a:endParaRPr lang="en-GB"/>
          </a:p>
          <a:p>
            <a:pPr lvl="1"/>
            <a:r>
              <a:rPr lang="en-GB" u="sng">
                <a:hlinkClick r:id="rId4" tooltip="https://forms.office.com/Pages/ResponsePage.aspx?id=Z86aaeTSzUuzA9K74rm78V3f6pbqzslAlVTt6OX-EXtUMldYNEtLRUFJUUlLOVlEUkw5SlJKNzI0Sy4u"/>
              </a:rPr>
              <a:t>Lived Experience Survey for Parent Carers</a:t>
            </a:r>
            <a:endParaRPr lang="en-GB"/>
          </a:p>
          <a:p>
            <a:r>
              <a:rPr lang="en-GB" b="1"/>
              <a:t>AI in Education </a:t>
            </a:r>
            <a:r>
              <a:rPr lang="en-GB"/>
              <a:t>– closing date 19 December 2025</a:t>
            </a:r>
          </a:p>
          <a:p>
            <a:pPr lvl="1"/>
            <a:r>
              <a:rPr lang="en-GB">
                <a:hlinkClick r:id="rId5"/>
              </a:rPr>
              <a:t>Birmingham Schools – AI in Education Survey</a:t>
            </a:r>
            <a:endParaRPr lang="en-GB"/>
          </a:p>
        </p:txBody>
      </p:sp>
    </p:spTree>
    <p:extLst>
      <p:ext uri="{BB962C8B-B14F-4D97-AF65-F5344CB8AC3E}">
        <p14:creationId xmlns:p14="http://schemas.microsoft.com/office/powerpoint/2010/main" val="5835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165E4-A9DE-79AD-E8E6-F75335E30C30}"/>
              </a:ext>
            </a:extLst>
          </p:cNvPr>
          <p:cNvSpPr>
            <a:spLocks noGrp="1"/>
          </p:cNvSpPr>
          <p:nvPr>
            <p:ph type="title"/>
          </p:nvPr>
        </p:nvSpPr>
        <p:spPr/>
        <p:txBody>
          <a:bodyPr/>
          <a:lstStyle/>
          <a:p>
            <a:r>
              <a:rPr lang="en-GB"/>
              <a:t>Keeping in Touch</a:t>
            </a:r>
          </a:p>
        </p:txBody>
      </p:sp>
      <p:sp>
        <p:nvSpPr>
          <p:cNvPr id="3" name="Content Placeholder 2">
            <a:extLst>
              <a:ext uri="{FF2B5EF4-FFF2-40B4-BE49-F238E27FC236}">
                <a16:creationId xmlns:a16="http://schemas.microsoft.com/office/drawing/2014/main" id="{AEF304CA-C339-0C8C-D200-8CA508C31BB4}"/>
              </a:ext>
            </a:extLst>
          </p:cNvPr>
          <p:cNvSpPr>
            <a:spLocks noGrp="1"/>
          </p:cNvSpPr>
          <p:nvPr>
            <p:ph idx="1"/>
          </p:nvPr>
        </p:nvSpPr>
        <p:spPr/>
        <p:txBody>
          <a:bodyPr/>
          <a:lstStyle/>
          <a:p>
            <a:r>
              <a:rPr lang="en-GB" sz="1600"/>
              <a:t>If you have any questions or comments, please email them directly to </a:t>
            </a:r>
            <a:r>
              <a:rPr lang="en-GB" sz="1600">
                <a:hlinkClick r:id="rId2"/>
              </a:rPr>
              <a:t>education@birmingham.gov.uk</a:t>
            </a:r>
            <a:r>
              <a:rPr lang="en-GB" sz="1600"/>
              <a:t> and we’ll be happy to respond.</a:t>
            </a:r>
          </a:p>
          <a:p>
            <a:r>
              <a:rPr lang="en-GB" sz="1600"/>
              <a:t>Valuable resources: </a:t>
            </a:r>
          </a:p>
          <a:p>
            <a:pPr lvl="1"/>
            <a:r>
              <a:rPr lang="en-GB" sz="1400"/>
              <a:t>School Noticeboard published each Thursday afternoon during term time: </a:t>
            </a:r>
            <a:r>
              <a:rPr lang="en-GB" sz="1400">
                <a:hlinkClick r:id="rId3"/>
              </a:rPr>
              <a:t>www.birmingham.gov.uk/blog/school-nb</a:t>
            </a:r>
            <a:endParaRPr lang="en-GB" sz="1400"/>
          </a:p>
          <a:p>
            <a:pPr lvl="1"/>
            <a:r>
              <a:rPr lang="en-GB" sz="1400"/>
              <a:t>To help schools connect with the right support, the </a:t>
            </a:r>
            <a:r>
              <a:rPr lang="en-GB" sz="1400">
                <a:hlinkClick r:id="rId4"/>
              </a:rPr>
              <a:t>Children and Families - Meet the team </a:t>
            </a:r>
            <a:r>
              <a:rPr lang="en-GB" sz="1400"/>
              <a:t>directory provides contact details for lead team members across each service area, with a separate document outlining the </a:t>
            </a:r>
            <a:r>
              <a:rPr lang="en-GB" sz="1400">
                <a:hlinkClick r:id="rId5"/>
              </a:rPr>
              <a:t>School Improvement Team</a:t>
            </a:r>
            <a:endParaRPr lang="en-GB" sz="1400"/>
          </a:p>
          <a:p>
            <a:pPr defTabSz="685800">
              <a:spcBef>
                <a:spcPts val="0"/>
              </a:spcBef>
              <a:defRPr/>
            </a:pPr>
            <a:r>
              <a:rPr lang="en-GB" sz="1600">
                <a:latin typeface="+mn-lt"/>
              </a:rPr>
              <a:t>For</a:t>
            </a:r>
            <a:r>
              <a:rPr lang="en-GB" sz="1600"/>
              <a:t> Birmingham Families First</a:t>
            </a:r>
            <a:r>
              <a:rPr lang="en-GB" sz="1600">
                <a:latin typeface="+mn-lt"/>
              </a:rPr>
              <a:t> updates visit: </a:t>
            </a:r>
            <a:r>
              <a:rPr lang="en-GB" sz="1600">
                <a:solidFill>
                  <a:prstClr val="black"/>
                </a:solidFill>
                <a:latin typeface="+mn-lt"/>
                <a:ea typeface="Tahoma" panose="020B0604030504040204" pitchFamily="34" charset="0"/>
                <a:cs typeface="Tahoma" panose="020B0604030504040204" pitchFamily="34" charset="0"/>
                <a:hlinkClick r:id="rId6"/>
              </a:rPr>
              <a:t>www.birmingham.gov.uk/birminghamfamiliesfirst</a:t>
            </a:r>
            <a:r>
              <a:rPr lang="en-GB" sz="1600">
                <a:solidFill>
                  <a:prstClr val="black"/>
                </a:solidFill>
                <a:latin typeface="+mn-lt"/>
                <a:ea typeface="Tahoma" panose="020B0604030504040204" pitchFamily="34" charset="0"/>
                <a:cs typeface="Tahoma" panose="020B0604030504040204" pitchFamily="34" charset="0"/>
              </a:rPr>
              <a:t>. Any questions can be emailed directly to: </a:t>
            </a:r>
            <a:r>
              <a:rPr lang="en-US" sz="1600">
                <a:solidFill>
                  <a:prstClr val="black"/>
                </a:solidFill>
                <a:latin typeface="+mn-lt"/>
                <a:ea typeface="Tahoma" panose="020B0604030504040204" pitchFamily="34" charset="0"/>
                <a:cs typeface="Tahoma" panose="020B0604030504040204" pitchFamily="34" charset="0"/>
                <a:hlinkClick r:id="rId7"/>
              </a:rPr>
              <a:t>BirminghamFamiliesFirst@birminghamchildrenstrust.co.uk</a:t>
            </a:r>
            <a:r>
              <a:rPr lang="en-US" sz="1600">
                <a:solidFill>
                  <a:prstClr val="black"/>
                </a:solidFill>
                <a:latin typeface="+mn-lt"/>
                <a:ea typeface="Tahoma" panose="020B0604030504040204" pitchFamily="34" charset="0"/>
                <a:cs typeface="Tahoma" panose="020B0604030504040204" pitchFamily="34" charset="0"/>
              </a:rPr>
              <a:t>. </a:t>
            </a:r>
            <a:endParaRPr lang="en-GB" sz="1600">
              <a:latin typeface="+mn-lt"/>
            </a:endParaRPr>
          </a:p>
          <a:p>
            <a:r>
              <a:rPr lang="en-GB" sz="1600"/>
              <a:t>There’s lots of amazing things happening in our schools so please continue to share your good news stories with us. </a:t>
            </a:r>
          </a:p>
          <a:p>
            <a:pPr marL="0" indent="0">
              <a:buNone/>
            </a:pPr>
            <a:endParaRPr lang="en-GB"/>
          </a:p>
        </p:txBody>
      </p:sp>
    </p:spTree>
    <p:extLst>
      <p:ext uri="{BB962C8B-B14F-4D97-AF65-F5344CB8AC3E}">
        <p14:creationId xmlns:p14="http://schemas.microsoft.com/office/powerpoint/2010/main" val="235461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52F2-0146-96D1-880B-FAE99BA25004}"/>
              </a:ext>
            </a:extLst>
          </p:cNvPr>
          <p:cNvSpPr>
            <a:spLocks noGrp="1"/>
          </p:cNvSpPr>
          <p:nvPr>
            <p:ph type="title"/>
          </p:nvPr>
        </p:nvSpPr>
        <p:spPr>
          <a:xfrm>
            <a:off x="457200" y="205978"/>
            <a:ext cx="8229600" cy="745592"/>
          </a:xfrm>
        </p:spPr>
        <p:txBody>
          <a:bodyPr anchor="ctr">
            <a:normAutofit/>
          </a:bodyPr>
          <a:lstStyle/>
          <a:p>
            <a:r>
              <a:rPr lang="en-GB"/>
              <a:t>Thank You! </a:t>
            </a:r>
          </a:p>
        </p:txBody>
      </p:sp>
      <p:graphicFrame>
        <p:nvGraphicFramePr>
          <p:cNvPr id="5" name="Content Placeholder 2">
            <a:extLst>
              <a:ext uri="{FF2B5EF4-FFF2-40B4-BE49-F238E27FC236}">
                <a16:creationId xmlns:a16="http://schemas.microsoft.com/office/drawing/2014/main" id="{E61BCE5E-C5AE-D74C-86FB-9A5D697B03E5}"/>
              </a:ext>
            </a:extLst>
          </p:cNvPr>
          <p:cNvGraphicFramePr>
            <a:graphicFrameLocks noGrp="1"/>
          </p:cNvGraphicFramePr>
          <p:nvPr>
            <p:ph idx="1"/>
            <p:extLst>
              <p:ext uri="{D42A27DB-BD31-4B8C-83A1-F6EECF244321}">
                <p14:modId xmlns:p14="http://schemas.microsoft.com/office/powerpoint/2010/main" val="3068786378"/>
              </p:ext>
            </p:extLst>
          </p:nvPr>
        </p:nvGraphicFramePr>
        <p:xfrm>
          <a:off x="457200" y="1059582"/>
          <a:ext cx="8229600" cy="339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663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CA92F-B702-7BB4-BF08-47C269C66E19}"/>
              </a:ext>
            </a:extLst>
          </p:cNvPr>
          <p:cNvSpPr>
            <a:spLocks noGrp="1"/>
          </p:cNvSpPr>
          <p:nvPr>
            <p:ph type="title"/>
          </p:nvPr>
        </p:nvSpPr>
        <p:spPr>
          <a:xfrm>
            <a:off x="369461" y="335066"/>
            <a:ext cx="7476681" cy="394979"/>
          </a:xfrm>
        </p:spPr>
        <p:txBody>
          <a:bodyPr/>
          <a:lstStyle/>
          <a:p>
            <a:r>
              <a:rPr lang="en-GB" sz="2700">
                <a:latin typeface="Avenir Next LT Pro Demi" panose="020B0704020202020204" pitchFamily="34" charset="0"/>
              </a:rPr>
              <a:t>Birmingham Families First – Who we are</a:t>
            </a:r>
            <a:br>
              <a:rPr lang="en-GB" sz="2700">
                <a:latin typeface="Avenir Next LT Pro Demi" panose="020B0704020202020204" pitchFamily="34" charset="0"/>
              </a:rPr>
            </a:br>
            <a:endParaRPr lang="en-GB" sz="2700">
              <a:latin typeface="Avenir Next LT Pro Demi" panose="020B0704020202020204" pitchFamily="34" charset="0"/>
            </a:endParaRPr>
          </a:p>
        </p:txBody>
      </p:sp>
      <p:pic>
        <p:nvPicPr>
          <p:cNvPr id="9" name="Picture 8" descr="Birmingham Families First - Who we are">
            <a:extLst>
              <a:ext uri="{FF2B5EF4-FFF2-40B4-BE49-F238E27FC236}">
                <a16:creationId xmlns:a16="http://schemas.microsoft.com/office/drawing/2014/main" id="{824AFE7A-E6ED-9093-36D7-55C462BE16FC}"/>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609535" y="1643632"/>
            <a:ext cx="7437406" cy="716003"/>
          </a:xfrm>
          <a:prstGeom prst="rect">
            <a:avLst/>
          </a:prstGeom>
        </p:spPr>
      </p:pic>
      <p:sp>
        <p:nvSpPr>
          <p:cNvPr id="10" name="TextBox 9" descr="Title - Birmingham Families First Transformation Group">
            <a:extLst>
              <a:ext uri="{FF2B5EF4-FFF2-40B4-BE49-F238E27FC236}">
                <a16:creationId xmlns:a16="http://schemas.microsoft.com/office/drawing/2014/main" id="{138C0858-CE67-71B3-5F0E-9D4A1BE1E413}"/>
              </a:ext>
              <a:ext uri="{C183D7F6-B498-43B3-948B-1728B52AA6E4}">
                <adec:decorative xmlns:adec="http://schemas.microsoft.com/office/drawing/2017/decorative" val="0"/>
              </a:ext>
            </a:extLst>
          </p:cNvPr>
          <p:cNvSpPr txBox="1"/>
          <p:nvPr/>
        </p:nvSpPr>
        <p:spPr>
          <a:xfrm>
            <a:off x="1575554" y="1364633"/>
            <a:ext cx="7437406" cy="575187"/>
          </a:xfrm>
          <a:prstGeom prst="rect">
            <a:avLst/>
          </a:prstGeom>
          <a:noFill/>
        </p:spPr>
        <p:txBody>
          <a:bodyPr wrap="square" lIns="0" tIns="0" rIns="0" bIns="0" rtlCol="0" anchor="t">
            <a:noAutofit/>
          </a:bodyPr>
          <a:lstStyle/>
          <a:p>
            <a:pPr marL="0" marR="0" lvl="0" indent="0" algn="l" defTabSz="685800" rtl="0" eaLnBrk="1" fontAlgn="auto" latinLnBrk="0" hangingPunct="1">
              <a:lnSpc>
                <a:spcPts val="1429"/>
              </a:lnSpc>
              <a:spcBef>
                <a:spcPts val="0"/>
              </a:spcBef>
              <a:spcAft>
                <a:spcPts val="0"/>
              </a:spcAft>
              <a:buClrTx/>
              <a:buSzTx/>
              <a:buFontTx/>
              <a:buNone/>
              <a:tabLst/>
              <a:defRPr/>
            </a:pPr>
            <a:r>
              <a:rPr kumimoji="0" lang="en-GB" sz="2100" b="1"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Birmingham Families First Transformation Group</a:t>
            </a:r>
          </a:p>
        </p:txBody>
      </p:sp>
      <p:sp>
        <p:nvSpPr>
          <p:cNvPr id="11" name="Rectangle: Rounded Corners 10">
            <a:extLst>
              <a:ext uri="{FF2B5EF4-FFF2-40B4-BE49-F238E27FC236}">
                <a16:creationId xmlns:a16="http://schemas.microsoft.com/office/drawing/2014/main" id="{CD426911-1892-8905-8C33-BD96F05AC75A}"/>
              </a:ext>
              <a:ext uri="{C183D7F6-B498-43B3-948B-1728B52AA6E4}">
                <adec:decorative xmlns:adec="http://schemas.microsoft.com/office/drawing/2017/decorative" val="1"/>
              </a:ext>
            </a:extLst>
          </p:cNvPr>
          <p:cNvSpPr/>
          <p:nvPr/>
        </p:nvSpPr>
        <p:spPr>
          <a:xfrm>
            <a:off x="509008" y="1643633"/>
            <a:ext cx="8037119" cy="1359510"/>
          </a:xfrm>
          <a:prstGeom prst="roundRect">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Aptos" panose="02110004020202020204"/>
              <a:ea typeface="+mn-ea"/>
              <a:cs typeface="+mn-cs"/>
            </a:endParaRPr>
          </a:p>
        </p:txBody>
      </p:sp>
      <p:sp>
        <p:nvSpPr>
          <p:cNvPr id="12" name="Rectangle: Rounded Corners 11">
            <a:extLst>
              <a:ext uri="{FF2B5EF4-FFF2-40B4-BE49-F238E27FC236}">
                <a16:creationId xmlns:a16="http://schemas.microsoft.com/office/drawing/2014/main" id="{CFA00F89-DDFE-2C11-5B79-C625393E863A}"/>
              </a:ext>
              <a:ext uri="{C183D7F6-B498-43B3-948B-1728B52AA6E4}">
                <adec:decorative xmlns:adec="http://schemas.microsoft.com/office/drawing/2017/decorative" val="1"/>
              </a:ext>
            </a:extLst>
          </p:cNvPr>
          <p:cNvSpPr/>
          <p:nvPr/>
        </p:nvSpPr>
        <p:spPr>
          <a:xfrm>
            <a:off x="131041" y="1000125"/>
            <a:ext cx="8688495" cy="31432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Aptos" panose="02110004020202020204"/>
              <a:ea typeface="+mn-ea"/>
              <a:cs typeface="+mn-cs"/>
            </a:endParaRPr>
          </a:p>
        </p:txBody>
      </p:sp>
      <p:sp>
        <p:nvSpPr>
          <p:cNvPr id="14" name="TextBox 13" descr="Wider partnership copy - schools, ICB, police and voluntary sector">
            <a:extLst>
              <a:ext uri="{FF2B5EF4-FFF2-40B4-BE49-F238E27FC236}">
                <a16:creationId xmlns:a16="http://schemas.microsoft.com/office/drawing/2014/main" id="{DA1B7D6F-2E77-C545-059B-766FA73363F6}"/>
              </a:ext>
              <a:ext uri="{C183D7F6-B498-43B3-948B-1728B52AA6E4}">
                <adec:decorative xmlns:adec="http://schemas.microsoft.com/office/drawing/2017/decorative" val="0"/>
              </a:ext>
            </a:extLst>
          </p:cNvPr>
          <p:cNvSpPr txBox="1"/>
          <p:nvPr/>
        </p:nvSpPr>
        <p:spPr>
          <a:xfrm>
            <a:off x="609535" y="3178174"/>
            <a:ext cx="8125986" cy="738664"/>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Wider partnership, including schools, the ICB, wider council, police and voluntary sector</a:t>
            </a:r>
          </a:p>
        </p:txBody>
      </p:sp>
      <p:sp>
        <p:nvSpPr>
          <p:cNvPr id="3" name="TextBox 2" descr="Co production with children, young people and families">
            <a:extLst>
              <a:ext uri="{FF2B5EF4-FFF2-40B4-BE49-F238E27FC236}">
                <a16:creationId xmlns:a16="http://schemas.microsoft.com/office/drawing/2014/main" id="{DB630A8A-3A0C-15F9-8474-3F68DBD342F1}"/>
              </a:ext>
              <a:ext uri="{C183D7F6-B498-43B3-948B-1728B52AA6E4}">
                <adec:decorative xmlns:adec="http://schemas.microsoft.com/office/drawing/2017/decorative" val="0"/>
              </a:ext>
            </a:extLst>
          </p:cNvPr>
          <p:cNvSpPr txBox="1"/>
          <p:nvPr/>
        </p:nvSpPr>
        <p:spPr>
          <a:xfrm>
            <a:off x="265244" y="2440555"/>
            <a:ext cx="8125986" cy="369332"/>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Co-production with children, young people and families</a:t>
            </a:r>
          </a:p>
        </p:txBody>
      </p:sp>
    </p:spTree>
    <p:extLst>
      <p:ext uri="{BB962C8B-B14F-4D97-AF65-F5344CB8AC3E}">
        <p14:creationId xmlns:p14="http://schemas.microsoft.com/office/powerpoint/2010/main" val="36897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6B46CA-0782-94D1-093A-173B4027FF9A}"/>
              </a:ext>
            </a:extLst>
          </p:cNvPr>
          <p:cNvSpPr>
            <a:spLocks noGrp="1"/>
          </p:cNvSpPr>
          <p:nvPr>
            <p:ph type="title"/>
          </p:nvPr>
        </p:nvSpPr>
        <p:spPr>
          <a:xfrm>
            <a:off x="369381" y="430930"/>
            <a:ext cx="7609416" cy="328613"/>
          </a:xfrm>
        </p:spPr>
        <p:txBody>
          <a:bodyPr/>
          <a:lstStyle/>
          <a:p>
            <a:r>
              <a:rPr lang="en-GB" sz="2700">
                <a:latin typeface="Avenir Next LT Pro Demi" panose="020B0704020202020204" pitchFamily="34" charset="0"/>
              </a:rPr>
              <a:t>Birmingham Families First – The vision</a:t>
            </a:r>
          </a:p>
        </p:txBody>
      </p:sp>
      <p:sp>
        <p:nvSpPr>
          <p:cNvPr id="5" name="Text Placeholder 4">
            <a:extLst>
              <a:ext uri="{FF2B5EF4-FFF2-40B4-BE49-F238E27FC236}">
                <a16:creationId xmlns:a16="http://schemas.microsoft.com/office/drawing/2014/main" id="{A75A3A82-6389-F4BF-CE0A-DBC6D79AC543}"/>
              </a:ext>
            </a:extLst>
          </p:cNvPr>
          <p:cNvSpPr>
            <a:spLocks noGrp="1"/>
          </p:cNvSpPr>
          <p:nvPr>
            <p:ph type="body" sz="quarter" idx="10"/>
          </p:nvPr>
        </p:nvSpPr>
        <p:spPr>
          <a:xfrm>
            <a:off x="479109" y="1069467"/>
            <a:ext cx="8126575" cy="2762215"/>
          </a:xfrm>
        </p:spPr>
        <p:txBody>
          <a:bodyPr/>
          <a:lstStyle/>
          <a:p>
            <a:pPr marL="0" indent="0" defTabSz="685800">
              <a:spcBef>
                <a:spcPts val="0"/>
              </a:spcBef>
              <a:buNone/>
              <a:defRPr/>
            </a:pPr>
            <a:r>
              <a:rPr lang="en-GB" sz="2100">
                <a:solidFill>
                  <a:srgbClr val="000000"/>
                </a:solidFill>
                <a:latin typeface="Avenir Next LT Pro" panose="020B0504020202020204" pitchFamily="34" charset="0"/>
              </a:rPr>
              <a:t>Our vision</a:t>
            </a:r>
            <a:r>
              <a:rPr lang="en-GB" sz="2100" spc="-8">
                <a:solidFill>
                  <a:srgbClr val="000000"/>
                </a:solidFill>
                <a:latin typeface="Avenir Next LT Pro" panose="020B0504020202020204" pitchFamily="34" charset="0"/>
              </a:rPr>
              <a:t> is to d</a:t>
            </a:r>
            <a:r>
              <a:rPr lang="en-GB" sz="2100">
                <a:solidFill>
                  <a:srgbClr val="000000"/>
                </a:solidFill>
                <a:latin typeface="Avenir Next LT Pro" panose="020B0504020202020204" pitchFamily="34" charset="0"/>
              </a:rPr>
              <a:t>eliver improved outcomes for children, young people and families through integrated services, delivered in partnership, at a district level.</a:t>
            </a:r>
          </a:p>
          <a:p>
            <a:pPr marL="0" indent="0" defTabSz="685800">
              <a:spcBef>
                <a:spcPts val="0"/>
              </a:spcBef>
              <a:buNone/>
              <a:defRPr/>
            </a:pPr>
            <a:endParaRPr lang="en-GB" sz="2100">
              <a:solidFill>
                <a:srgbClr val="000000"/>
              </a:solidFill>
              <a:latin typeface="Avenir Next LT Pro" panose="020B0504020202020204" pitchFamily="34" charset="0"/>
            </a:endParaRPr>
          </a:p>
          <a:p>
            <a:pPr marL="0" indent="0" defTabSz="685800">
              <a:spcBef>
                <a:spcPts val="0"/>
              </a:spcBef>
              <a:buNone/>
              <a:defRPr/>
            </a:pPr>
            <a:r>
              <a:rPr lang="en-GB" sz="2100">
                <a:solidFill>
                  <a:srgbClr val="000000"/>
                </a:solidFill>
                <a:latin typeface="Avenir Next LT Pro" panose="020B0504020202020204" pitchFamily="34" charset="0"/>
              </a:rPr>
              <a:t>A core principle is a passionate belief in providing earlier, more proactive and effective support to children, young people and families (in line with the current national reform direction).</a:t>
            </a:r>
          </a:p>
          <a:p>
            <a:endParaRPr lang="en-GB"/>
          </a:p>
        </p:txBody>
      </p:sp>
    </p:spTree>
    <p:extLst>
      <p:ext uri="{BB962C8B-B14F-4D97-AF65-F5344CB8AC3E}">
        <p14:creationId xmlns:p14="http://schemas.microsoft.com/office/powerpoint/2010/main" val="382164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A962-09C8-AB68-0086-1691A27B239D}"/>
              </a:ext>
            </a:extLst>
          </p:cNvPr>
          <p:cNvSpPr>
            <a:spLocks noGrp="1"/>
          </p:cNvSpPr>
          <p:nvPr>
            <p:ph type="title"/>
          </p:nvPr>
        </p:nvSpPr>
        <p:spPr>
          <a:xfrm>
            <a:off x="457200" y="205978"/>
            <a:ext cx="8229600" cy="745592"/>
          </a:xfrm>
        </p:spPr>
        <p:txBody>
          <a:bodyPr anchor="ctr">
            <a:normAutofit/>
          </a:bodyPr>
          <a:lstStyle/>
          <a:p>
            <a:r>
              <a:rPr lang="en-GB" dirty="0"/>
              <a:t>District Hubs</a:t>
            </a:r>
          </a:p>
        </p:txBody>
      </p:sp>
      <p:pic>
        <p:nvPicPr>
          <p:cNvPr id="4" name="Content Placeholder 3" descr="A group of people standing in a circle with a map and text&#10;&#10;Description automatically generated">
            <a:extLst>
              <a:ext uri="{FF2B5EF4-FFF2-40B4-BE49-F238E27FC236}">
                <a16:creationId xmlns:a16="http://schemas.microsoft.com/office/drawing/2014/main" id="{32116730-6261-9B9F-C116-EE4B52DE3CA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29468" y="729848"/>
            <a:ext cx="5100209" cy="4207674"/>
          </a:xfrm>
          <a:prstGeom prst="rect">
            <a:avLst/>
          </a:prstGeom>
          <a:noFill/>
        </p:spPr>
      </p:pic>
    </p:spTree>
    <p:extLst>
      <p:ext uri="{BB962C8B-B14F-4D97-AF65-F5344CB8AC3E}">
        <p14:creationId xmlns:p14="http://schemas.microsoft.com/office/powerpoint/2010/main" val="185640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20B0F-14E7-DB9C-9899-D071E3E9EEC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81CAF69-63E9-C8BD-32AD-C915B42E36F5}"/>
              </a:ext>
            </a:extLst>
          </p:cNvPr>
          <p:cNvSpPr>
            <a:spLocks noGrp="1"/>
          </p:cNvSpPr>
          <p:nvPr>
            <p:ph type="title"/>
          </p:nvPr>
        </p:nvSpPr>
        <p:spPr>
          <a:xfrm>
            <a:off x="246862" y="407907"/>
            <a:ext cx="8189215" cy="486562"/>
          </a:xfrm>
          <a:prstGeom prst="rect">
            <a:avLst/>
          </a:prstGeom>
        </p:spPr>
        <p:txBody>
          <a:bodyPr/>
          <a:lstStyle/>
          <a:p>
            <a:r>
              <a:rPr lang="en-GB" sz="2700">
                <a:latin typeface="Avenir Next LT Pro Demi" panose="020B0704020202020204" pitchFamily="34" charset="0"/>
              </a:rPr>
              <a:t>Our strategic outcomes. We want a system that…</a:t>
            </a:r>
          </a:p>
        </p:txBody>
      </p:sp>
      <p:sp>
        <p:nvSpPr>
          <p:cNvPr id="3" name="Rectangle 2">
            <a:extLst>
              <a:ext uri="{FF2B5EF4-FFF2-40B4-BE49-F238E27FC236}">
                <a16:creationId xmlns:a16="http://schemas.microsoft.com/office/drawing/2014/main" id="{5F8FDBE9-7D8C-DCC5-48FF-8CF6478D8F6B}"/>
              </a:ext>
            </a:extLst>
          </p:cNvPr>
          <p:cNvSpPr>
            <a:spLocks noChangeArrowheads="1"/>
          </p:cNvSpPr>
          <p:nvPr/>
        </p:nvSpPr>
        <p:spPr bwMode="auto">
          <a:xfrm>
            <a:off x="246862" y="894469"/>
            <a:ext cx="8705408" cy="367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257175" marR="0" lvl="0" indent="-257175" algn="l" defTabSz="6858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95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Identifies children, young people and families early </a:t>
            </a:r>
            <a:br>
              <a:rPr kumimoji="0" lang="en-US" altLang="en-US" sz="195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br>
            <a:r>
              <a:rPr kumimoji="0" lang="en-US" altLang="en-US" sz="195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when extra support is needed. </a:t>
            </a:r>
          </a:p>
          <a:p>
            <a:pPr marL="214313" marR="0" lvl="0" indent="-214313" algn="l" defTabSz="6858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95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257175" marR="0" lvl="0" indent="-257175" algn="l" defTabSz="6858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95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Provides help as soon as needs emerge, before they </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95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      escalate. </a:t>
            </a:r>
          </a:p>
          <a:p>
            <a:pPr marL="214313" marR="0" lvl="0" indent="-214313" algn="l" defTabSz="6858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95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257175" marR="0" lvl="0" indent="-257175" algn="l" defTabSz="6858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95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Ensures support is effective, reducing ongoing need. </a:t>
            </a:r>
          </a:p>
          <a:p>
            <a:pPr marL="214313" marR="0" lvl="0" indent="-214313" algn="l" defTabSz="6858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95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257175" marR="0" lvl="0" indent="-257175" algn="l" defTabSz="6858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95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Makes support proportionate and targeted, using </a:t>
            </a:r>
            <a:br>
              <a:rPr kumimoji="0" lang="en-US" altLang="en-US" sz="195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br>
            <a:r>
              <a:rPr kumimoji="0" lang="en-US" altLang="en-US" sz="195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multi-agency expertise. </a:t>
            </a:r>
          </a:p>
          <a:p>
            <a:pPr marL="214313" marR="0" lvl="0" indent="-214313" algn="l" defTabSz="6858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95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257175" marR="0" lvl="0" indent="-257175" algn="l" defTabSz="6858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95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Delivers outcomes quickly, avoiding delays </a:t>
            </a:r>
          </a:p>
        </p:txBody>
      </p:sp>
    </p:spTree>
    <p:extLst>
      <p:ext uri="{BB962C8B-B14F-4D97-AF65-F5344CB8AC3E}">
        <p14:creationId xmlns:p14="http://schemas.microsoft.com/office/powerpoint/2010/main" val="257310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F604D-34BC-A69D-4C98-3C6CEA04EA4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73648C5-6EF7-B6AC-308B-7EF249FF0381}"/>
              </a:ext>
            </a:extLst>
          </p:cNvPr>
          <p:cNvSpPr>
            <a:spLocks noGrp="1"/>
          </p:cNvSpPr>
          <p:nvPr>
            <p:ph type="title"/>
          </p:nvPr>
        </p:nvSpPr>
        <p:spPr>
          <a:xfrm>
            <a:off x="366893" y="270874"/>
            <a:ext cx="7893187" cy="486562"/>
          </a:xfrm>
          <a:prstGeom prst="rect">
            <a:avLst/>
          </a:prstGeom>
        </p:spPr>
        <p:txBody>
          <a:bodyPr/>
          <a:lstStyle/>
          <a:p>
            <a:r>
              <a:rPr lang="en-GB" sz="2700">
                <a:latin typeface="Avenir Next LT Pro Demi" panose="020B0704020202020204" pitchFamily="34" charset="0"/>
              </a:rPr>
              <a:t>Design principles</a:t>
            </a:r>
            <a:br>
              <a:rPr lang="en-GB" sz="2700">
                <a:latin typeface="Avenir Next LT Pro Demi" panose="020B0704020202020204" pitchFamily="34" charset="0"/>
              </a:rPr>
            </a:br>
            <a:br>
              <a:rPr lang="en-GB" sz="2700">
                <a:latin typeface="Avenir Next LT Pro Demi" panose="020B0704020202020204" pitchFamily="34" charset="0"/>
              </a:rPr>
            </a:br>
            <a:r>
              <a:rPr lang="en-GB" sz="1950" b="0">
                <a:latin typeface="Avenir Next LT Pro" panose="020B0504020202020204" pitchFamily="34" charset="0"/>
              </a:rPr>
              <a:t>We’ll create a system that is…</a:t>
            </a:r>
          </a:p>
        </p:txBody>
      </p:sp>
      <p:sp>
        <p:nvSpPr>
          <p:cNvPr id="4" name="Rectangle 3">
            <a:extLst>
              <a:ext uri="{FF2B5EF4-FFF2-40B4-BE49-F238E27FC236}">
                <a16:creationId xmlns:a16="http://schemas.microsoft.com/office/drawing/2014/main" id="{ACF76CEF-B76A-A3D1-CD55-D86FEB951586}"/>
              </a:ext>
            </a:extLst>
          </p:cNvPr>
          <p:cNvSpPr>
            <a:spLocks noChangeArrowheads="1"/>
          </p:cNvSpPr>
          <p:nvPr/>
        </p:nvSpPr>
        <p:spPr bwMode="auto">
          <a:xfrm>
            <a:off x="366892" y="1389691"/>
            <a:ext cx="8555882" cy="27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575" b="1"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Shaped by families </a:t>
            </a:r>
            <a:r>
              <a:rPr kumimoji="0" lang="en-US" altLang="en-US" sz="1575"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 Built on what children, young people, and families say matters.</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575" b="1"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Inclusive</a:t>
            </a:r>
            <a:r>
              <a:rPr kumimoji="0" lang="en-US" altLang="en-US" sz="1575"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 – Promotes equity, equality, and inclusion in both change and service delivery. </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575" b="1"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Community-based, district-led</a:t>
            </a:r>
            <a:r>
              <a:rPr kumimoji="0" lang="en-US" altLang="en-US" sz="1575"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 – Uses the full local support network and aligns with locality leadership to deliver consistent outcomes while adapting to local needs.</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575" b="1"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Joined-up </a:t>
            </a:r>
            <a:r>
              <a:rPr kumimoji="0" lang="en-US" altLang="en-US" sz="1575"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 One multi-agency plan so families experience seamless support. </a:t>
            </a:r>
            <a:r>
              <a:rPr kumimoji="0" lang="en-GB" sz="1575"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Act quickly to achieve outcomes and minimise delays.</a:t>
            </a:r>
            <a:endParaRPr kumimoji="0" lang="en-US" altLang="en-US" sz="1575"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575" b="1"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Clear about roles</a:t>
            </a:r>
            <a:r>
              <a:rPr kumimoji="0" lang="en-US" altLang="en-US" sz="1575"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 </a:t>
            </a:r>
            <a:r>
              <a:rPr kumimoji="0" lang="en-US" altLang="en-US" sz="1575" b="1"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and efficient </a:t>
            </a:r>
            <a:r>
              <a:rPr kumimoji="0" lang="en-US" altLang="en-US" sz="1575"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 Partners work together with defined responsibilities based on expertise. Time with families is maximized, avoiding duplication. </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575" b="1"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Digitally enabled and data-driven</a:t>
            </a:r>
            <a:r>
              <a:rPr kumimoji="0" lang="en-US" altLang="en-US" sz="1575"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 – Uses technology to support frontline practice and proactively identify families who need extra help. </a:t>
            </a: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5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0818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0BB1F-8C4B-2F0F-445B-02AB3E5110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DDCA6F-7895-2843-80B2-7CC385D34D13}"/>
              </a:ext>
            </a:extLst>
          </p:cNvPr>
          <p:cNvSpPr>
            <a:spLocks noGrp="1"/>
          </p:cNvSpPr>
          <p:nvPr>
            <p:ph type="title"/>
          </p:nvPr>
        </p:nvSpPr>
        <p:spPr>
          <a:xfrm>
            <a:off x="369462" y="348749"/>
            <a:ext cx="8100578" cy="310332"/>
          </a:xfrm>
        </p:spPr>
        <p:txBody>
          <a:bodyPr/>
          <a:lstStyle/>
          <a:p>
            <a:r>
              <a:rPr lang="en-GB" sz="2700">
                <a:latin typeface="Avenir Next LT Pro Demi" panose="020B0704020202020204" pitchFamily="34" charset="0"/>
              </a:rPr>
              <a:t>District Operating Model – Pilot in Hodge Hill</a:t>
            </a:r>
          </a:p>
        </p:txBody>
      </p:sp>
      <p:sp>
        <p:nvSpPr>
          <p:cNvPr id="5" name="Text Placeholder 2" descr="Priority shared outcomes">
            <a:extLst>
              <a:ext uri="{FF2B5EF4-FFF2-40B4-BE49-F238E27FC236}">
                <a16:creationId xmlns:a16="http://schemas.microsoft.com/office/drawing/2014/main" id="{0EC4D0D5-89A2-F2BE-D492-E5A0FE61F6D4}"/>
              </a:ext>
              <a:ext uri="{C183D7F6-B498-43B3-948B-1728B52AA6E4}">
                <adec:decorative xmlns:adec="http://schemas.microsoft.com/office/drawing/2017/decorative" val="0"/>
              </a:ext>
            </a:extLst>
          </p:cNvPr>
          <p:cNvSpPr txBox="1">
            <a:spLocks/>
          </p:cNvSpPr>
          <p:nvPr/>
        </p:nvSpPr>
        <p:spPr>
          <a:xfrm>
            <a:off x="369462" y="905200"/>
            <a:ext cx="1479887" cy="525266"/>
          </a:xfrm>
          <a:prstGeom prst="rect">
            <a:avLst/>
          </a:prstGeom>
        </p:spPr>
        <p:txBody>
          <a:bodyPr/>
          <a:lstStyle>
            <a:lvl1pPr marL="180000" indent="-180000" algn="l" defTabSz="914406" rtl="0" eaLnBrk="1" latinLnBrk="0" hangingPunct="1">
              <a:lnSpc>
                <a:spcPct val="100000"/>
              </a:lnSpc>
              <a:spcBef>
                <a:spcPts val="1200"/>
              </a:spcBef>
              <a:spcAft>
                <a:spcPts val="600"/>
              </a:spcAft>
              <a:buFont typeface="Arial" charset="0"/>
              <a:buChar char="•"/>
              <a:defRPr sz="1400" b="0" i="0" kern="1200">
                <a:solidFill>
                  <a:schemeClr val="tx1"/>
                </a:solidFill>
                <a:latin typeface="+mn-lt"/>
                <a:ea typeface="InterFace" panose="020B0503020203020204" pitchFamily="34" charset="0"/>
                <a:cs typeface="InterFace" panose="020B0503020203020204" pitchFamily="34" charset="0"/>
              </a:defRPr>
            </a:lvl1pPr>
            <a:lvl2pPr marL="457190" indent="-180000" algn="l" defTabSz="914406"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mn-lt"/>
                <a:ea typeface="InterFace" charset="0"/>
                <a:cs typeface="InterFace" panose="020B0503020203020204" pitchFamily="34" charset="0"/>
              </a:defRPr>
            </a:lvl2pPr>
            <a:lvl3pPr marL="685843" indent="-180000" algn="l" defTabSz="914406"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mn-lt"/>
                <a:ea typeface="InterFace" charset="0"/>
                <a:cs typeface="InterFace" panose="020B0503020203020204" pitchFamily="34" charset="0"/>
              </a:defRPr>
            </a:lvl3pPr>
            <a:lvl4pPr marL="914458" indent="-180000" algn="l" defTabSz="914406" rtl="0" eaLnBrk="1" latinLnBrk="0" hangingPunct="1">
              <a:lnSpc>
                <a:spcPct val="100000"/>
              </a:lnSpc>
              <a:spcBef>
                <a:spcPts val="0"/>
              </a:spcBef>
              <a:spcAft>
                <a:spcPts val="600"/>
              </a:spcAft>
              <a:buFont typeface="Arial" panose="020B0604020202020204" pitchFamily="34" charset="0"/>
              <a:buChar char="•"/>
              <a:tabLst/>
              <a:defRPr sz="1400" b="0" i="0" kern="1200">
                <a:solidFill>
                  <a:schemeClr val="tx1"/>
                </a:solidFill>
                <a:latin typeface="+mn-lt"/>
                <a:ea typeface="InterFace" panose="020B0503020203020204" pitchFamily="34" charset="0"/>
                <a:cs typeface="InterFace" panose="020B0503020203020204" pitchFamily="34" charset="0"/>
              </a:defRPr>
            </a:lvl4pPr>
            <a:lvl5pPr marL="1143072" indent="228614" algn="l" defTabSz="914406" rtl="0" eaLnBrk="1" latinLnBrk="0" hangingPunct="1">
              <a:lnSpc>
                <a:spcPct val="100000"/>
              </a:lnSpc>
              <a:spcBef>
                <a:spcPts val="0"/>
              </a:spcBef>
              <a:spcAft>
                <a:spcPts val="600"/>
              </a:spcAft>
              <a:buFont typeface="Arial" panose="020B0604020202020204" pitchFamily="34" charset="0"/>
              <a:buChar char="•"/>
              <a:tabLst/>
              <a:defRPr sz="1400" b="0" i="0" kern="1200">
                <a:solidFill>
                  <a:schemeClr val="tx1"/>
                </a:solidFill>
                <a:latin typeface="InterFace" panose="020B0503020203020204" pitchFamily="34" charset="0"/>
                <a:ea typeface="InterFace" panose="020B0503020203020204" pitchFamily="34" charset="0"/>
                <a:cs typeface="InterFace" panose="020B0503020203020204" pitchFamily="34"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5" rtl="0" eaLnBrk="1" fontAlgn="auto" latinLnBrk="0" hangingPunct="1">
              <a:lnSpc>
                <a:spcPct val="100000"/>
              </a:lnSpc>
              <a:spcBef>
                <a:spcPts val="900"/>
              </a:spcBef>
              <a:spcAft>
                <a:spcPts val="450"/>
              </a:spcAft>
              <a:buClrTx/>
              <a:buSzTx/>
              <a:buFont typeface="Arial" charset="0"/>
              <a:buNone/>
              <a:tabLst/>
              <a:defRPr/>
            </a:pPr>
            <a:r>
              <a:rPr kumimoji="0" lang="en-GB" sz="1500" b="1" i="0" u="none" strike="noStrike" kern="1200" cap="none" spc="0" normalizeH="0" baseline="0" noProof="0">
                <a:ln>
                  <a:noFill/>
                </a:ln>
                <a:solidFill>
                  <a:srgbClr val="000000"/>
                </a:solidFill>
                <a:effectLst/>
                <a:uLnTx/>
                <a:uFillTx/>
                <a:latin typeface="Avenir Next LT Pro Demi" panose="020B0704020202020204" pitchFamily="34" charset="0"/>
                <a:ea typeface="Tahoma" panose="020B0604030504040204" pitchFamily="34" charset="0"/>
                <a:cs typeface="Tahoma" panose="020B0604030504040204" pitchFamily="34" charset="0"/>
              </a:rPr>
              <a:t>Priority Shared Outcomes:</a:t>
            </a:r>
          </a:p>
        </p:txBody>
      </p:sp>
      <p:sp>
        <p:nvSpPr>
          <p:cNvPr id="6" name="Rectangle: Rounded Corners 5">
            <a:extLst>
              <a:ext uri="{FF2B5EF4-FFF2-40B4-BE49-F238E27FC236}">
                <a16:creationId xmlns:a16="http://schemas.microsoft.com/office/drawing/2014/main" id="{EBFC5E09-8507-336B-E868-FCF9E8B70A49}"/>
              </a:ext>
            </a:extLst>
          </p:cNvPr>
          <p:cNvSpPr/>
          <p:nvPr/>
        </p:nvSpPr>
        <p:spPr>
          <a:xfrm>
            <a:off x="1926073" y="992588"/>
            <a:ext cx="2011166" cy="39511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venir Next LT Pro" panose="020B0504020202020204" pitchFamily="34" charset="0"/>
                <a:ea typeface="Tahoma" panose="020B0604030504040204" pitchFamily="34" charset="0"/>
                <a:cs typeface="Tahoma" panose="020B0604030504040204" pitchFamily="34" charset="0"/>
              </a:rPr>
              <a:t>Keeping more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venir Next LT Pro" panose="020B0504020202020204" pitchFamily="34" charset="0"/>
                <a:ea typeface="Tahoma" panose="020B0604030504040204" pitchFamily="34" charset="0"/>
                <a:cs typeface="Tahoma" panose="020B0604030504040204" pitchFamily="34" charset="0"/>
              </a:rPr>
              <a:t>families together</a:t>
            </a:r>
          </a:p>
        </p:txBody>
      </p:sp>
      <p:sp>
        <p:nvSpPr>
          <p:cNvPr id="7" name="Rectangle: Rounded Corners 6">
            <a:extLst>
              <a:ext uri="{FF2B5EF4-FFF2-40B4-BE49-F238E27FC236}">
                <a16:creationId xmlns:a16="http://schemas.microsoft.com/office/drawing/2014/main" id="{28F55FCF-16BC-9552-8E2C-FAFA0189C442}"/>
              </a:ext>
            </a:extLst>
          </p:cNvPr>
          <p:cNvSpPr/>
          <p:nvPr/>
        </p:nvSpPr>
        <p:spPr>
          <a:xfrm>
            <a:off x="4318914" y="1009452"/>
            <a:ext cx="2011166" cy="39511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venir Next LT Pro" panose="020B0504020202020204" pitchFamily="34" charset="0"/>
                <a:ea typeface="Tahoma" panose="020B0604030504040204" pitchFamily="34" charset="0"/>
                <a:cs typeface="Tahoma" panose="020B0604030504040204" pitchFamily="34" charset="0"/>
              </a:rPr>
              <a:t>Improving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venir Next LT Pro" panose="020B0504020202020204" pitchFamily="34" charset="0"/>
                <a:ea typeface="Tahoma" panose="020B0604030504040204" pitchFamily="34" charset="0"/>
                <a:cs typeface="Tahoma" panose="020B0604030504040204" pitchFamily="34" charset="0"/>
              </a:rPr>
              <a:t>school attendance</a:t>
            </a:r>
          </a:p>
        </p:txBody>
      </p:sp>
      <p:sp>
        <p:nvSpPr>
          <p:cNvPr id="8" name="Rectangle: Rounded Corners 7">
            <a:extLst>
              <a:ext uri="{FF2B5EF4-FFF2-40B4-BE49-F238E27FC236}">
                <a16:creationId xmlns:a16="http://schemas.microsoft.com/office/drawing/2014/main" id="{5DFAC402-2E92-6C05-532B-45F9A629E4EC}"/>
              </a:ext>
            </a:extLst>
          </p:cNvPr>
          <p:cNvSpPr/>
          <p:nvPr/>
        </p:nvSpPr>
        <p:spPr>
          <a:xfrm>
            <a:off x="6788479" y="1009451"/>
            <a:ext cx="2011166" cy="39511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venir Next LT Pro" panose="020B0504020202020204" pitchFamily="34" charset="0"/>
                <a:ea typeface="Tahoma" panose="020B0604030504040204" pitchFamily="34" charset="0"/>
                <a:cs typeface="Tahoma" panose="020B0604030504040204" pitchFamily="34" charset="0"/>
              </a:rPr>
              <a:t>Improving child development in early years</a:t>
            </a:r>
          </a:p>
        </p:txBody>
      </p:sp>
      <p:sp>
        <p:nvSpPr>
          <p:cNvPr id="44" name="Text Placeholder 2" descr="The model">
            <a:extLst>
              <a:ext uri="{FF2B5EF4-FFF2-40B4-BE49-F238E27FC236}">
                <a16:creationId xmlns:a16="http://schemas.microsoft.com/office/drawing/2014/main" id="{9C3CB193-EEA0-4353-A977-664ACED21CB4}"/>
              </a:ext>
              <a:ext uri="{C183D7F6-B498-43B3-948B-1728B52AA6E4}">
                <adec:decorative xmlns:adec="http://schemas.microsoft.com/office/drawing/2017/decorative" val="0"/>
              </a:ext>
            </a:extLst>
          </p:cNvPr>
          <p:cNvSpPr txBox="1">
            <a:spLocks/>
          </p:cNvSpPr>
          <p:nvPr/>
        </p:nvSpPr>
        <p:spPr>
          <a:xfrm>
            <a:off x="335528" y="1975060"/>
            <a:ext cx="1479887" cy="525266"/>
          </a:xfrm>
          <a:prstGeom prst="rect">
            <a:avLst/>
          </a:prstGeom>
        </p:spPr>
        <p:txBody>
          <a:bodyPr/>
          <a:lstStyle>
            <a:lvl1pPr marL="180000" indent="-180000" algn="l" defTabSz="914406" rtl="0" eaLnBrk="1" latinLnBrk="0" hangingPunct="1">
              <a:lnSpc>
                <a:spcPct val="100000"/>
              </a:lnSpc>
              <a:spcBef>
                <a:spcPts val="1200"/>
              </a:spcBef>
              <a:spcAft>
                <a:spcPts val="600"/>
              </a:spcAft>
              <a:buFont typeface="Arial" charset="0"/>
              <a:buChar char="•"/>
              <a:defRPr sz="1400" b="0" i="0" kern="1200">
                <a:solidFill>
                  <a:schemeClr val="tx1"/>
                </a:solidFill>
                <a:latin typeface="+mn-lt"/>
                <a:ea typeface="InterFace" panose="020B0503020203020204" pitchFamily="34" charset="0"/>
                <a:cs typeface="InterFace" panose="020B0503020203020204" pitchFamily="34" charset="0"/>
              </a:defRPr>
            </a:lvl1pPr>
            <a:lvl2pPr marL="457190" indent="-180000" algn="l" defTabSz="914406"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mn-lt"/>
                <a:ea typeface="InterFace" charset="0"/>
                <a:cs typeface="InterFace" panose="020B0503020203020204" pitchFamily="34" charset="0"/>
              </a:defRPr>
            </a:lvl2pPr>
            <a:lvl3pPr marL="685843" indent="-180000" algn="l" defTabSz="914406"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mn-lt"/>
                <a:ea typeface="InterFace" charset="0"/>
                <a:cs typeface="InterFace" panose="020B0503020203020204" pitchFamily="34" charset="0"/>
              </a:defRPr>
            </a:lvl3pPr>
            <a:lvl4pPr marL="914458" indent="-180000" algn="l" defTabSz="914406" rtl="0" eaLnBrk="1" latinLnBrk="0" hangingPunct="1">
              <a:lnSpc>
                <a:spcPct val="100000"/>
              </a:lnSpc>
              <a:spcBef>
                <a:spcPts val="0"/>
              </a:spcBef>
              <a:spcAft>
                <a:spcPts val="600"/>
              </a:spcAft>
              <a:buFont typeface="Arial" panose="020B0604020202020204" pitchFamily="34" charset="0"/>
              <a:buChar char="•"/>
              <a:tabLst/>
              <a:defRPr sz="1400" b="0" i="0" kern="1200">
                <a:solidFill>
                  <a:schemeClr val="tx1"/>
                </a:solidFill>
                <a:latin typeface="+mn-lt"/>
                <a:ea typeface="InterFace" panose="020B0503020203020204" pitchFamily="34" charset="0"/>
                <a:cs typeface="InterFace" panose="020B0503020203020204" pitchFamily="34" charset="0"/>
              </a:defRPr>
            </a:lvl4pPr>
            <a:lvl5pPr marL="1143072" indent="228614" algn="l" defTabSz="914406" rtl="0" eaLnBrk="1" latinLnBrk="0" hangingPunct="1">
              <a:lnSpc>
                <a:spcPct val="100000"/>
              </a:lnSpc>
              <a:spcBef>
                <a:spcPts val="0"/>
              </a:spcBef>
              <a:spcAft>
                <a:spcPts val="600"/>
              </a:spcAft>
              <a:buFont typeface="Arial" panose="020B0604020202020204" pitchFamily="34" charset="0"/>
              <a:buChar char="•"/>
              <a:tabLst/>
              <a:defRPr sz="1400" b="0" i="0" kern="1200">
                <a:solidFill>
                  <a:schemeClr val="tx1"/>
                </a:solidFill>
                <a:latin typeface="InterFace" panose="020B0503020203020204" pitchFamily="34" charset="0"/>
                <a:ea typeface="InterFace" panose="020B0503020203020204" pitchFamily="34" charset="0"/>
                <a:cs typeface="InterFace" panose="020B0503020203020204" pitchFamily="34"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5" rtl="0" eaLnBrk="1" fontAlgn="auto" latinLnBrk="0" hangingPunct="1">
              <a:lnSpc>
                <a:spcPct val="100000"/>
              </a:lnSpc>
              <a:spcBef>
                <a:spcPts val="900"/>
              </a:spcBef>
              <a:spcAft>
                <a:spcPts val="450"/>
              </a:spcAft>
              <a:buClrTx/>
              <a:buSzTx/>
              <a:buFont typeface="Arial" charset="0"/>
              <a:buNone/>
              <a:tabLst/>
              <a:defRPr/>
            </a:pPr>
            <a:r>
              <a:rPr kumimoji="0" lang="en-GB" sz="1500" b="0" i="0" u="none" strike="noStrike" kern="1200" cap="none" spc="0" normalizeH="0" baseline="0" noProof="0">
                <a:ln>
                  <a:noFill/>
                </a:ln>
                <a:solidFill>
                  <a:srgbClr val="000000"/>
                </a:solidFill>
                <a:effectLst/>
                <a:uLnTx/>
                <a:uFillTx/>
                <a:latin typeface="Avenir Next LT Pro Demi" panose="020B0704020202020204" pitchFamily="34" charset="0"/>
                <a:ea typeface="Tahoma" panose="020B0604030504040204" pitchFamily="34" charset="0"/>
                <a:cs typeface="Tahoma" panose="020B0604030504040204" pitchFamily="34" charset="0"/>
              </a:rPr>
              <a:t>The Model:</a:t>
            </a:r>
          </a:p>
        </p:txBody>
      </p:sp>
      <p:pic>
        <p:nvPicPr>
          <p:cNvPr id="11" name="Picture 10" descr="Universal needs graphic">
            <a:extLst>
              <a:ext uri="{FF2B5EF4-FFF2-40B4-BE49-F238E27FC236}">
                <a16:creationId xmlns:a16="http://schemas.microsoft.com/office/drawing/2014/main" id="{6E986611-9321-083A-FB84-3645C5E24B2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69461" y="2333231"/>
            <a:ext cx="2021172" cy="2021172"/>
          </a:xfrm>
          <a:prstGeom prst="rect">
            <a:avLst/>
          </a:prstGeom>
        </p:spPr>
      </p:pic>
      <p:cxnSp>
        <p:nvCxnSpPr>
          <p:cNvPr id="13" name="Straight Connector 12">
            <a:extLst>
              <a:ext uri="{FF2B5EF4-FFF2-40B4-BE49-F238E27FC236}">
                <a16:creationId xmlns:a16="http://schemas.microsoft.com/office/drawing/2014/main" id="{C62D7F61-CF49-FB24-0695-3FAA621B9D59}"/>
              </a:ext>
              <a:ext uri="{C183D7F6-B498-43B3-948B-1728B52AA6E4}">
                <adec:decorative xmlns:adec="http://schemas.microsoft.com/office/drawing/2017/decorative" val="1"/>
              </a:ext>
            </a:extLst>
          </p:cNvPr>
          <p:cNvCxnSpPr>
            <a:cxnSpLocks/>
          </p:cNvCxnSpPr>
          <p:nvPr/>
        </p:nvCxnSpPr>
        <p:spPr>
          <a:xfrm flipH="1">
            <a:off x="1544367" y="2099402"/>
            <a:ext cx="1175717" cy="1036401"/>
          </a:xfrm>
          <a:prstGeom prst="line">
            <a:avLst/>
          </a:prstGeom>
          <a:ln w="12700">
            <a:solidFill>
              <a:schemeClr val="tx1"/>
            </a:solidFill>
            <a:headEnd type="oval"/>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descr="List of all needs across the partnership">
            <a:extLst>
              <a:ext uri="{FF2B5EF4-FFF2-40B4-BE49-F238E27FC236}">
                <a16:creationId xmlns:a16="http://schemas.microsoft.com/office/drawing/2014/main" id="{ADEDAE1B-07E7-5B48-164B-F33C244B92D5}"/>
              </a:ext>
              <a:ext uri="{C183D7F6-B498-43B3-948B-1728B52AA6E4}">
                <adec:decorative xmlns:adec="http://schemas.microsoft.com/office/drawing/2017/decorative" val="0"/>
              </a:ext>
            </a:extLst>
          </p:cNvPr>
          <p:cNvSpPr txBox="1"/>
          <p:nvPr/>
        </p:nvSpPr>
        <p:spPr>
          <a:xfrm>
            <a:off x="2816777" y="1611890"/>
            <a:ext cx="3752636" cy="3129717"/>
          </a:xfrm>
          <a:prstGeom prst="rect">
            <a:avLst/>
          </a:prstGeom>
          <a:noFill/>
        </p:spPr>
        <p:txBody>
          <a:bodyPr wrap="square" lIns="0" tIns="0" rIns="0" bIns="0" rtlCol="0" anchor="t">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5B8C5A">
                    <a:lumMod val="50000"/>
                  </a:srgbClr>
                </a:solidFill>
                <a:effectLst/>
                <a:uLnTx/>
                <a:uFillTx/>
                <a:latin typeface="Avenir Next LT Pro" panose="020B0504020202020204" pitchFamily="34" charset="0"/>
                <a:ea typeface="Tahoma" panose="020B0604030504040204" pitchFamily="34" charset="0"/>
                <a:cs typeface="Tahoma" panose="020B0604030504040204" pitchFamily="34" charset="0"/>
              </a:rPr>
              <a:t>A multi-disciplinary training offer for parents and professionals in universal services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rgbClr val="5B8C5A">
                  <a:lumMod val="50000"/>
                </a:srgbClr>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5B8C5A">
                    <a:lumMod val="50000"/>
                  </a:srgbClr>
                </a:solidFill>
                <a:effectLst/>
                <a:uLnTx/>
                <a:uFillTx/>
                <a:latin typeface="Avenir Next LT Pro" panose="020B0504020202020204" pitchFamily="34" charset="0"/>
                <a:ea typeface="Tahoma" panose="020B0604030504040204" pitchFamily="34" charset="0"/>
                <a:cs typeface="Tahoma" panose="020B0604030504040204" pitchFamily="34" charset="0"/>
              </a:rPr>
              <a:t>A digital offer of resources for parents and professionals in universal services, as well as a directory of agencies for single agency responses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5B8C5A">
                    <a:lumMod val="75000"/>
                  </a:srgbClr>
                </a:solidFill>
                <a:effectLst/>
                <a:uLnTx/>
                <a:uFillTx/>
                <a:latin typeface="Avenir Next LT Pro" panose="020B0504020202020204" pitchFamily="34" charset="0"/>
                <a:ea typeface="Tahoma" panose="020B0604030504040204" pitchFamily="34" charset="0"/>
                <a:cs typeface="Tahoma" panose="020B0604030504040204" pitchFamily="34" charset="0"/>
              </a:rPr>
              <a:t>Family Hubs as an estate based and peripatetic multi-disciplinary team</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rgbClr val="5B8C5A">
                  <a:lumMod val="75000"/>
                </a:srgbClr>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5B8C5A">
                    <a:lumMod val="75000"/>
                  </a:srgbClr>
                </a:solidFill>
                <a:effectLst/>
                <a:uLnTx/>
                <a:uFillTx/>
                <a:latin typeface="Avenir Next LT Pro" panose="020B0504020202020204" pitchFamily="34" charset="0"/>
                <a:ea typeface="Tahoma" panose="020B0604030504040204" pitchFamily="34" charset="0"/>
                <a:cs typeface="Tahoma" panose="020B0604030504040204" pitchFamily="34" charset="0"/>
              </a:rPr>
              <a:t>Team Around the School or Early Years Setting for initial consultation for professionals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ABE01">
                    <a:lumMod val="75000"/>
                  </a:srgbClr>
                </a:solidFill>
                <a:effectLst/>
                <a:uLnTx/>
                <a:uFillTx/>
                <a:latin typeface="Avenir Next LT Pro" panose="020B0504020202020204" pitchFamily="34" charset="0"/>
                <a:ea typeface="Tahoma" panose="020B0604030504040204" pitchFamily="34" charset="0"/>
                <a:cs typeface="Tahoma" panose="020B0604030504040204" pitchFamily="34" charset="0"/>
              </a:rPr>
              <a:t>Team Around the Family Network for initial multi-agency response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rgbClr val="FABE01">
                  <a:lumMod val="75000"/>
                </a:srgbClr>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ABE01">
                    <a:lumMod val="75000"/>
                  </a:srgbClr>
                </a:solidFill>
                <a:effectLst/>
                <a:uLnTx/>
                <a:uFillTx/>
                <a:latin typeface="Avenir Next LT Pro" panose="020B0504020202020204" pitchFamily="34" charset="0"/>
                <a:ea typeface="Tahoma" panose="020B0604030504040204" pitchFamily="34" charset="0"/>
                <a:cs typeface="Tahoma" panose="020B0604030504040204" pitchFamily="34" charset="0"/>
              </a:rPr>
              <a:t>Family Help for multi-agency response to lower-level risk</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E3655B">
                    <a:lumMod val="50000"/>
                  </a:srgbClr>
                </a:solidFill>
                <a:effectLst/>
                <a:uLnTx/>
                <a:uFillTx/>
                <a:latin typeface="Avenir Next LT Pro" panose="020B0504020202020204" pitchFamily="34" charset="0"/>
                <a:ea typeface="Tahoma" panose="020B0604030504040204" pitchFamily="34" charset="0"/>
                <a:cs typeface="Tahoma" panose="020B0604030504040204" pitchFamily="34" charset="0"/>
              </a:rPr>
              <a:t>Multi-agency child protection for response to higher level risk</a:t>
            </a:r>
          </a:p>
        </p:txBody>
      </p:sp>
      <p:cxnSp>
        <p:nvCxnSpPr>
          <p:cNvPr id="19" name="Straight Connector 18">
            <a:extLst>
              <a:ext uri="{FF2B5EF4-FFF2-40B4-BE49-F238E27FC236}">
                <a16:creationId xmlns:a16="http://schemas.microsoft.com/office/drawing/2014/main" id="{055B3520-D068-08D5-5065-9E69CE5DA070}"/>
              </a:ext>
              <a:ext uri="{C183D7F6-B498-43B3-948B-1728B52AA6E4}">
                <adec:decorative xmlns:adec="http://schemas.microsoft.com/office/drawing/2017/decorative" val="1"/>
              </a:ext>
            </a:extLst>
          </p:cNvPr>
          <p:cNvCxnSpPr>
            <a:cxnSpLocks/>
          </p:cNvCxnSpPr>
          <p:nvPr/>
        </p:nvCxnSpPr>
        <p:spPr>
          <a:xfrm flipH="1">
            <a:off x="1849349" y="3135803"/>
            <a:ext cx="870735" cy="95539"/>
          </a:xfrm>
          <a:prstGeom prst="line">
            <a:avLst/>
          </a:prstGeom>
          <a:ln w="12700">
            <a:solidFill>
              <a:schemeClr val="tx1"/>
            </a:solidFill>
            <a:headEnd type="oval"/>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A9744B-1A5A-4E38-5CC2-DDDEF8A6CF03}"/>
              </a:ext>
              <a:ext uri="{C183D7F6-B498-43B3-948B-1728B52AA6E4}">
                <adec:decorative xmlns:adec="http://schemas.microsoft.com/office/drawing/2017/decorative" val="1"/>
              </a:ext>
            </a:extLst>
          </p:cNvPr>
          <p:cNvCxnSpPr>
            <a:cxnSpLocks/>
          </p:cNvCxnSpPr>
          <p:nvPr/>
        </p:nvCxnSpPr>
        <p:spPr>
          <a:xfrm flipH="1" flipV="1">
            <a:off x="2033910" y="3512241"/>
            <a:ext cx="686174" cy="404305"/>
          </a:xfrm>
          <a:prstGeom prst="line">
            <a:avLst/>
          </a:prstGeom>
          <a:ln w="12700">
            <a:solidFill>
              <a:schemeClr val="tx1"/>
            </a:solidFill>
            <a:headEnd type="oval"/>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2187178-9A17-3D20-1CB8-6A7ED07EECAC}"/>
              </a:ext>
              <a:ext uri="{C183D7F6-B498-43B3-948B-1728B52AA6E4}">
                <adec:decorative xmlns:adec="http://schemas.microsoft.com/office/drawing/2017/decorative" val="1"/>
              </a:ext>
            </a:extLst>
          </p:cNvPr>
          <p:cNvCxnSpPr>
            <a:cxnSpLocks/>
          </p:cNvCxnSpPr>
          <p:nvPr/>
        </p:nvCxnSpPr>
        <p:spPr>
          <a:xfrm flipH="1" flipV="1">
            <a:off x="2086897" y="3916546"/>
            <a:ext cx="633187" cy="582676"/>
          </a:xfrm>
          <a:prstGeom prst="line">
            <a:avLst/>
          </a:prstGeom>
          <a:ln w="12700">
            <a:solidFill>
              <a:schemeClr val="tx1"/>
            </a:solidFill>
            <a:headEnd type="oval"/>
            <a:tailEnd type="triangle" w="med" len="med"/>
          </a:ln>
        </p:spPr>
        <p:style>
          <a:lnRef idx="1">
            <a:schemeClr val="accent1"/>
          </a:lnRef>
          <a:fillRef idx="0">
            <a:schemeClr val="accent1"/>
          </a:fillRef>
          <a:effectRef idx="0">
            <a:schemeClr val="accent1"/>
          </a:effectRef>
          <a:fontRef idx="minor">
            <a:schemeClr val="tx1"/>
          </a:fontRef>
        </p:style>
      </p:cxnSp>
      <p:sp>
        <p:nvSpPr>
          <p:cNvPr id="45" name="Text Placeholder 2" descr="Enablers">
            <a:extLst>
              <a:ext uri="{FF2B5EF4-FFF2-40B4-BE49-F238E27FC236}">
                <a16:creationId xmlns:a16="http://schemas.microsoft.com/office/drawing/2014/main" id="{1F3AD40A-2403-8C81-8E20-32C8281311A8}"/>
              </a:ext>
              <a:ext uri="{C183D7F6-B498-43B3-948B-1728B52AA6E4}">
                <adec:decorative xmlns:adec="http://schemas.microsoft.com/office/drawing/2017/decorative" val="0"/>
              </a:ext>
            </a:extLst>
          </p:cNvPr>
          <p:cNvSpPr txBox="1">
            <a:spLocks/>
          </p:cNvSpPr>
          <p:nvPr/>
        </p:nvSpPr>
        <p:spPr>
          <a:xfrm>
            <a:off x="6903483" y="1763706"/>
            <a:ext cx="1245919" cy="335696"/>
          </a:xfrm>
          <a:prstGeom prst="rect">
            <a:avLst/>
          </a:prstGeom>
        </p:spPr>
        <p:txBody>
          <a:bodyPr/>
          <a:lstStyle>
            <a:lvl1pPr marL="180000" indent="-180000" algn="l" defTabSz="914406" rtl="0" eaLnBrk="1" latinLnBrk="0" hangingPunct="1">
              <a:lnSpc>
                <a:spcPct val="100000"/>
              </a:lnSpc>
              <a:spcBef>
                <a:spcPts val="1200"/>
              </a:spcBef>
              <a:spcAft>
                <a:spcPts val="600"/>
              </a:spcAft>
              <a:buFont typeface="Arial" charset="0"/>
              <a:buChar char="•"/>
              <a:defRPr sz="1400" b="0" i="0" kern="1200">
                <a:solidFill>
                  <a:schemeClr val="tx1"/>
                </a:solidFill>
                <a:latin typeface="+mn-lt"/>
                <a:ea typeface="InterFace" panose="020B0503020203020204" pitchFamily="34" charset="0"/>
                <a:cs typeface="InterFace" panose="020B0503020203020204" pitchFamily="34" charset="0"/>
              </a:defRPr>
            </a:lvl1pPr>
            <a:lvl2pPr marL="457190" indent="-180000" algn="l" defTabSz="914406"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mn-lt"/>
                <a:ea typeface="InterFace" charset="0"/>
                <a:cs typeface="InterFace" panose="020B0503020203020204" pitchFamily="34" charset="0"/>
              </a:defRPr>
            </a:lvl2pPr>
            <a:lvl3pPr marL="685843" indent="-180000" algn="l" defTabSz="914406"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mn-lt"/>
                <a:ea typeface="InterFace" charset="0"/>
                <a:cs typeface="InterFace" panose="020B0503020203020204" pitchFamily="34" charset="0"/>
              </a:defRPr>
            </a:lvl3pPr>
            <a:lvl4pPr marL="914458" indent="-180000" algn="l" defTabSz="914406" rtl="0" eaLnBrk="1" latinLnBrk="0" hangingPunct="1">
              <a:lnSpc>
                <a:spcPct val="100000"/>
              </a:lnSpc>
              <a:spcBef>
                <a:spcPts val="0"/>
              </a:spcBef>
              <a:spcAft>
                <a:spcPts val="600"/>
              </a:spcAft>
              <a:buFont typeface="Arial" panose="020B0604020202020204" pitchFamily="34" charset="0"/>
              <a:buChar char="•"/>
              <a:tabLst/>
              <a:defRPr sz="1400" b="0" i="0" kern="1200">
                <a:solidFill>
                  <a:schemeClr val="tx1"/>
                </a:solidFill>
                <a:latin typeface="+mn-lt"/>
                <a:ea typeface="InterFace" panose="020B0503020203020204" pitchFamily="34" charset="0"/>
                <a:cs typeface="InterFace" panose="020B0503020203020204" pitchFamily="34" charset="0"/>
              </a:defRPr>
            </a:lvl4pPr>
            <a:lvl5pPr marL="1143072" indent="228614" algn="l" defTabSz="914406" rtl="0" eaLnBrk="1" latinLnBrk="0" hangingPunct="1">
              <a:lnSpc>
                <a:spcPct val="100000"/>
              </a:lnSpc>
              <a:spcBef>
                <a:spcPts val="0"/>
              </a:spcBef>
              <a:spcAft>
                <a:spcPts val="600"/>
              </a:spcAft>
              <a:buFont typeface="Arial" panose="020B0604020202020204" pitchFamily="34" charset="0"/>
              <a:buChar char="•"/>
              <a:tabLst/>
              <a:defRPr sz="1400" b="0" i="0" kern="1200">
                <a:solidFill>
                  <a:schemeClr val="tx1"/>
                </a:solidFill>
                <a:latin typeface="InterFace" panose="020B0503020203020204" pitchFamily="34" charset="0"/>
                <a:ea typeface="InterFace" panose="020B0503020203020204" pitchFamily="34" charset="0"/>
                <a:cs typeface="InterFace" panose="020B0503020203020204" pitchFamily="34"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5" rtl="0" eaLnBrk="1" fontAlgn="auto" latinLnBrk="0" hangingPunct="1">
              <a:lnSpc>
                <a:spcPct val="100000"/>
              </a:lnSpc>
              <a:spcBef>
                <a:spcPts val="900"/>
              </a:spcBef>
              <a:spcAft>
                <a:spcPts val="450"/>
              </a:spcAft>
              <a:buClrTx/>
              <a:buSzTx/>
              <a:buFont typeface="Arial" charset="0"/>
              <a:buNone/>
              <a:tabLst/>
              <a:defRPr/>
            </a:pPr>
            <a:r>
              <a:rPr kumimoji="0" lang="en-GB" sz="1500" b="1" i="0" u="none" strike="noStrike" kern="1200" cap="none" spc="0" normalizeH="0" baseline="0" noProof="0">
                <a:ln>
                  <a:noFill/>
                </a:ln>
                <a:solidFill>
                  <a:srgbClr val="000000"/>
                </a:solidFill>
                <a:effectLst/>
                <a:uLnTx/>
                <a:uFillTx/>
                <a:latin typeface="Avenir Next LT Pro Demi" panose="020B0704020202020204" pitchFamily="34" charset="0"/>
                <a:ea typeface="Tahoma" panose="020B0604030504040204" pitchFamily="34" charset="0"/>
                <a:cs typeface="Tahoma" panose="020B0604030504040204" pitchFamily="34" charset="0"/>
              </a:rPr>
              <a:t>Enablers:</a:t>
            </a:r>
          </a:p>
        </p:txBody>
      </p:sp>
      <p:sp>
        <p:nvSpPr>
          <p:cNvPr id="49" name="Rectangle: Rounded Corners 48">
            <a:extLst>
              <a:ext uri="{FF2B5EF4-FFF2-40B4-BE49-F238E27FC236}">
                <a16:creationId xmlns:a16="http://schemas.microsoft.com/office/drawing/2014/main" id="{DEB2E0BE-4205-691E-DEEB-DE9E0DF4A17F}"/>
              </a:ext>
            </a:extLst>
          </p:cNvPr>
          <p:cNvSpPr/>
          <p:nvPr/>
        </p:nvSpPr>
        <p:spPr>
          <a:xfrm>
            <a:off x="6903483" y="2160887"/>
            <a:ext cx="2011166" cy="64090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Engagement and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co-production with children, young people and families</a:t>
            </a:r>
          </a:p>
        </p:txBody>
      </p:sp>
      <p:sp>
        <p:nvSpPr>
          <p:cNvPr id="50" name="Rectangle: Rounded Corners 49">
            <a:extLst>
              <a:ext uri="{FF2B5EF4-FFF2-40B4-BE49-F238E27FC236}">
                <a16:creationId xmlns:a16="http://schemas.microsoft.com/office/drawing/2014/main" id="{FA3AA90D-825C-B632-09F3-9BC6D8B73477}"/>
              </a:ext>
            </a:extLst>
          </p:cNvPr>
          <p:cNvSpPr/>
          <p:nvPr/>
        </p:nvSpPr>
        <p:spPr>
          <a:xfrm>
            <a:off x="6903483" y="2922501"/>
            <a:ext cx="2011166" cy="64090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District based leadership and governance</a:t>
            </a:r>
          </a:p>
        </p:txBody>
      </p:sp>
      <p:sp>
        <p:nvSpPr>
          <p:cNvPr id="51" name="Rectangle: Rounded Corners 50">
            <a:extLst>
              <a:ext uri="{FF2B5EF4-FFF2-40B4-BE49-F238E27FC236}">
                <a16:creationId xmlns:a16="http://schemas.microsoft.com/office/drawing/2014/main" id="{46FAD008-24DF-46AB-93BF-DEFFD05D07C0}"/>
              </a:ext>
            </a:extLst>
          </p:cNvPr>
          <p:cNvSpPr/>
          <p:nvPr/>
        </p:nvSpPr>
        <p:spPr>
          <a:xfrm>
            <a:off x="6903483" y="3684116"/>
            <a:ext cx="2011166" cy="64090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81000" rIns="108000" bIns="81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Avenir Next LT Pro" panose="020B0504020202020204" pitchFamily="34" charset="0"/>
                <a:ea typeface="Tahoma" panose="020B0604030504040204" pitchFamily="34" charset="0"/>
                <a:cs typeface="Tahoma" panose="020B0604030504040204" pitchFamily="34" charset="0"/>
              </a:rPr>
              <a:t>Aligned ways of working</a:t>
            </a:r>
          </a:p>
        </p:txBody>
      </p:sp>
    </p:spTree>
    <p:extLst>
      <p:ext uri="{BB962C8B-B14F-4D97-AF65-F5344CB8AC3E}">
        <p14:creationId xmlns:p14="http://schemas.microsoft.com/office/powerpoint/2010/main" val="321532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CCESSIBILITYFIXERID" val="31aceab7-6df5-4e67-8eb2-a4fa0b7f15f6"/>
  <p:tag name="ASSISTID" val="ad288cb3-4c98-43c4-a3e4-08351690ac97"/>
</p:tagLst>
</file>

<file path=ppt/theme/theme1.xml><?xml version="1.0" encoding="utf-8"?>
<a:theme xmlns:a="http://schemas.openxmlformats.org/drawingml/2006/main" name="RRR 16:9 Master ">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1AC460A5-9C73-4142-BAD8-1DDA35FC657F}" vid="{D6175615-0B0A-471E-A188-13BBB348FDEF}"/>
    </a:ext>
  </a:extLst>
</a:theme>
</file>

<file path=ppt/theme/theme2.xml><?xml version="1.0" encoding="utf-8"?>
<a:theme xmlns:a="http://schemas.openxmlformats.org/drawingml/2006/main" name="1_SVC">
  <a:themeElements>
    <a:clrScheme name="Birmingham">
      <a:dk1>
        <a:srgbClr val="000000"/>
      </a:dk1>
      <a:lt1>
        <a:srgbClr val="FFFFFF"/>
      </a:lt1>
      <a:dk2>
        <a:srgbClr val="000000"/>
      </a:dk2>
      <a:lt2>
        <a:srgbClr val="FFFFFF"/>
      </a:lt2>
      <a:accent1>
        <a:srgbClr val="0069A8"/>
      </a:accent1>
      <a:accent2>
        <a:srgbClr val="8B2388"/>
      </a:accent2>
      <a:accent3>
        <a:srgbClr val="FABE01"/>
      </a:accent3>
      <a:accent4>
        <a:srgbClr val="5B8C5A"/>
      </a:accent4>
      <a:accent5>
        <a:srgbClr val="E3655B"/>
      </a:accent5>
      <a:accent6>
        <a:srgbClr val="BFBFBF"/>
      </a:accent6>
      <a:hlink>
        <a:srgbClr val="0069A8"/>
      </a:hlink>
      <a:folHlink>
        <a:srgbClr val="8B238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defPP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oval"/>
          <a:tailEnd type="triangl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oAutofit/>
      </a:bodyPr>
      <a:lstStyle>
        <a:defPPr marL="230400" indent="-230400">
          <a:lnSpc>
            <a:spcPts val="1905"/>
          </a:lnSpc>
          <a:buFont typeface="Arial" charset="0"/>
          <a:buChar char="•"/>
          <a:defRPr sz="1540" dirty="0" err="1" smtClean="0">
            <a:latin typeface="InterFace" charset="0"/>
            <a:ea typeface="InterFace" charset="0"/>
            <a:cs typeface="InterFace" charset="0"/>
          </a:defRPr>
        </a:defPPr>
      </a:lstStyle>
    </a:txDef>
  </a:objectDefaults>
  <a:extraClrSchemeLst/>
  <a:extLst>
    <a:ext uri="{05A4C25C-085E-4340-85A3-A5531E510DB2}">
      <thm15:themeFamily xmlns:thm15="http://schemas.microsoft.com/office/thememl/2012/main" name="BMCC" id="{29E55FAC-1636-47ED-B114-8069E1DB1614}" vid="{A1C624C1-C7E1-4937-8C23-375FBAE7FC93}"/>
    </a:ext>
  </a:extLst>
</a:theme>
</file>

<file path=ppt/theme/theme3.xml><?xml version="1.0" encoding="utf-8"?>
<a:theme xmlns:a="http://schemas.openxmlformats.org/drawingml/2006/main" name="1_RESET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1AC460A5-9C73-4142-BAD8-1DDA35FC657F}" vid="{02E700E5-F6DD-4E63-97C6-2F3026DF16A6}"/>
    </a:ext>
  </a:extLst>
</a:theme>
</file>

<file path=ppt/theme/theme4.xml><?xml version="1.0" encoding="utf-8"?>
<a:theme xmlns:a="http://schemas.openxmlformats.org/drawingml/2006/main" name="Birmingham_City_Council___corp_template_updated_Jan_2018 16x9">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386a80f-c46e-443b-883b-86f0412f32f5">
      <Terms xmlns="http://schemas.microsoft.com/office/infopath/2007/PartnerControls"/>
    </lcf76f155ced4ddcb4097134ff3c332f>
    <TaxCatchAll xmlns="309c0f39-675a-49a0-88ce-16d83f80d74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61FFFDF86CBF44931E91819D54BD8B" ma:contentTypeVersion="14" ma:contentTypeDescription="Create a new document." ma:contentTypeScope="" ma:versionID="c1097092077a80f3c89496b46c498284">
  <xsd:schema xmlns:xsd="http://www.w3.org/2001/XMLSchema" xmlns:xs="http://www.w3.org/2001/XMLSchema" xmlns:p="http://schemas.microsoft.com/office/2006/metadata/properties" xmlns:ns2="2386a80f-c46e-443b-883b-86f0412f32f5" xmlns:ns3="309c0f39-675a-49a0-88ce-16d83f80d741" targetNamespace="http://schemas.microsoft.com/office/2006/metadata/properties" ma:root="true" ma:fieldsID="0457d76a715cb4658baa80fa16694773" ns2:_="" ns3:_="">
    <xsd:import namespace="2386a80f-c46e-443b-883b-86f0412f32f5"/>
    <xsd:import namespace="309c0f39-675a-49a0-88ce-16d83f80d7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86a80f-c46e-443b-883b-86f0412f32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7eb6393-bae5-439c-9df7-ed1047f9224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9c0f39-675a-49a0-88ce-16d83f80d7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c9797a7-05c5-414b-8954-c74cde5e27c1}" ma:internalName="TaxCatchAll" ma:showField="CatchAllData" ma:web="309c0f39-675a-49a0-88ce-16d83f80d7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E0DDEC-E693-42A7-AD51-19810DA018F4}">
  <ds:schemaRefs>
    <ds:schemaRef ds:uri="http://schemas.microsoft.com/sharepoint/v3/contenttype/forms"/>
  </ds:schemaRefs>
</ds:datastoreItem>
</file>

<file path=customXml/itemProps2.xml><?xml version="1.0" encoding="utf-8"?>
<ds:datastoreItem xmlns:ds="http://schemas.openxmlformats.org/officeDocument/2006/customXml" ds:itemID="{6A6E03D2-F375-46B2-A89A-B3E83DF0526E}">
  <ds:schemaRefs>
    <ds:schemaRef ds:uri="http://schemas.openxmlformats.org/package/2006/metadata/core-properties"/>
    <ds:schemaRef ds:uri="http://purl.org/dc/terms/"/>
    <ds:schemaRef ds:uri="http://schemas.microsoft.com/office/infopath/2007/PartnerControls"/>
    <ds:schemaRef ds:uri="http://purl.org/dc/dcmitype/"/>
    <ds:schemaRef ds:uri="http://purl.org/dc/elements/1.1/"/>
    <ds:schemaRef ds:uri="http://schemas.microsoft.com/office/2006/documentManagement/types"/>
    <ds:schemaRef ds:uri="2386a80f-c46e-443b-883b-86f0412f32f5"/>
    <ds:schemaRef ds:uri="309c0f39-675a-49a0-88ce-16d83f80d74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E9975EB-81B3-49C3-AF77-DDDC7561B5F2}">
  <ds:schemaRefs>
    <ds:schemaRef ds:uri="2386a80f-c46e-443b-883b-86f0412f32f5"/>
    <ds:schemaRef ds:uri="309c0f39-675a-49a0-88ce-16d83f80d7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BCC PowerPoint template Reset, Reshape, Restart (RRR)</Template>
  <TotalTime>9</TotalTime>
  <Words>2963</Words>
  <Application>Microsoft Office PowerPoint</Application>
  <PresentationFormat>On-screen Show (16:9)</PresentationFormat>
  <Paragraphs>309</Paragraphs>
  <Slides>36</Slides>
  <Notes>11</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36</vt:i4>
      </vt:variant>
    </vt:vector>
  </HeadingPairs>
  <TitlesOfParts>
    <vt:vector size="53" baseType="lpstr">
      <vt:lpstr>Aptos</vt:lpstr>
      <vt:lpstr>Aptos Display</vt:lpstr>
      <vt:lpstr>Aptos Mono</vt:lpstr>
      <vt:lpstr>Arial</vt:lpstr>
      <vt:lpstr>Arial Nova</vt:lpstr>
      <vt:lpstr>Arial Nova Light</vt:lpstr>
      <vt:lpstr>Avenir Next LT Pro</vt:lpstr>
      <vt:lpstr>Avenir Next LT Pro Demi</vt:lpstr>
      <vt:lpstr>Calibri</vt:lpstr>
      <vt:lpstr>InterFace</vt:lpstr>
      <vt:lpstr>Symbol</vt:lpstr>
      <vt:lpstr>Tahoma</vt:lpstr>
      <vt:lpstr>Wingdings</vt:lpstr>
      <vt:lpstr>RRR 16:9 Master </vt:lpstr>
      <vt:lpstr>1_SVC</vt:lpstr>
      <vt:lpstr>1_RESET 16:9 Master </vt:lpstr>
      <vt:lpstr>Birmingham_City_Council___corp_template_updated_Jan_2018 16x9</vt:lpstr>
      <vt:lpstr> Webinar for Schools  Children and Families Updates </vt:lpstr>
      <vt:lpstr>Welcome and Introduction</vt:lpstr>
      <vt:lpstr>Birmingham Families First </vt:lpstr>
      <vt:lpstr>Birmingham Families First – Who we are </vt:lpstr>
      <vt:lpstr>Birmingham Families First – The vision</vt:lpstr>
      <vt:lpstr>District Hubs</vt:lpstr>
      <vt:lpstr>Our strategic outcomes. We want a system that…</vt:lpstr>
      <vt:lpstr>Design principles  We’ll create a system that is…</vt:lpstr>
      <vt:lpstr>District Operating Model – Pilot in Hodge Hill</vt:lpstr>
      <vt:lpstr>Five Pillars </vt:lpstr>
      <vt:lpstr>Children and Young People’s Intelligence Workstream</vt:lpstr>
      <vt:lpstr>What this means for you: Hodge Hill is Leading the Way!</vt:lpstr>
      <vt:lpstr>SEND and Inclusion Post SEND Inspection Update</vt:lpstr>
      <vt:lpstr>         Background &amp; Context</vt:lpstr>
      <vt:lpstr>         The Six Areas We Need To Improve</vt:lpstr>
      <vt:lpstr>         Post Inspection Next Steps</vt:lpstr>
      <vt:lpstr>      SEND &amp; AP Improvement Programme Structure &amp; Governance</vt:lpstr>
      <vt:lpstr>SEND &amp; AP Improvement Programme Structure &amp; Governance</vt:lpstr>
      <vt:lpstr>Thriving Children and Families Education Safeguarding and Children Out of Sight</vt:lpstr>
      <vt:lpstr>Education Safeguarding</vt:lpstr>
      <vt:lpstr>Children Out of Sight</vt:lpstr>
      <vt:lpstr>Schools and Employability School Improvement and Attendance Strategy </vt:lpstr>
      <vt:lpstr>Where are we going to next?</vt:lpstr>
      <vt:lpstr>School Improvement</vt:lpstr>
      <vt:lpstr>Where are we going to next?</vt:lpstr>
      <vt:lpstr>School Improvement Support</vt:lpstr>
      <vt:lpstr>Support for schools when they need it most</vt:lpstr>
      <vt:lpstr>Overview of the Attendance Strategy</vt:lpstr>
      <vt:lpstr>School Attendance</vt:lpstr>
      <vt:lpstr>Stages So Far</vt:lpstr>
      <vt:lpstr>Practical Actions for Schools to Consider</vt:lpstr>
      <vt:lpstr>Resources Available</vt:lpstr>
      <vt:lpstr>Final Thoughts and Closing Messages</vt:lpstr>
      <vt:lpstr>Key Surveys</vt:lpstr>
      <vt:lpstr>Keeping in Touch</vt:lpstr>
      <vt:lpstr>Thank You! </vt:lpstr>
    </vt:vector>
  </TitlesOfParts>
  <Company>Birmingham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Webinar for Schools  Children and Families Updates </dc:title>
  <dc:creator>Alan Davies</dc:creator>
  <cp:keywords>Birmingham City Council</cp:keywords>
  <cp:lastModifiedBy>Carron Farnell</cp:lastModifiedBy>
  <cp:revision>1</cp:revision>
  <dcterms:created xsi:type="dcterms:W3CDTF">2025-09-17T12:55:11Z</dcterms:created>
  <dcterms:modified xsi:type="dcterms:W3CDTF">2025-12-09T12:10:40Z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704061a4-4bce-4e4e-b312-2fd27e5ffc60</vt:lpwstr>
  </property>
  <property fmtid="{D5CDD505-2E9C-101B-9397-08002B2CF9AE}" pid="3" name="MediaServiceImageTags">
    <vt:lpwstr/>
  </property>
  <property fmtid="{D5CDD505-2E9C-101B-9397-08002B2CF9AE}" pid="4" name="MSIP_Label_a17471b1-27ab-4640-9264-e69a67407ca3_Enabled">
    <vt:lpwstr>true</vt:lpwstr>
  </property>
  <property fmtid="{D5CDD505-2E9C-101B-9397-08002B2CF9AE}" pid="5" name="MSIP_Label_a17471b1-27ab-4640-9264-e69a67407ca3_SetDate">
    <vt:lpwstr>2023-08-14T12:07:23Z</vt:lpwstr>
  </property>
  <property fmtid="{D5CDD505-2E9C-101B-9397-08002B2CF9AE}" pid="6" name="MSIP_Label_a17471b1-27ab-4640-9264-e69a67407ca3_Method">
    <vt:lpwstr>Standard</vt:lpwstr>
  </property>
  <property fmtid="{D5CDD505-2E9C-101B-9397-08002B2CF9AE}" pid="7" name="MSIP_Label_a17471b1-27ab-4640-9264-e69a67407ca3_Name">
    <vt:lpwstr>BCC - OFFICIAL</vt:lpwstr>
  </property>
  <property fmtid="{D5CDD505-2E9C-101B-9397-08002B2CF9AE}" pid="8" name="MSIP_Label_a17471b1-27ab-4640-9264-e69a67407ca3_SiteId">
    <vt:lpwstr>699ace67-d2e4-4bcd-b303-d2bbe2b9bbf1</vt:lpwstr>
  </property>
  <property fmtid="{D5CDD505-2E9C-101B-9397-08002B2CF9AE}" pid="9" name="MSIP_Label_a17471b1-27ab-4640-9264-e69a67407ca3_ActionId">
    <vt:lpwstr>f7027033-fd5f-435e-b699-d9fe7cf21ff4</vt:lpwstr>
  </property>
  <property fmtid="{D5CDD505-2E9C-101B-9397-08002B2CF9AE}" pid="10" name="MSIP_Label_a17471b1-27ab-4640-9264-e69a67407ca3_ContentBits">
    <vt:lpwstr>2</vt:lpwstr>
  </property>
  <property fmtid="{D5CDD505-2E9C-101B-9397-08002B2CF9AE}" pid="11" name="ClassificationContentMarkingFooterLocations">
    <vt:lpwstr>BCC PPT 16\:9 Master :6\1_BCC PPT 16\:9 Healthier:6</vt:lpwstr>
  </property>
  <property fmtid="{D5CDD505-2E9C-101B-9397-08002B2CF9AE}" pid="12" name="ClassificationContentMarkingFooterText">
    <vt:lpwstr>OFFICIAL</vt:lpwstr>
  </property>
  <property fmtid="{D5CDD505-2E9C-101B-9397-08002B2CF9AE}" pid="13" name="ContentTypeId">
    <vt:lpwstr>0x010100E361FFFDF86CBF44931E91819D54BD8B</vt:lpwstr>
  </property>
</Properties>
</file>