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7DE47A3-4ED9-41CB-A238-5E3448C7D4F8}" v="2" dt="2025-06-19T07:59:49.1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5" autoAdjust="0"/>
    <p:restoredTop sz="94660"/>
  </p:normalViewPr>
  <p:slideViewPr>
    <p:cSldViewPr snapToGrid="0">
      <p:cViewPr varScale="1">
        <p:scale>
          <a:sx n="56" d="100"/>
          <a:sy n="56" d="100"/>
        </p:scale>
        <p:origin x="76" y="1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4A80A8-16B5-43EA-BF80-CD6A1C124BDC}" type="datetimeFigureOut">
              <a:rPr lang="en-GB" smtClean="0"/>
              <a:t>01/08/2025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BDE2E2-8822-474C-9A44-D53FBB7688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4324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BDE2E2-8822-474C-9A44-D53FBB76883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702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1FC70A-8CC0-19E7-3A8E-83209524FE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80A233-34DA-73EB-2140-8192BF9A8E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4F71A0-AB13-514C-A4F2-4D5FBDEFF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7E9D8-012C-4FC4-8939-93EDF9662E92}" type="datetimeFigureOut">
              <a:rPr lang="en-GB" smtClean="0"/>
              <a:t>01/08/2025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32647F-403C-CB3C-DDAF-857C5CA78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5E7AF3-16C0-3C48-F2F9-51F1A524D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44761-D646-4D67-B329-0CD401E7C5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57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6B6EED-A273-9F12-0494-59A56BF50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2BC91D-07EA-9153-A925-4685B80010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6FA851-C5C3-1208-1104-B1C23636A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7E9D8-012C-4FC4-8939-93EDF9662E92}" type="datetimeFigureOut">
              <a:rPr lang="en-GB" smtClean="0"/>
              <a:t>01/08/2025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575915-E298-9CDF-50FD-A56B3BE19C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E39B35-5056-36CF-7852-0AD52C870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44761-D646-4D67-B329-0CD401E7C5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8428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DC9927-5FE5-D777-6616-5258B73043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58C04E-02B9-F757-82EC-781E242788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9AC429-AB48-9037-F881-D770F1FE5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7E9D8-012C-4FC4-8939-93EDF9662E92}" type="datetimeFigureOut">
              <a:rPr lang="en-GB" smtClean="0"/>
              <a:t>01/08/2025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C156CE-A911-CB8F-61C9-FE36B6076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F7CED8-162B-6AA1-215F-D8DF44783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44761-D646-4D67-B329-0CD401E7C5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831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7805E-FB18-D6FF-D86C-054E83572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B42BE7-4414-33F4-FD10-AF5D03CDD6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9F683D-214C-B5DA-57C7-AC1637055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7E9D8-012C-4FC4-8939-93EDF9662E92}" type="datetimeFigureOut">
              <a:rPr lang="en-GB" smtClean="0"/>
              <a:t>01/08/2025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12EE14-8874-C6CD-81EF-2AD0F5FFF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594832-19D5-CA30-A1D8-94A78AFDC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44761-D646-4D67-B329-0CD401E7C5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0795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BCB4E-3704-1961-F9B2-346209E41B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09C2D3-9BB6-9620-AF1A-31751B9F19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5BBBF3-2582-1D44-C47F-27C5B154D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7E9D8-012C-4FC4-8939-93EDF9662E92}" type="datetimeFigureOut">
              <a:rPr lang="en-GB" smtClean="0"/>
              <a:t>01/08/2025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F64783-6272-B9BF-4297-2B4A8B284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19A945-B5DC-82B7-9EAB-C6C090A04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44761-D646-4D67-B329-0CD401E7C5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465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579ED-01C6-AF3F-6CBF-6C23024F6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C1ECD8-5142-67F0-9119-6562F745C3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D6027C-A1F2-12EB-1F0C-714E506EFE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090E52-DF5C-DECF-CCBE-B65C9D131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7E9D8-012C-4FC4-8939-93EDF9662E92}" type="datetimeFigureOut">
              <a:rPr lang="en-GB" smtClean="0"/>
              <a:t>01/08/2025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7F6221-B4ED-8FE0-C9A9-832318C50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5FFA36-C7DC-B54F-89E5-0E604F809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44761-D646-4D67-B329-0CD401E7C5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8522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42823A-AF63-3273-EC67-E9C31CB226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C900B6-2D7C-630A-407F-70B51121B2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7846EF-0E3D-4564-2574-6D87317800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E0C1CB-4242-A991-F82E-45D51D4DE0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1204A7B-FC4F-7203-CF4C-10381D80C6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AA08BA-D69C-1335-3A5B-5EAA5D1A1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7E9D8-012C-4FC4-8939-93EDF9662E92}" type="datetimeFigureOut">
              <a:rPr lang="en-GB" smtClean="0"/>
              <a:t>01/08/2025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6BE15E2-3E02-74E6-E256-EEEB23292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6ACB37-7B49-2E9C-08E9-3AA66003B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44761-D646-4D67-B329-0CD401E7C5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880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4B84C8-74B1-085F-FCE1-B5D92994E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65AC93-1034-8C6A-DCDF-39DC9BD1C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7E9D8-012C-4FC4-8939-93EDF9662E92}" type="datetimeFigureOut">
              <a:rPr lang="en-GB" smtClean="0"/>
              <a:t>01/08/2025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A67442-0499-7A2E-F49D-85137EDE3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EDCAA2-72FD-7D61-09B2-5C69A1DF2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44761-D646-4D67-B329-0CD401E7C5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2126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6BF8909-25CF-63D9-A2D6-A3B2D3947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7E9D8-012C-4FC4-8939-93EDF9662E92}" type="datetimeFigureOut">
              <a:rPr lang="en-GB" smtClean="0"/>
              <a:t>01/08/2025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D9FABBE-1B7D-7DE8-CDE2-E6BCC451C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5085C2-24B5-0C49-8F2C-4F1E3D967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44761-D646-4D67-B329-0CD401E7C5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5087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2E103-99B8-3E06-D90B-B1199E9C1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8FCA32-8D99-8DFD-5659-FD5EA6F918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8B87B9-F55A-BCE6-935B-5BF12F40EE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963CF9-EB92-2A67-097F-A3F690FD6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7E9D8-012C-4FC4-8939-93EDF9662E92}" type="datetimeFigureOut">
              <a:rPr lang="en-GB" smtClean="0"/>
              <a:t>01/08/2025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708060-5C75-E4F4-9097-ED0AA6AC6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CC4E8A-6D8F-2C6F-C9F7-EEAF3EAD0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44761-D646-4D67-B329-0CD401E7C5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9339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77200-3680-9DEF-F173-E770D34A57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AEAD46-1F0B-5EDC-2E27-7E2C914322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2D6D10-5C34-D705-548A-B0FAA865B1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317BB1-5D36-CFBA-0E5D-E0E468FCC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7E9D8-012C-4FC4-8939-93EDF9662E92}" type="datetimeFigureOut">
              <a:rPr lang="en-GB" smtClean="0"/>
              <a:t>01/08/2025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437F11-650C-8B93-37C0-24F22B6D0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3F3E57-60F1-6F2E-6345-4430C5CBB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44761-D646-4D67-B329-0CD401E7C5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1267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ECC85D-ECEB-4C85-14D4-9C73537D2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04671F-5C53-E530-07C7-AFA5E6443E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7FD1B4-0662-B47D-E3ED-A391DCF2F6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737E9D8-012C-4FC4-8939-93EDF9662E92}" type="datetimeFigureOut">
              <a:rPr lang="en-GB" smtClean="0"/>
              <a:t>01/08/2025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FAC9E3-F823-FE9E-9FCE-5082D621F8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051769-A6DE-33D8-ABD5-3E862C704A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9D44761-D646-4D67-B329-0CD401E7C579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F2836DE-C18E-2A21-6E5D-D738F5303B82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5865813" y="6642100"/>
            <a:ext cx="488950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GB" sz="1000">
                <a:solidFill>
                  <a:srgbClr val="000000">
                    <a:alpha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OFFICIAL</a:t>
            </a:r>
          </a:p>
        </p:txBody>
      </p:sp>
    </p:spTree>
    <p:extLst>
      <p:ext uri="{BB962C8B-B14F-4D97-AF65-F5344CB8AC3E}">
        <p14:creationId xmlns:p14="http://schemas.microsoft.com/office/powerpoint/2010/main" val="1040854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F1083C7-1B22-3DCB-19C4-4E7E695A5F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615" y="1130052"/>
            <a:ext cx="10676133" cy="533013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6C215E6-A475-C1F6-0D85-6AECADC6D0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03252" y="0"/>
            <a:ext cx="609268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ova" panose="020B0504020202020204" pitchFamily="34" charset="0"/>
                <a:ea typeface="+mj-ea"/>
                <a:cs typeface="+mj-cs"/>
              </a:rPr>
              <a:t>2021 Census highlights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C9CA63B-01A1-F1BC-B88B-23AB3B7F29D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133077"/>
            <a:ext cx="10515600" cy="1325563"/>
          </a:xfrm>
        </p:spPr>
        <p:txBody>
          <a:bodyPr/>
          <a:lstStyle/>
          <a:p>
            <a:r>
              <a:rPr lang="en-GB" dirty="0"/>
              <a:t>Kings Fund infographic</a:t>
            </a:r>
          </a:p>
        </p:txBody>
      </p:sp>
    </p:spTree>
    <p:extLst>
      <p:ext uri="{BB962C8B-B14F-4D97-AF65-F5344CB8AC3E}">
        <p14:creationId xmlns:p14="http://schemas.microsoft.com/office/powerpoint/2010/main" val="157195004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SISTID" val="8dcbfaaa-1f3b-4a25-b047-c8c270021bd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7</Words>
  <Application>Microsoft Office PowerPoint</Application>
  <PresentationFormat>Widescreen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Arial Nova</vt:lpstr>
      <vt:lpstr>Calibri</vt:lpstr>
      <vt:lpstr>Office Theme</vt:lpstr>
      <vt:lpstr>Kings Fund infographic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2021 Census highlights</dc:title>
  <dc:creator>Julie Bach</dc:creator>
  <cp:lastModifiedBy>Becky Shergill</cp:lastModifiedBy>
  <cp:revision>3</cp:revision>
  <dcterms:created xsi:type="dcterms:W3CDTF">2025-06-03T09:04:37Z</dcterms:created>
  <dcterms:modified xsi:type="dcterms:W3CDTF">2025-08-01T14:48:44Z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17471b1-27ab-4640-9264-e69a67407ca3_Enabled">
    <vt:lpwstr>true</vt:lpwstr>
  </property>
  <property fmtid="{D5CDD505-2E9C-101B-9397-08002B2CF9AE}" pid="3" name="MSIP_Label_a17471b1-27ab-4640-9264-e69a67407ca3_SetDate">
    <vt:lpwstr>2025-06-03T09:07:20Z</vt:lpwstr>
  </property>
  <property fmtid="{D5CDD505-2E9C-101B-9397-08002B2CF9AE}" pid="4" name="MSIP_Label_a17471b1-27ab-4640-9264-e69a67407ca3_Method">
    <vt:lpwstr>Standard</vt:lpwstr>
  </property>
  <property fmtid="{D5CDD505-2E9C-101B-9397-08002B2CF9AE}" pid="5" name="MSIP_Label_a17471b1-27ab-4640-9264-e69a67407ca3_Name">
    <vt:lpwstr>BCC - OFFICIAL</vt:lpwstr>
  </property>
  <property fmtid="{D5CDD505-2E9C-101B-9397-08002B2CF9AE}" pid="6" name="MSIP_Label_a17471b1-27ab-4640-9264-e69a67407ca3_SiteId">
    <vt:lpwstr>699ace67-d2e4-4bcd-b303-d2bbe2b9bbf1</vt:lpwstr>
  </property>
  <property fmtid="{D5CDD505-2E9C-101B-9397-08002B2CF9AE}" pid="7" name="MSIP_Label_a17471b1-27ab-4640-9264-e69a67407ca3_ActionId">
    <vt:lpwstr>f7c966e3-69b8-41d0-90ed-e76569f0ca01</vt:lpwstr>
  </property>
  <property fmtid="{D5CDD505-2E9C-101B-9397-08002B2CF9AE}" pid="8" name="MSIP_Label_a17471b1-27ab-4640-9264-e69a67407ca3_ContentBits">
    <vt:lpwstr>2</vt:lpwstr>
  </property>
  <property fmtid="{D5CDD505-2E9C-101B-9397-08002B2CF9AE}" pid="9" name="MSIP_Label_a17471b1-27ab-4640-9264-e69a67407ca3_Tag">
    <vt:lpwstr>10, 3, 0, 1</vt:lpwstr>
  </property>
  <property fmtid="{D5CDD505-2E9C-101B-9397-08002B2CF9AE}" pid="10" name="ClassificationContentMarkingFooterLocations">
    <vt:lpwstr>Office Theme:8</vt:lpwstr>
  </property>
  <property fmtid="{D5CDD505-2E9C-101B-9397-08002B2CF9AE}" pid="11" name="ClassificationContentMarkingFooterText">
    <vt:lpwstr>OFFICIAL</vt:lpwstr>
  </property>
  <property fmtid="{D5CDD505-2E9C-101B-9397-08002B2CF9AE}" pid="12" name="CloudStatistics_StoryID">
    <vt:lpwstr>d56f64ad-a5b4-4fe6-9a26-79beb5d03261</vt:lpwstr>
  </property>
</Properties>
</file>