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9144000" cy="5143500"/>
  <p:custDataLst>
    <p:tags r:id="rId12"/>
  </p:custDataLst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CA0C71-A30D-41E0-ABFE-31EEF1FADAEB}" v="129" dt="2025-03-12T07:44:06.030"/>
    <p1510:client id="{A061008B-1780-408F-B046-ABB5EAA0F88A}" v="1502" dt="2025-03-11T17:16:10.75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44" y="4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wn Evans" userId="2b2143ab-d2ea-49b2-bbb3-382003301ef1" providerId="ADAL" clId="{A061008B-1780-408F-B046-ABB5EAA0F88A}"/>
    <pc:docChg chg="undo custSel addSld delSld modSld modMainMaster">
      <pc:chgData name="Dawn Evans" userId="2b2143ab-d2ea-49b2-bbb3-382003301ef1" providerId="ADAL" clId="{A061008B-1780-408F-B046-ABB5EAA0F88A}" dt="2025-03-11T17:16:10.750" v="3007"/>
      <pc:docMkLst>
        <pc:docMk/>
      </pc:docMkLst>
      <pc:sldChg chg="modSp del mod">
        <pc:chgData name="Dawn Evans" userId="2b2143ab-d2ea-49b2-bbb3-382003301ef1" providerId="ADAL" clId="{A061008B-1780-408F-B046-ABB5EAA0F88A}" dt="2025-03-11T17:06:26.431" v="353" actId="47"/>
        <pc:sldMkLst>
          <pc:docMk/>
          <pc:sldMk cId="0" sldId="256"/>
        </pc:sldMkLst>
        <pc:spChg chg="mod">
          <ac:chgData name="Dawn Evans" userId="2b2143ab-d2ea-49b2-bbb3-382003301ef1" providerId="ADAL" clId="{A061008B-1780-408F-B046-ABB5EAA0F88A}" dt="2025-03-11T17:03:05.631" v="285"/>
          <ac:spMkLst>
            <pc:docMk/>
            <pc:sldMk cId="0" sldId="256"/>
            <ac:spMk id="5" creationId="{00000000-0000-0000-0000-000000000000}"/>
          </ac:spMkLst>
        </pc:spChg>
        <pc:spChg chg="mod">
          <ac:chgData name="Dawn Evans" userId="2b2143ab-d2ea-49b2-bbb3-382003301ef1" providerId="ADAL" clId="{A061008B-1780-408F-B046-ABB5EAA0F88A}" dt="2025-03-11T17:03:05.646" v="287"/>
          <ac:spMkLst>
            <pc:docMk/>
            <pc:sldMk cId="0" sldId="256"/>
            <ac:spMk id="6" creationId="{00000000-0000-0000-0000-000000000000}"/>
          </ac:spMkLst>
        </pc:spChg>
        <pc:spChg chg="mod">
          <ac:chgData name="Dawn Evans" userId="2b2143ab-d2ea-49b2-bbb3-382003301ef1" providerId="ADAL" clId="{A061008B-1780-408F-B046-ABB5EAA0F88A}" dt="2025-03-11T17:03:05.653" v="289"/>
          <ac:spMkLst>
            <pc:docMk/>
            <pc:sldMk cId="0" sldId="256"/>
            <ac:spMk id="8" creationId="{00000000-0000-0000-0000-000000000000}"/>
          </ac:spMkLst>
        </pc:spChg>
        <pc:spChg chg="mod">
          <ac:chgData name="Dawn Evans" userId="2b2143ab-d2ea-49b2-bbb3-382003301ef1" providerId="ADAL" clId="{A061008B-1780-408F-B046-ABB5EAA0F88A}" dt="2025-03-11T17:03:05.668" v="291"/>
          <ac:spMkLst>
            <pc:docMk/>
            <pc:sldMk cId="0" sldId="256"/>
            <ac:spMk id="9" creationId="{00000000-0000-0000-0000-000000000000}"/>
          </ac:spMkLst>
        </pc:spChg>
        <pc:grpChg chg="mod">
          <ac:chgData name="Dawn Evans" userId="2b2143ab-d2ea-49b2-bbb3-382003301ef1" providerId="ADAL" clId="{A061008B-1780-408F-B046-ABB5EAA0F88A}" dt="2025-03-11T17:03:05.615" v="283"/>
          <ac:grpSpMkLst>
            <pc:docMk/>
            <pc:sldMk cId="0" sldId="256"/>
            <ac:grpSpMk id="2" creationId="{00000000-0000-0000-0000-000000000000}"/>
          </ac:grpSpMkLst>
        </pc:grpChg>
        <pc:picChg chg="mod">
          <ac:chgData name="Dawn Evans" userId="2b2143ab-d2ea-49b2-bbb3-382003301ef1" providerId="ADAL" clId="{A061008B-1780-408F-B046-ABB5EAA0F88A}" dt="2025-03-11T17:03:05.483" v="273"/>
          <ac:picMkLst>
            <pc:docMk/>
            <pc:sldMk cId="0" sldId="256"/>
            <ac:picMk id="3" creationId="{00000000-0000-0000-0000-000000000000}"/>
          </ac:picMkLst>
        </pc:picChg>
        <pc:picChg chg="mod">
          <ac:chgData name="Dawn Evans" userId="2b2143ab-d2ea-49b2-bbb3-382003301ef1" providerId="ADAL" clId="{A061008B-1780-408F-B046-ABB5EAA0F88A}" dt="2025-03-11T17:03:05.499" v="275"/>
          <ac:picMkLst>
            <pc:docMk/>
            <pc:sldMk cId="0" sldId="256"/>
            <ac:picMk id="4" creationId="{00000000-0000-0000-0000-000000000000}"/>
          </ac:picMkLst>
        </pc:picChg>
        <pc:picChg chg="mod">
          <ac:chgData name="Dawn Evans" userId="2b2143ab-d2ea-49b2-bbb3-382003301ef1" providerId="ADAL" clId="{A061008B-1780-408F-B046-ABB5EAA0F88A}" dt="2025-03-11T17:03:05.515" v="277"/>
          <ac:picMkLst>
            <pc:docMk/>
            <pc:sldMk cId="0" sldId="256"/>
            <ac:picMk id="7" creationId="{00000000-0000-0000-0000-000000000000}"/>
          </ac:picMkLst>
        </pc:picChg>
      </pc:sldChg>
      <pc:sldChg chg="modSp mod">
        <pc:chgData name="Dawn Evans" userId="2b2143ab-d2ea-49b2-bbb3-382003301ef1" providerId="ADAL" clId="{A061008B-1780-408F-B046-ABB5EAA0F88A}" dt="2025-03-11T17:16:10.587" v="2965"/>
        <pc:sldMkLst>
          <pc:docMk/>
          <pc:sldMk cId="0" sldId="257"/>
        </pc:sldMkLst>
        <pc:spChg chg="mod">
          <ac:chgData name="Dawn Evans" userId="2b2143ab-d2ea-49b2-bbb3-382003301ef1" providerId="ADAL" clId="{A061008B-1780-408F-B046-ABB5EAA0F88A}" dt="2025-03-11T17:16:10.572" v="2961"/>
          <ac:spMkLst>
            <pc:docMk/>
            <pc:sldMk cId="0" sldId="257"/>
            <ac:spMk id="2" creationId="{00000000-0000-0000-0000-000000000000}"/>
          </ac:spMkLst>
        </pc:spChg>
        <pc:spChg chg="mod">
          <ac:chgData name="Dawn Evans" userId="2b2143ab-d2ea-49b2-bbb3-382003301ef1" providerId="ADAL" clId="{A061008B-1780-408F-B046-ABB5EAA0F88A}" dt="2025-03-11T17:16:10.587" v="2965"/>
          <ac:spMkLst>
            <pc:docMk/>
            <pc:sldMk cId="0" sldId="257"/>
            <ac:spMk id="3" creationId="{00000000-0000-0000-0000-000000000000}"/>
          </ac:spMkLst>
        </pc:spChg>
        <pc:spChg chg="mod">
          <ac:chgData name="Dawn Evans" userId="2b2143ab-d2ea-49b2-bbb3-382003301ef1" providerId="ADAL" clId="{A061008B-1780-408F-B046-ABB5EAA0F88A}" dt="2025-03-11T17:16:10.572" v="2963"/>
          <ac:spMkLst>
            <pc:docMk/>
            <pc:sldMk cId="0" sldId="257"/>
            <ac:spMk id="4" creationId="{00000000-0000-0000-0000-000000000000}"/>
          </ac:spMkLst>
        </pc:spChg>
      </pc:sldChg>
      <pc:sldChg chg="modSp mod">
        <pc:chgData name="Dawn Evans" userId="2b2143ab-d2ea-49b2-bbb3-382003301ef1" providerId="ADAL" clId="{A061008B-1780-408F-B046-ABB5EAA0F88A}" dt="2025-03-11T17:16:10.603" v="2971"/>
        <pc:sldMkLst>
          <pc:docMk/>
          <pc:sldMk cId="0" sldId="258"/>
        </pc:sldMkLst>
        <pc:spChg chg="mod">
          <ac:chgData name="Dawn Evans" userId="2b2143ab-d2ea-49b2-bbb3-382003301ef1" providerId="ADAL" clId="{A061008B-1780-408F-B046-ABB5EAA0F88A}" dt="2025-03-11T17:16:10.587" v="2967"/>
          <ac:spMkLst>
            <pc:docMk/>
            <pc:sldMk cId="0" sldId="258"/>
            <ac:spMk id="2" creationId="{00000000-0000-0000-0000-000000000000}"/>
          </ac:spMkLst>
        </pc:spChg>
        <pc:spChg chg="mod">
          <ac:chgData name="Dawn Evans" userId="2b2143ab-d2ea-49b2-bbb3-382003301ef1" providerId="ADAL" clId="{A061008B-1780-408F-B046-ABB5EAA0F88A}" dt="2025-03-11T17:16:10.603" v="2971"/>
          <ac:spMkLst>
            <pc:docMk/>
            <pc:sldMk cId="0" sldId="258"/>
            <ac:spMk id="3" creationId="{00000000-0000-0000-0000-000000000000}"/>
          </ac:spMkLst>
        </pc:spChg>
        <pc:spChg chg="mod">
          <ac:chgData name="Dawn Evans" userId="2b2143ab-d2ea-49b2-bbb3-382003301ef1" providerId="ADAL" clId="{A061008B-1780-408F-B046-ABB5EAA0F88A}" dt="2025-03-11T17:16:10.603" v="2969"/>
          <ac:spMkLst>
            <pc:docMk/>
            <pc:sldMk cId="0" sldId="258"/>
            <ac:spMk id="4" creationId="{00000000-0000-0000-0000-000000000000}"/>
          </ac:spMkLst>
        </pc:spChg>
      </pc:sldChg>
      <pc:sldChg chg="modSp mod">
        <pc:chgData name="Dawn Evans" userId="2b2143ab-d2ea-49b2-bbb3-382003301ef1" providerId="ADAL" clId="{A061008B-1780-408F-B046-ABB5EAA0F88A}" dt="2025-03-11T17:16:10.634" v="2977"/>
        <pc:sldMkLst>
          <pc:docMk/>
          <pc:sldMk cId="0" sldId="259"/>
        </pc:sldMkLst>
        <pc:spChg chg="mod">
          <ac:chgData name="Dawn Evans" userId="2b2143ab-d2ea-49b2-bbb3-382003301ef1" providerId="ADAL" clId="{A061008B-1780-408F-B046-ABB5EAA0F88A}" dt="2025-03-11T17:16:10.618" v="2973"/>
          <ac:spMkLst>
            <pc:docMk/>
            <pc:sldMk cId="0" sldId="259"/>
            <ac:spMk id="2" creationId="{00000000-0000-0000-0000-000000000000}"/>
          </ac:spMkLst>
        </pc:spChg>
        <pc:spChg chg="mod">
          <ac:chgData name="Dawn Evans" userId="2b2143ab-d2ea-49b2-bbb3-382003301ef1" providerId="ADAL" clId="{A061008B-1780-408F-B046-ABB5EAA0F88A}" dt="2025-03-11T17:16:10.634" v="2977"/>
          <ac:spMkLst>
            <pc:docMk/>
            <pc:sldMk cId="0" sldId="259"/>
            <ac:spMk id="3" creationId="{00000000-0000-0000-0000-000000000000}"/>
          </ac:spMkLst>
        </pc:spChg>
        <pc:spChg chg="mod">
          <ac:chgData name="Dawn Evans" userId="2b2143ab-d2ea-49b2-bbb3-382003301ef1" providerId="ADAL" clId="{A061008B-1780-408F-B046-ABB5EAA0F88A}" dt="2025-03-11T17:16:10.618" v="2975"/>
          <ac:spMkLst>
            <pc:docMk/>
            <pc:sldMk cId="0" sldId="259"/>
            <ac:spMk id="4" creationId="{00000000-0000-0000-0000-000000000000}"/>
          </ac:spMkLst>
        </pc:spChg>
      </pc:sldChg>
      <pc:sldChg chg="modSp mod">
        <pc:chgData name="Dawn Evans" userId="2b2143ab-d2ea-49b2-bbb3-382003301ef1" providerId="ADAL" clId="{A061008B-1780-408F-B046-ABB5EAA0F88A}" dt="2025-03-11T17:16:10.665" v="2983"/>
        <pc:sldMkLst>
          <pc:docMk/>
          <pc:sldMk cId="0" sldId="260"/>
        </pc:sldMkLst>
        <pc:spChg chg="mod">
          <ac:chgData name="Dawn Evans" userId="2b2143ab-d2ea-49b2-bbb3-382003301ef1" providerId="ADAL" clId="{A061008B-1780-408F-B046-ABB5EAA0F88A}" dt="2025-03-11T17:16:10.650" v="2979"/>
          <ac:spMkLst>
            <pc:docMk/>
            <pc:sldMk cId="0" sldId="260"/>
            <ac:spMk id="2" creationId="{00000000-0000-0000-0000-000000000000}"/>
          </ac:spMkLst>
        </pc:spChg>
        <pc:spChg chg="mod">
          <ac:chgData name="Dawn Evans" userId="2b2143ab-d2ea-49b2-bbb3-382003301ef1" providerId="ADAL" clId="{A061008B-1780-408F-B046-ABB5EAA0F88A}" dt="2025-03-11T17:16:10.665" v="2983"/>
          <ac:spMkLst>
            <pc:docMk/>
            <pc:sldMk cId="0" sldId="260"/>
            <ac:spMk id="3" creationId="{00000000-0000-0000-0000-000000000000}"/>
          </ac:spMkLst>
        </pc:spChg>
        <pc:spChg chg="mod">
          <ac:chgData name="Dawn Evans" userId="2b2143ab-d2ea-49b2-bbb3-382003301ef1" providerId="ADAL" clId="{A061008B-1780-408F-B046-ABB5EAA0F88A}" dt="2025-03-11T17:16:10.650" v="2981"/>
          <ac:spMkLst>
            <pc:docMk/>
            <pc:sldMk cId="0" sldId="260"/>
            <ac:spMk id="4" creationId="{00000000-0000-0000-0000-000000000000}"/>
          </ac:spMkLst>
        </pc:spChg>
      </pc:sldChg>
      <pc:sldChg chg="modSp mod">
        <pc:chgData name="Dawn Evans" userId="2b2143ab-d2ea-49b2-bbb3-382003301ef1" providerId="ADAL" clId="{A061008B-1780-408F-B046-ABB5EAA0F88A}" dt="2025-03-11T17:16:10.672" v="2987"/>
        <pc:sldMkLst>
          <pc:docMk/>
          <pc:sldMk cId="0" sldId="261"/>
        </pc:sldMkLst>
        <pc:spChg chg="mod">
          <ac:chgData name="Dawn Evans" userId="2b2143ab-d2ea-49b2-bbb3-382003301ef1" providerId="ADAL" clId="{A061008B-1780-408F-B046-ABB5EAA0F88A}" dt="2025-03-11T17:16:10.672" v="2985"/>
          <ac:spMkLst>
            <pc:docMk/>
            <pc:sldMk cId="0" sldId="261"/>
            <ac:spMk id="3" creationId="{00000000-0000-0000-0000-000000000000}"/>
          </ac:spMkLst>
        </pc:spChg>
        <pc:spChg chg="mod">
          <ac:chgData name="Dawn Evans" userId="2b2143ab-d2ea-49b2-bbb3-382003301ef1" providerId="ADAL" clId="{A061008B-1780-408F-B046-ABB5EAA0F88A}" dt="2025-03-11T17:16:10.672" v="2987"/>
          <ac:spMkLst>
            <pc:docMk/>
            <pc:sldMk cId="0" sldId="261"/>
            <ac:spMk id="4" creationId="{00000000-0000-0000-0000-000000000000}"/>
          </ac:spMkLst>
        </pc:spChg>
        <pc:picChg chg="mod">
          <ac:chgData name="Dawn Evans" userId="2b2143ab-d2ea-49b2-bbb3-382003301ef1" providerId="ADAL" clId="{A061008B-1780-408F-B046-ABB5EAA0F88A}" dt="2025-03-11T17:09:23.672" v="1099"/>
          <ac:picMkLst>
            <pc:docMk/>
            <pc:sldMk cId="0" sldId="261"/>
            <ac:picMk id="2" creationId="{00000000-0000-0000-0000-000000000000}"/>
          </ac:picMkLst>
        </pc:picChg>
      </pc:sldChg>
      <pc:sldChg chg="modSp mod">
        <pc:chgData name="Dawn Evans" userId="2b2143ab-d2ea-49b2-bbb3-382003301ef1" providerId="ADAL" clId="{A061008B-1780-408F-B046-ABB5EAA0F88A}" dt="2025-03-11T17:16:10.687" v="2991"/>
        <pc:sldMkLst>
          <pc:docMk/>
          <pc:sldMk cId="0" sldId="262"/>
        </pc:sldMkLst>
        <pc:spChg chg="mod">
          <ac:chgData name="Dawn Evans" userId="2b2143ab-d2ea-49b2-bbb3-382003301ef1" providerId="ADAL" clId="{A061008B-1780-408F-B046-ABB5EAA0F88A}" dt="2025-03-11T17:16:10.687" v="2989"/>
          <ac:spMkLst>
            <pc:docMk/>
            <pc:sldMk cId="0" sldId="262"/>
            <ac:spMk id="2" creationId="{00000000-0000-0000-0000-000000000000}"/>
          </ac:spMkLst>
        </pc:spChg>
        <pc:spChg chg="mod">
          <ac:chgData name="Dawn Evans" userId="2b2143ab-d2ea-49b2-bbb3-382003301ef1" providerId="ADAL" clId="{A061008B-1780-408F-B046-ABB5EAA0F88A}" dt="2025-03-11T17:16:10.687" v="2991"/>
          <ac:spMkLst>
            <pc:docMk/>
            <pc:sldMk cId="0" sldId="262"/>
            <ac:spMk id="4" creationId="{00000000-0000-0000-0000-000000000000}"/>
          </ac:spMkLst>
        </pc:spChg>
        <pc:picChg chg="mod">
          <ac:chgData name="Dawn Evans" userId="2b2143ab-d2ea-49b2-bbb3-382003301ef1" providerId="ADAL" clId="{A061008B-1780-408F-B046-ABB5EAA0F88A}" dt="2025-03-11T17:09:23.672" v="1101"/>
          <ac:picMkLst>
            <pc:docMk/>
            <pc:sldMk cId="0" sldId="262"/>
            <ac:picMk id="3" creationId="{00000000-0000-0000-0000-000000000000}"/>
          </ac:picMkLst>
        </pc:picChg>
      </pc:sldChg>
      <pc:sldChg chg="modSp mod">
        <pc:chgData name="Dawn Evans" userId="2b2143ab-d2ea-49b2-bbb3-382003301ef1" providerId="ADAL" clId="{A061008B-1780-408F-B046-ABB5EAA0F88A}" dt="2025-03-11T17:16:10.719" v="2997"/>
        <pc:sldMkLst>
          <pc:docMk/>
          <pc:sldMk cId="0" sldId="263"/>
        </pc:sldMkLst>
        <pc:spChg chg="mod">
          <ac:chgData name="Dawn Evans" userId="2b2143ab-d2ea-49b2-bbb3-382003301ef1" providerId="ADAL" clId="{A061008B-1780-408F-B046-ABB5EAA0F88A}" dt="2025-03-11T17:16:10.703" v="2993"/>
          <ac:spMkLst>
            <pc:docMk/>
            <pc:sldMk cId="0" sldId="263"/>
            <ac:spMk id="2" creationId="{00000000-0000-0000-0000-000000000000}"/>
          </ac:spMkLst>
        </pc:spChg>
        <pc:spChg chg="mod">
          <ac:chgData name="Dawn Evans" userId="2b2143ab-d2ea-49b2-bbb3-382003301ef1" providerId="ADAL" clId="{A061008B-1780-408F-B046-ABB5EAA0F88A}" dt="2025-03-11T17:16:10.719" v="2997"/>
          <ac:spMkLst>
            <pc:docMk/>
            <pc:sldMk cId="0" sldId="263"/>
            <ac:spMk id="3" creationId="{00000000-0000-0000-0000-000000000000}"/>
          </ac:spMkLst>
        </pc:spChg>
        <pc:spChg chg="mod">
          <ac:chgData name="Dawn Evans" userId="2b2143ab-d2ea-49b2-bbb3-382003301ef1" providerId="ADAL" clId="{A061008B-1780-408F-B046-ABB5EAA0F88A}" dt="2025-03-11T17:16:10.703" v="2995"/>
          <ac:spMkLst>
            <pc:docMk/>
            <pc:sldMk cId="0" sldId="263"/>
            <ac:spMk id="4" creationId="{00000000-0000-0000-0000-000000000000}"/>
          </ac:spMkLst>
        </pc:spChg>
      </pc:sldChg>
      <pc:sldChg chg="modSp mod">
        <pc:chgData name="Dawn Evans" userId="2b2143ab-d2ea-49b2-bbb3-382003301ef1" providerId="ADAL" clId="{A061008B-1780-408F-B046-ABB5EAA0F88A}" dt="2025-03-11T17:16:10.734" v="3003"/>
        <pc:sldMkLst>
          <pc:docMk/>
          <pc:sldMk cId="0" sldId="264"/>
        </pc:sldMkLst>
        <pc:spChg chg="mod">
          <ac:chgData name="Dawn Evans" userId="2b2143ab-d2ea-49b2-bbb3-382003301ef1" providerId="ADAL" clId="{A061008B-1780-408F-B046-ABB5EAA0F88A}" dt="2025-03-11T17:16:10.719" v="2999"/>
          <ac:spMkLst>
            <pc:docMk/>
            <pc:sldMk cId="0" sldId="264"/>
            <ac:spMk id="2" creationId="{00000000-0000-0000-0000-000000000000}"/>
          </ac:spMkLst>
        </pc:spChg>
        <pc:spChg chg="mod">
          <ac:chgData name="Dawn Evans" userId="2b2143ab-d2ea-49b2-bbb3-382003301ef1" providerId="ADAL" clId="{A061008B-1780-408F-B046-ABB5EAA0F88A}" dt="2025-03-11T17:16:10.734" v="3003"/>
          <ac:spMkLst>
            <pc:docMk/>
            <pc:sldMk cId="0" sldId="264"/>
            <ac:spMk id="3" creationId="{00000000-0000-0000-0000-000000000000}"/>
          </ac:spMkLst>
        </pc:spChg>
        <pc:spChg chg="mod">
          <ac:chgData name="Dawn Evans" userId="2b2143ab-d2ea-49b2-bbb3-382003301ef1" providerId="ADAL" clId="{A061008B-1780-408F-B046-ABB5EAA0F88A}" dt="2025-03-11T17:16:10.734" v="3001"/>
          <ac:spMkLst>
            <pc:docMk/>
            <pc:sldMk cId="0" sldId="264"/>
            <ac:spMk id="4" creationId="{00000000-0000-0000-0000-000000000000}"/>
          </ac:spMkLst>
        </pc:spChg>
      </pc:sldChg>
      <pc:sldChg chg="addSp modSp mod">
        <pc:chgData name="Dawn Evans" userId="2b2143ab-d2ea-49b2-bbb3-382003301ef1" providerId="ADAL" clId="{A061008B-1780-408F-B046-ABB5EAA0F88A}" dt="2025-03-11T17:16:10.750" v="3007"/>
        <pc:sldMkLst>
          <pc:docMk/>
          <pc:sldMk cId="0" sldId="265"/>
        </pc:sldMkLst>
        <pc:spChg chg="mod">
          <ac:chgData name="Dawn Evans" userId="2b2143ab-d2ea-49b2-bbb3-382003301ef1" providerId="ADAL" clId="{A061008B-1780-408F-B046-ABB5EAA0F88A}" dt="2025-03-11T17:16:10.750" v="3005"/>
          <ac:spMkLst>
            <pc:docMk/>
            <pc:sldMk cId="0" sldId="265"/>
            <ac:spMk id="2" creationId="{00000000-0000-0000-0000-000000000000}"/>
          </ac:spMkLst>
        </pc:spChg>
        <pc:spChg chg="mod">
          <ac:chgData name="Dawn Evans" userId="2b2143ab-d2ea-49b2-bbb3-382003301ef1" providerId="ADAL" clId="{A061008B-1780-408F-B046-ABB5EAA0F88A}" dt="2025-03-11T17:16:10.750" v="3007"/>
          <ac:spMkLst>
            <pc:docMk/>
            <pc:sldMk cId="0" sldId="265"/>
            <ac:spMk id="3" creationId="{00000000-0000-0000-0000-000000000000}"/>
          </ac:spMkLst>
        </pc:spChg>
        <pc:spChg chg="add mod">
          <ac:chgData name="Dawn Evans" userId="2b2143ab-d2ea-49b2-bbb3-382003301ef1" providerId="ADAL" clId="{A061008B-1780-408F-B046-ABB5EAA0F88A}" dt="2025-03-11T17:03:47.224" v="347" actId="6549"/>
          <ac:spMkLst>
            <pc:docMk/>
            <pc:sldMk cId="0" sldId="265"/>
            <ac:spMk id="4" creationId="{2557E090-96AB-6482-0E68-70DBF1A29DC8}"/>
          </ac:spMkLst>
        </pc:spChg>
      </pc:sldChg>
      <pc:sldChg chg="new del">
        <pc:chgData name="Dawn Evans" userId="2b2143ab-d2ea-49b2-bbb3-382003301ef1" providerId="ADAL" clId="{A061008B-1780-408F-B046-ABB5EAA0F88A}" dt="2025-03-11T17:05:02.488" v="349" actId="680"/>
        <pc:sldMkLst>
          <pc:docMk/>
          <pc:sldMk cId="3387091370" sldId="266"/>
        </pc:sldMkLst>
      </pc:sldChg>
      <pc:sldChg chg="modSp add mod">
        <pc:chgData name="Dawn Evans" userId="2b2143ab-d2ea-49b2-bbb3-382003301ef1" providerId="ADAL" clId="{A061008B-1780-408F-B046-ABB5EAA0F88A}" dt="2025-03-11T17:06:19.684" v="352"/>
        <pc:sldMkLst>
          <pc:docMk/>
          <pc:sldMk cId="1287108149" sldId="273"/>
        </pc:sldMkLst>
        <pc:spChg chg="mod">
          <ac:chgData name="Dawn Evans" userId="2b2143ab-d2ea-49b2-bbb3-382003301ef1" providerId="ADAL" clId="{A061008B-1780-408F-B046-ABB5EAA0F88A}" dt="2025-03-11T17:06:07.732" v="351"/>
          <ac:spMkLst>
            <pc:docMk/>
            <pc:sldMk cId="1287108149" sldId="273"/>
            <ac:spMk id="2" creationId="{58EB9F9D-EC87-7471-977F-062FAB36C261}"/>
          </ac:spMkLst>
        </pc:spChg>
        <pc:spChg chg="mod">
          <ac:chgData name="Dawn Evans" userId="2b2143ab-d2ea-49b2-bbb3-382003301ef1" providerId="ADAL" clId="{A061008B-1780-408F-B046-ABB5EAA0F88A}" dt="2025-03-11T17:06:19.684" v="352"/>
          <ac:spMkLst>
            <pc:docMk/>
            <pc:sldMk cId="1287108149" sldId="273"/>
            <ac:spMk id="3" creationId="{A61B203A-8B3F-22DB-9D1F-5A8D0D8FEC96}"/>
          </ac:spMkLst>
        </pc:spChg>
      </pc:sldChg>
      <pc:sldMasterChg chg="modSldLayout">
        <pc:chgData name="Dawn Evans" userId="2b2143ab-d2ea-49b2-bbb3-382003301ef1" providerId="ADAL" clId="{A061008B-1780-408F-B046-ABB5EAA0F88A}" dt="2025-03-11T17:03:20.114" v="343"/>
        <pc:sldMasterMkLst>
          <pc:docMk/>
          <pc:sldMasterMk cId="0" sldId="2147483648"/>
        </pc:sldMasterMkLst>
        <pc:sldLayoutChg chg="addSp delSp modSp mod">
          <pc:chgData name="Dawn Evans" userId="2b2143ab-d2ea-49b2-bbb3-382003301ef1" providerId="ADAL" clId="{A061008B-1780-408F-B046-ABB5EAA0F88A}" dt="2025-03-11T17:03:20.114" v="343"/>
          <pc:sldLayoutMkLst>
            <pc:docMk/>
            <pc:sldMasterMk cId="0" sldId="2147483648"/>
            <pc:sldLayoutMk cId="0" sldId="2147483665"/>
          </pc:sldLayoutMkLst>
          <pc:spChg chg="add del mod">
            <ac:chgData name="Dawn Evans" userId="2b2143ab-d2ea-49b2-bbb3-382003301ef1" providerId="ADAL" clId="{A061008B-1780-408F-B046-ABB5EAA0F88A}" dt="2025-03-11T17:03:20.114" v="343"/>
            <ac:spMkLst>
              <pc:docMk/>
              <pc:sldMasterMk cId="0" sldId="2147483648"/>
              <pc:sldLayoutMk cId="0" sldId="2147483665"/>
              <ac:spMk id="5" creationId="{12876F14-1CA8-1271-D9B8-FE3F39E8EA91}"/>
            </ac:spMkLst>
          </pc:spChg>
        </pc:sldLayoutChg>
      </pc:sldMasterChg>
    </pc:docChg>
  </pc:docChgLst>
  <pc:docChgLst>
    <pc:chgData name="Carron Farnell" userId="1d1c5e95-da89-4cde-a2c2-f0cd749db174" providerId="ADAL" clId="{36CA0C71-A30D-41E0-ABFE-31EEF1FADAEB}"/>
    <pc:docChg chg="custSel modSld">
      <pc:chgData name="Carron Farnell" userId="1d1c5e95-da89-4cde-a2c2-f0cd749db174" providerId="ADAL" clId="{36CA0C71-A30D-41E0-ABFE-31EEF1FADAEB}" dt="2025-03-12T07:47:47.631" v="274"/>
      <pc:docMkLst>
        <pc:docMk/>
      </pc:docMkLst>
      <pc:sldChg chg="modSp mod">
        <pc:chgData name="Carron Farnell" userId="1d1c5e95-da89-4cde-a2c2-f0cd749db174" providerId="ADAL" clId="{36CA0C71-A30D-41E0-ABFE-31EEF1FADAEB}" dt="2025-03-12T07:45:35.832" v="266"/>
        <pc:sldMkLst>
          <pc:docMk/>
          <pc:sldMk cId="0" sldId="257"/>
        </pc:sldMkLst>
        <pc:spChg chg="mod">
          <ac:chgData name="Carron Farnell" userId="1d1c5e95-da89-4cde-a2c2-f0cd749db174" providerId="ADAL" clId="{36CA0C71-A30D-41E0-ABFE-31EEF1FADAEB}" dt="2025-03-12T07:44:05.779" v="211"/>
          <ac:spMkLst>
            <pc:docMk/>
            <pc:sldMk cId="0" sldId="257"/>
            <ac:spMk id="2" creationId="{00000000-0000-0000-0000-000000000000}"/>
          </ac:spMkLst>
        </pc:spChg>
        <pc:spChg chg="mod">
          <ac:chgData name="Carron Farnell" userId="1d1c5e95-da89-4cde-a2c2-f0cd749db174" providerId="ADAL" clId="{36CA0C71-A30D-41E0-ABFE-31EEF1FADAEB}" dt="2025-03-12T07:44:05.799" v="215"/>
          <ac:spMkLst>
            <pc:docMk/>
            <pc:sldMk cId="0" sldId="257"/>
            <ac:spMk id="3" creationId="{00000000-0000-0000-0000-000000000000}"/>
          </ac:spMkLst>
        </pc:spChg>
        <pc:spChg chg="mod ord">
          <ac:chgData name="Carron Farnell" userId="1d1c5e95-da89-4cde-a2c2-f0cd749db174" providerId="ADAL" clId="{36CA0C71-A30D-41E0-ABFE-31EEF1FADAEB}" dt="2025-03-12T07:45:35.832" v="266"/>
          <ac:spMkLst>
            <pc:docMk/>
            <pc:sldMk cId="0" sldId="257"/>
            <ac:spMk id="4" creationId="{00000000-0000-0000-0000-000000000000}"/>
          </ac:spMkLst>
        </pc:spChg>
      </pc:sldChg>
      <pc:sldChg chg="modSp mod">
        <pc:chgData name="Carron Farnell" userId="1d1c5e95-da89-4cde-a2c2-f0cd749db174" providerId="ADAL" clId="{36CA0C71-A30D-41E0-ABFE-31EEF1FADAEB}" dt="2025-03-12T07:46:45.130" v="270"/>
        <pc:sldMkLst>
          <pc:docMk/>
          <pc:sldMk cId="0" sldId="258"/>
        </pc:sldMkLst>
        <pc:spChg chg="mod">
          <ac:chgData name="Carron Farnell" userId="1d1c5e95-da89-4cde-a2c2-f0cd749db174" providerId="ADAL" clId="{36CA0C71-A30D-41E0-ABFE-31EEF1FADAEB}" dt="2025-03-12T07:44:05.809" v="217"/>
          <ac:spMkLst>
            <pc:docMk/>
            <pc:sldMk cId="0" sldId="258"/>
            <ac:spMk id="2" creationId="{00000000-0000-0000-0000-000000000000}"/>
          </ac:spMkLst>
        </pc:spChg>
        <pc:spChg chg="mod">
          <ac:chgData name="Carron Farnell" userId="1d1c5e95-da89-4cde-a2c2-f0cd749db174" providerId="ADAL" clId="{36CA0C71-A30D-41E0-ABFE-31EEF1FADAEB}" dt="2025-03-12T07:44:05.830" v="221"/>
          <ac:spMkLst>
            <pc:docMk/>
            <pc:sldMk cId="0" sldId="258"/>
            <ac:spMk id="3" creationId="{00000000-0000-0000-0000-000000000000}"/>
          </ac:spMkLst>
        </pc:spChg>
        <pc:spChg chg="mod ord">
          <ac:chgData name="Carron Farnell" userId="1d1c5e95-da89-4cde-a2c2-f0cd749db174" providerId="ADAL" clId="{36CA0C71-A30D-41E0-ABFE-31EEF1FADAEB}" dt="2025-03-12T07:46:45.130" v="270"/>
          <ac:spMkLst>
            <pc:docMk/>
            <pc:sldMk cId="0" sldId="258"/>
            <ac:spMk id="4" creationId="{00000000-0000-0000-0000-000000000000}"/>
          </ac:spMkLst>
        </pc:spChg>
      </pc:sldChg>
      <pc:sldChg chg="modSp mod">
        <pc:chgData name="Carron Farnell" userId="1d1c5e95-da89-4cde-a2c2-f0cd749db174" providerId="ADAL" clId="{36CA0C71-A30D-41E0-ABFE-31EEF1FADAEB}" dt="2025-03-12T07:46:55.920" v="271"/>
        <pc:sldMkLst>
          <pc:docMk/>
          <pc:sldMk cId="0" sldId="259"/>
        </pc:sldMkLst>
        <pc:spChg chg="mod">
          <ac:chgData name="Carron Farnell" userId="1d1c5e95-da89-4cde-a2c2-f0cd749db174" providerId="ADAL" clId="{36CA0C71-A30D-41E0-ABFE-31EEF1FADAEB}" dt="2025-03-12T07:44:05.840" v="223"/>
          <ac:spMkLst>
            <pc:docMk/>
            <pc:sldMk cId="0" sldId="259"/>
            <ac:spMk id="2" creationId="{00000000-0000-0000-0000-000000000000}"/>
          </ac:spMkLst>
        </pc:spChg>
        <pc:spChg chg="mod">
          <ac:chgData name="Carron Farnell" userId="1d1c5e95-da89-4cde-a2c2-f0cd749db174" providerId="ADAL" clId="{36CA0C71-A30D-41E0-ABFE-31EEF1FADAEB}" dt="2025-03-12T07:44:05.860" v="227"/>
          <ac:spMkLst>
            <pc:docMk/>
            <pc:sldMk cId="0" sldId="259"/>
            <ac:spMk id="3" creationId="{00000000-0000-0000-0000-000000000000}"/>
          </ac:spMkLst>
        </pc:spChg>
        <pc:spChg chg="mod ord">
          <ac:chgData name="Carron Farnell" userId="1d1c5e95-da89-4cde-a2c2-f0cd749db174" providerId="ADAL" clId="{36CA0C71-A30D-41E0-ABFE-31EEF1FADAEB}" dt="2025-03-12T07:46:55.920" v="271"/>
          <ac:spMkLst>
            <pc:docMk/>
            <pc:sldMk cId="0" sldId="259"/>
            <ac:spMk id="4" creationId="{00000000-0000-0000-0000-000000000000}"/>
          </ac:spMkLst>
        </pc:spChg>
      </pc:sldChg>
      <pc:sldChg chg="modSp mod">
        <pc:chgData name="Carron Farnell" userId="1d1c5e95-da89-4cde-a2c2-f0cd749db174" providerId="ADAL" clId="{36CA0C71-A30D-41E0-ABFE-31EEF1FADAEB}" dt="2025-03-12T07:46:02.707" v="267"/>
        <pc:sldMkLst>
          <pc:docMk/>
          <pc:sldMk cId="0" sldId="260"/>
        </pc:sldMkLst>
        <pc:spChg chg="mod">
          <ac:chgData name="Carron Farnell" userId="1d1c5e95-da89-4cde-a2c2-f0cd749db174" providerId="ADAL" clId="{36CA0C71-A30D-41E0-ABFE-31EEF1FADAEB}" dt="2025-03-12T07:44:05.871" v="229"/>
          <ac:spMkLst>
            <pc:docMk/>
            <pc:sldMk cId="0" sldId="260"/>
            <ac:spMk id="2" creationId="{00000000-0000-0000-0000-000000000000}"/>
          </ac:spMkLst>
        </pc:spChg>
        <pc:spChg chg="mod ord">
          <ac:chgData name="Carron Farnell" userId="1d1c5e95-da89-4cde-a2c2-f0cd749db174" providerId="ADAL" clId="{36CA0C71-A30D-41E0-ABFE-31EEF1FADAEB}" dt="2025-03-12T07:46:02.707" v="267"/>
          <ac:spMkLst>
            <pc:docMk/>
            <pc:sldMk cId="0" sldId="260"/>
            <ac:spMk id="3" creationId="{00000000-0000-0000-0000-000000000000}"/>
          </ac:spMkLst>
        </pc:spChg>
        <pc:spChg chg="mod">
          <ac:chgData name="Carron Farnell" userId="1d1c5e95-da89-4cde-a2c2-f0cd749db174" providerId="ADAL" clId="{36CA0C71-A30D-41E0-ABFE-31EEF1FADAEB}" dt="2025-03-12T07:44:05.882" v="231"/>
          <ac:spMkLst>
            <pc:docMk/>
            <pc:sldMk cId="0" sldId="260"/>
            <ac:spMk id="4" creationId="{00000000-0000-0000-0000-000000000000}"/>
          </ac:spMkLst>
        </pc:spChg>
      </pc:sldChg>
      <pc:sldChg chg="modSp mod">
        <pc:chgData name="Carron Farnell" userId="1d1c5e95-da89-4cde-a2c2-f0cd749db174" providerId="ADAL" clId="{36CA0C71-A30D-41E0-ABFE-31EEF1FADAEB}" dt="2025-03-12T07:46:13.842" v="268"/>
        <pc:sldMkLst>
          <pc:docMk/>
          <pc:sldMk cId="0" sldId="261"/>
        </pc:sldMkLst>
        <pc:spChg chg="mod ord">
          <ac:chgData name="Carron Farnell" userId="1d1c5e95-da89-4cde-a2c2-f0cd749db174" providerId="ADAL" clId="{36CA0C71-A30D-41E0-ABFE-31EEF1FADAEB}" dt="2025-03-12T07:46:13.842" v="268"/>
          <ac:spMkLst>
            <pc:docMk/>
            <pc:sldMk cId="0" sldId="261"/>
            <ac:spMk id="3" creationId="{00000000-0000-0000-0000-000000000000}"/>
          </ac:spMkLst>
        </pc:spChg>
        <pc:spChg chg="mod">
          <ac:chgData name="Carron Farnell" userId="1d1c5e95-da89-4cde-a2c2-f0cd749db174" providerId="ADAL" clId="{36CA0C71-A30D-41E0-ABFE-31EEF1FADAEB}" dt="2025-03-12T07:44:05.915" v="237"/>
          <ac:spMkLst>
            <pc:docMk/>
            <pc:sldMk cId="0" sldId="261"/>
            <ac:spMk id="4" creationId="{00000000-0000-0000-0000-000000000000}"/>
          </ac:spMkLst>
        </pc:spChg>
        <pc:picChg chg="mod">
          <ac:chgData name="Carron Farnell" userId="1d1c5e95-da89-4cde-a2c2-f0cd749db174" providerId="ADAL" clId="{36CA0C71-A30D-41E0-ABFE-31EEF1FADAEB}" dt="2025-03-12T07:44:05.731" v="207"/>
          <ac:picMkLst>
            <pc:docMk/>
            <pc:sldMk cId="0" sldId="261"/>
            <ac:picMk id="2" creationId="{00000000-0000-0000-0000-000000000000}"/>
          </ac:picMkLst>
        </pc:picChg>
      </pc:sldChg>
      <pc:sldChg chg="modSp mod">
        <pc:chgData name="Carron Farnell" userId="1d1c5e95-da89-4cde-a2c2-f0cd749db174" providerId="ADAL" clId="{36CA0C71-A30D-41E0-ABFE-31EEF1FADAEB}" dt="2025-03-12T07:44:05.946" v="241"/>
        <pc:sldMkLst>
          <pc:docMk/>
          <pc:sldMk cId="0" sldId="262"/>
        </pc:sldMkLst>
        <pc:spChg chg="mod">
          <ac:chgData name="Carron Farnell" userId="1d1c5e95-da89-4cde-a2c2-f0cd749db174" providerId="ADAL" clId="{36CA0C71-A30D-41E0-ABFE-31EEF1FADAEB}" dt="2025-03-12T07:44:05.935" v="239"/>
          <ac:spMkLst>
            <pc:docMk/>
            <pc:sldMk cId="0" sldId="262"/>
            <ac:spMk id="2" creationId="{00000000-0000-0000-0000-000000000000}"/>
          </ac:spMkLst>
        </pc:spChg>
        <pc:spChg chg="mod">
          <ac:chgData name="Carron Farnell" userId="1d1c5e95-da89-4cde-a2c2-f0cd749db174" providerId="ADAL" clId="{36CA0C71-A30D-41E0-ABFE-31EEF1FADAEB}" dt="2025-03-12T07:44:05.946" v="241"/>
          <ac:spMkLst>
            <pc:docMk/>
            <pc:sldMk cId="0" sldId="262"/>
            <ac:spMk id="4" creationId="{00000000-0000-0000-0000-000000000000}"/>
          </ac:spMkLst>
        </pc:spChg>
        <pc:picChg chg="mod">
          <ac:chgData name="Carron Farnell" userId="1d1c5e95-da89-4cde-a2c2-f0cd749db174" providerId="ADAL" clId="{36CA0C71-A30D-41E0-ABFE-31EEF1FADAEB}" dt="2025-03-12T07:44:05.741" v="209"/>
          <ac:picMkLst>
            <pc:docMk/>
            <pc:sldMk cId="0" sldId="262"/>
            <ac:picMk id="3" creationId="{00000000-0000-0000-0000-000000000000}"/>
          </ac:picMkLst>
        </pc:picChg>
      </pc:sldChg>
      <pc:sldChg chg="modSp mod">
        <pc:chgData name="Carron Farnell" userId="1d1c5e95-da89-4cde-a2c2-f0cd749db174" providerId="ADAL" clId="{36CA0C71-A30D-41E0-ABFE-31EEF1FADAEB}" dt="2025-03-12T07:46:30.954" v="269"/>
        <pc:sldMkLst>
          <pc:docMk/>
          <pc:sldMk cId="0" sldId="263"/>
        </pc:sldMkLst>
        <pc:spChg chg="mod">
          <ac:chgData name="Carron Farnell" userId="1d1c5e95-da89-4cde-a2c2-f0cd749db174" providerId="ADAL" clId="{36CA0C71-A30D-41E0-ABFE-31EEF1FADAEB}" dt="2025-03-12T07:44:05.955" v="243"/>
          <ac:spMkLst>
            <pc:docMk/>
            <pc:sldMk cId="0" sldId="263"/>
            <ac:spMk id="2" creationId="{00000000-0000-0000-0000-000000000000}"/>
          </ac:spMkLst>
        </pc:spChg>
        <pc:spChg chg="mod ord">
          <ac:chgData name="Carron Farnell" userId="1d1c5e95-da89-4cde-a2c2-f0cd749db174" providerId="ADAL" clId="{36CA0C71-A30D-41E0-ABFE-31EEF1FADAEB}" dt="2025-03-12T07:46:30.954" v="269"/>
          <ac:spMkLst>
            <pc:docMk/>
            <pc:sldMk cId="0" sldId="263"/>
            <ac:spMk id="3" creationId="{00000000-0000-0000-0000-000000000000}"/>
          </ac:spMkLst>
        </pc:spChg>
        <pc:spChg chg="mod">
          <ac:chgData name="Carron Farnell" userId="1d1c5e95-da89-4cde-a2c2-f0cd749db174" providerId="ADAL" clId="{36CA0C71-A30D-41E0-ABFE-31EEF1FADAEB}" dt="2025-03-12T07:44:05.967" v="245"/>
          <ac:spMkLst>
            <pc:docMk/>
            <pc:sldMk cId="0" sldId="263"/>
            <ac:spMk id="4" creationId="{00000000-0000-0000-0000-000000000000}"/>
          </ac:spMkLst>
        </pc:spChg>
      </pc:sldChg>
      <pc:sldChg chg="modSp mod">
        <pc:chgData name="Carron Farnell" userId="1d1c5e95-da89-4cde-a2c2-f0cd749db174" providerId="ADAL" clId="{36CA0C71-A30D-41E0-ABFE-31EEF1FADAEB}" dt="2025-03-12T07:47:32.829" v="272"/>
        <pc:sldMkLst>
          <pc:docMk/>
          <pc:sldMk cId="0" sldId="264"/>
        </pc:sldMkLst>
        <pc:spChg chg="mod">
          <ac:chgData name="Carron Farnell" userId="1d1c5e95-da89-4cde-a2c2-f0cd749db174" providerId="ADAL" clId="{36CA0C71-A30D-41E0-ABFE-31EEF1FADAEB}" dt="2025-03-12T07:44:05.986" v="249"/>
          <ac:spMkLst>
            <pc:docMk/>
            <pc:sldMk cId="0" sldId="264"/>
            <ac:spMk id="2" creationId="{00000000-0000-0000-0000-000000000000}"/>
          </ac:spMkLst>
        </pc:spChg>
        <pc:spChg chg="mod">
          <ac:chgData name="Carron Farnell" userId="1d1c5e95-da89-4cde-a2c2-f0cd749db174" providerId="ADAL" clId="{36CA0C71-A30D-41E0-ABFE-31EEF1FADAEB}" dt="2025-03-12T07:44:06.008" v="253"/>
          <ac:spMkLst>
            <pc:docMk/>
            <pc:sldMk cId="0" sldId="264"/>
            <ac:spMk id="3" creationId="{00000000-0000-0000-0000-000000000000}"/>
          </ac:spMkLst>
        </pc:spChg>
        <pc:spChg chg="mod ord">
          <ac:chgData name="Carron Farnell" userId="1d1c5e95-da89-4cde-a2c2-f0cd749db174" providerId="ADAL" clId="{36CA0C71-A30D-41E0-ABFE-31EEF1FADAEB}" dt="2025-03-12T07:47:32.829" v="272"/>
          <ac:spMkLst>
            <pc:docMk/>
            <pc:sldMk cId="0" sldId="264"/>
            <ac:spMk id="4" creationId="{00000000-0000-0000-0000-000000000000}"/>
          </ac:spMkLst>
        </pc:spChg>
      </pc:sldChg>
      <pc:sldChg chg="modSp mod">
        <pc:chgData name="Carron Farnell" userId="1d1c5e95-da89-4cde-a2c2-f0cd749db174" providerId="ADAL" clId="{36CA0C71-A30D-41E0-ABFE-31EEF1FADAEB}" dt="2025-03-12T07:47:47.631" v="274"/>
        <pc:sldMkLst>
          <pc:docMk/>
          <pc:sldMk cId="0" sldId="265"/>
        </pc:sldMkLst>
        <pc:spChg chg="mod">
          <ac:chgData name="Carron Farnell" userId="1d1c5e95-da89-4cde-a2c2-f0cd749db174" providerId="ADAL" clId="{36CA0C71-A30D-41E0-ABFE-31EEF1FADAEB}" dt="2025-03-12T07:44:06.019" v="255"/>
          <ac:spMkLst>
            <pc:docMk/>
            <pc:sldMk cId="0" sldId="265"/>
            <ac:spMk id="2" creationId="{00000000-0000-0000-0000-000000000000}"/>
          </ac:spMkLst>
        </pc:spChg>
        <pc:spChg chg="mod">
          <ac:chgData name="Carron Farnell" userId="1d1c5e95-da89-4cde-a2c2-f0cd749db174" providerId="ADAL" clId="{36CA0C71-A30D-41E0-ABFE-31EEF1FADAEB}" dt="2025-03-12T07:44:06.030" v="257"/>
          <ac:spMkLst>
            <pc:docMk/>
            <pc:sldMk cId="0" sldId="265"/>
            <ac:spMk id="3" creationId="{00000000-0000-0000-0000-000000000000}"/>
          </ac:spMkLst>
        </pc:spChg>
        <pc:spChg chg="mod ord">
          <ac:chgData name="Carron Farnell" userId="1d1c5e95-da89-4cde-a2c2-f0cd749db174" providerId="ADAL" clId="{36CA0C71-A30D-41E0-ABFE-31EEF1FADAEB}" dt="2025-03-12T07:47:47.631" v="274"/>
          <ac:spMkLst>
            <pc:docMk/>
            <pc:sldMk cId="0" sldId="265"/>
            <ac:spMk id="4" creationId="{2557E090-96AB-6482-0E68-70DBF1A29DC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-35" dirty="0"/>
              <a:t>PAGE</a:t>
            </a:r>
            <a:r>
              <a:rPr spc="-25" dirty="0"/>
              <a:t> </a:t>
            </a: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-35" dirty="0"/>
              <a:t>PAGE</a:t>
            </a:r>
            <a:r>
              <a:rPr spc="-25" dirty="0"/>
              <a:t> </a:t>
            </a: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-35" dirty="0"/>
              <a:t>PAGE</a:t>
            </a:r>
            <a:r>
              <a:rPr spc="-25" dirty="0"/>
              <a:t> </a:t>
            </a: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-35" dirty="0"/>
              <a:t>PAGE</a:t>
            </a:r>
            <a:r>
              <a:rPr spc="-25" dirty="0"/>
              <a:t> </a:t>
            </a: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7963" y="4192655"/>
            <a:ext cx="8772976" cy="863647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3563874" y="4155922"/>
            <a:ext cx="1872614" cy="988060"/>
          </a:xfrm>
          <a:custGeom>
            <a:avLst/>
            <a:gdLst/>
            <a:ahLst/>
            <a:cxnLst/>
            <a:rect l="l" t="t" r="r" b="b"/>
            <a:pathLst>
              <a:path w="1872614" h="988060">
                <a:moveTo>
                  <a:pt x="1872233" y="0"/>
                </a:moveTo>
                <a:lnTo>
                  <a:pt x="0" y="0"/>
                </a:lnTo>
                <a:lnTo>
                  <a:pt x="0" y="987577"/>
                </a:lnTo>
                <a:lnTo>
                  <a:pt x="1872233" y="987577"/>
                </a:lnTo>
                <a:lnTo>
                  <a:pt x="18722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03934" y="808456"/>
            <a:ext cx="3299333" cy="3336163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45636" y="844296"/>
            <a:ext cx="4964429" cy="229438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-35" dirty="0"/>
              <a:t>PAGE</a:t>
            </a:r>
            <a:r>
              <a:rPr spc="-25" dirty="0"/>
              <a:t> </a:t>
            </a: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7E278F4-0185-7B2E-89C8-3E498A59D04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55" y="0"/>
            <a:ext cx="9141289" cy="51434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621" y="1311306"/>
            <a:ext cx="5246581" cy="1102519"/>
          </a:xfrm>
        </p:spPr>
        <p:txBody>
          <a:bodyPr>
            <a:normAutofit/>
          </a:bodyPr>
          <a:lstStyle>
            <a:lvl1pPr algn="l">
              <a:defRPr sz="2700" b="1">
                <a:solidFill>
                  <a:schemeClr val="tx1"/>
                </a:solidFill>
                <a:latin typeface="Arial Nov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2777" y="2445432"/>
            <a:ext cx="5219195" cy="1314450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  <a:latin typeface="Arial Nova" pitchFamily="34" charset="0"/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121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87963" y="4192655"/>
            <a:ext cx="8772976" cy="863647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3563874" y="4155922"/>
            <a:ext cx="1872614" cy="988060"/>
          </a:xfrm>
          <a:custGeom>
            <a:avLst/>
            <a:gdLst/>
            <a:ahLst/>
            <a:cxnLst/>
            <a:rect l="l" t="t" r="r" b="b"/>
            <a:pathLst>
              <a:path w="1872614" h="988060">
                <a:moveTo>
                  <a:pt x="1872233" y="0"/>
                </a:moveTo>
                <a:lnTo>
                  <a:pt x="0" y="0"/>
                </a:lnTo>
                <a:lnTo>
                  <a:pt x="0" y="987577"/>
                </a:lnTo>
                <a:lnTo>
                  <a:pt x="1872233" y="987577"/>
                </a:lnTo>
                <a:lnTo>
                  <a:pt x="18722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9862" y="254634"/>
            <a:ext cx="8704275" cy="5627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5368" y="986408"/>
            <a:ext cx="7988934" cy="30753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549398" y="4788136"/>
            <a:ext cx="533400" cy="1638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-35" dirty="0"/>
              <a:t>PAGE</a:t>
            </a:r>
            <a:r>
              <a:rPr spc="-25" dirty="0"/>
              <a:t> </a:t>
            </a: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irmingham.cmis.uk.com/Birmingham/Document.ashx?czJKcaeAi5tUFL1DTL2UE4zNRBcoShgo=2%2bOD74%2f9voJpgR0S6uHBDWDMwlbEpZXj2YGljiIB1KCkjwks64DDkA%3d%3d&amp;rUzwRPf%2bZ3zd4E7Ikn8Lyw%3d%3d=pwRE6AGJFLDNlh225F5QMaQWCtPHwdhUfCZ%2fLUQzgA2uL5jNRG4jdQ%3d%3d&amp;mCTIbCubSFfXsDGW9IXnlg%3d%3d=hFflUdN3100%3d&amp;kCx1AnS9%2fpWZQ40DXFvdEw%3d%3d=hFflUdN3100%3d&amp;uJovDxwdjMPoYv%2bAJvYtyA%3d%3d=ctNJFf55vVA%3d&amp;FgPlIEJYlotS%2bYGoBi5olA%3d%3d=NHdURQburHA%3d&amp;d9Qjj0ag1Pd993jsyOJqFvmyB7X0CSQK=ctNJFf55vVA%3d&amp;WGewmoAfeNR9xqBux0r1Q8Za60lavYmz=ctNJFf55vVA%3d&amp;WGewmoAfeNQ16B2MHuCpMRKZMwaG1PaO=ctNJFf55vVA%3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B9F9D-EC87-7471-977F-062FAB36C2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800" dirty="0"/>
              <a:t>Children</a:t>
            </a:r>
            <a:r>
              <a:rPr lang="en-GB" sz="2800" spc="-145" dirty="0"/>
              <a:t> </a:t>
            </a:r>
            <a:r>
              <a:rPr lang="en-GB" sz="2800" dirty="0"/>
              <a:t>and</a:t>
            </a:r>
            <a:r>
              <a:rPr lang="en-GB" sz="2800" spc="-150" dirty="0"/>
              <a:t> </a:t>
            </a:r>
            <a:r>
              <a:rPr lang="en-GB" sz="2800" spc="-45" dirty="0"/>
              <a:t>Families</a:t>
            </a:r>
            <a:r>
              <a:rPr lang="en-GB" sz="2800" spc="-130" dirty="0"/>
              <a:t> </a:t>
            </a:r>
            <a:r>
              <a:rPr lang="en-GB" sz="2800" spc="-10" dirty="0"/>
              <a:t>Directorate </a:t>
            </a:r>
            <a:r>
              <a:rPr lang="en-GB" sz="2800" dirty="0"/>
              <a:t>All</a:t>
            </a:r>
            <a:r>
              <a:rPr lang="en-GB" sz="2800" spc="-95" dirty="0"/>
              <a:t> </a:t>
            </a:r>
            <a:r>
              <a:rPr lang="en-GB" sz="2800" spc="55" dirty="0"/>
              <a:t>-</a:t>
            </a:r>
            <a:r>
              <a:rPr lang="en-GB" sz="2800" spc="-125" dirty="0"/>
              <a:t> </a:t>
            </a:r>
            <a:r>
              <a:rPr lang="en-GB" sz="2800" dirty="0"/>
              <a:t>Staff</a:t>
            </a:r>
            <a:r>
              <a:rPr lang="en-GB" sz="2800" spc="-80" dirty="0"/>
              <a:t> </a:t>
            </a:r>
            <a:r>
              <a:rPr lang="en-GB" sz="2800" spc="-10" dirty="0"/>
              <a:t>Webinar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1B203A-8B3F-22DB-9D1F-5A8D0D8FEC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lang="en-GB" sz="2500" b="1" dirty="0">
                <a:latin typeface="Arial"/>
                <a:cs typeface="Arial"/>
              </a:rPr>
              <a:t>2025/26</a:t>
            </a:r>
            <a:r>
              <a:rPr lang="en-GB" sz="2500" b="1" spc="-20" dirty="0">
                <a:latin typeface="Arial"/>
                <a:cs typeface="Arial"/>
              </a:rPr>
              <a:t> </a:t>
            </a:r>
            <a:r>
              <a:rPr lang="en-GB" sz="2500" b="1" dirty="0">
                <a:latin typeface="Arial"/>
                <a:cs typeface="Arial"/>
              </a:rPr>
              <a:t>Budget</a:t>
            </a:r>
            <a:r>
              <a:rPr lang="en-GB" sz="2500" b="1" spc="-55" dirty="0">
                <a:latin typeface="Arial"/>
                <a:cs typeface="Arial"/>
              </a:rPr>
              <a:t> </a:t>
            </a:r>
            <a:r>
              <a:rPr lang="en-GB" sz="2500" b="1" spc="-10" dirty="0">
                <a:latin typeface="Arial"/>
                <a:cs typeface="Arial"/>
              </a:rPr>
              <a:t>Headlines</a:t>
            </a:r>
            <a:endParaRPr lang="en-GB" sz="2500" dirty="0">
              <a:latin typeface="Arial"/>
              <a:cs typeface="Arial"/>
            </a:endParaRPr>
          </a:p>
          <a:p>
            <a:pPr marL="65405">
              <a:lnSpc>
                <a:spcPct val="100000"/>
              </a:lnSpc>
              <a:spcBef>
                <a:spcPts val="2280"/>
              </a:spcBef>
            </a:pPr>
            <a:r>
              <a:rPr lang="en-GB" sz="1500" spc="-25" dirty="0">
                <a:latin typeface="Arial"/>
                <a:cs typeface="Arial"/>
              </a:rPr>
              <a:t>Wednesday</a:t>
            </a:r>
            <a:r>
              <a:rPr lang="en-GB" sz="1500" spc="-15" dirty="0">
                <a:latin typeface="Arial"/>
                <a:cs typeface="Arial"/>
              </a:rPr>
              <a:t> </a:t>
            </a:r>
            <a:r>
              <a:rPr lang="en-GB" sz="1500" dirty="0">
                <a:latin typeface="Arial"/>
                <a:cs typeface="Arial"/>
              </a:rPr>
              <a:t>12</a:t>
            </a:r>
            <a:r>
              <a:rPr lang="en-GB" sz="1500" baseline="25000" dirty="0">
                <a:latin typeface="Arial"/>
                <a:cs typeface="Arial"/>
              </a:rPr>
              <a:t>th</a:t>
            </a:r>
            <a:r>
              <a:rPr lang="en-GB" sz="1500" spc="135" baseline="25000" dirty="0">
                <a:latin typeface="Arial"/>
                <a:cs typeface="Arial"/>
              </a:rPr>
              <a:t> </a:t>
            </a:r>
            <a:r>
              <a:rPr lang="en-GB" sz="1500" spc="-10" dirty="0">
                <a:latin typeface="Arial"/>
                <a:cs typeface="Arial"/>
              </a:rPr>
              <a:t>February</a:t>
            </a:r>
            <a:r>
              <a:rPr lang="en-GB" sz="1500" spc="-35" dirty="0">
                <a:latin typeface="Arial"/>
                <a:cs typeface="Arial"/>
              </a:rPr>
              <a:t> </a:t>
            </a:r>
            <a:r>
              <a:rPr lang="en-GB" sz="1500" spc="-20" dirty="0">
                <a:latin typeface="Arial"/>
                <a:cs typeface="Arial"/>
              </a:rPr>
              <a:t>2025</a:t>
            </a:r>
            <a:endParaRPr lang="en-GB" sz="1500" dirty="0">
              <a:latin typeface="Arial"/>
              <a:cs typeface="Arial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10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57E090-96AB-6482-0E68-70DBF1A29DC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19862" y="0"/>
            <a:ext cx="8704275" cy="323165"/>
          </a:xfrm>
        </p:spPr>
        <p:txBody>
          <a:bodyPr/>
          <a:lstStyle/>
          <a:p>
            <a:r>
              <a:rPr lang="en-GB" dirty="0"/>
              <a:t>Q and A</a:t>
            </a:r>
          </a:p>
        </p:txBody>
      </p:sp>
      <p:sp>
        <p:nvSpPr>
          <p:cNvPr id="2" name="object 2" descr="Speech bubble indicating that all questionsn will be responded to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6180835" y="968501"/>
            <a:ext cx="2531110" cy="1733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sz="1400" spc="-45" dirty="0">
                <a:latin typeface="Arial"/>
                <a:cs typeface="Arial"/>
              </a:rPr>
              <a:t>We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will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provide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written response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all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questions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posed </a:t>
            </a:r>
            <a:r>
              <a:rPr sz="1400" dirty="0">
                <a:latin typeface="Arial"/>
                <a:cs typeface="Arial"/>
              </a:rPr>
              <a:t>during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webinar.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Thank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you </a:t>
            </a:r>
            <a:r>
              <a:rPr sz="1400" dirty="0">
                <a:latin typeface="Arial"/>
                <a:cs typeface="Arial"/>
              </a:rPr>
              <a:t>for your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continued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hard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work, </a:t>
            </a:r>
            <a:r>
              <a:rPr sz="1400" dirty="0">
                <a:latin typeface="Arial"/>
                <a:cs typeface="Arial"/>
              </a:rPr>
              <a:t>contribution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commitment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to </a:t>
            </a:r>
            <a:r>
              <a:rPr sz="1400" dirty="0">
                <a:latin typeface="Arial"/>
                <a:cs typeface="Arial"/>
              </a:rPr>
              <a:t>ensuring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that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secure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better </a:t>
            </a:r>
            <a:r>
              <a:rPr sz="1400" dirty="0">
                <a:latin typeface="Arial"/>
                <a:cs typeface="Arial"/>
              </a:rPr>
              <a:t>outcomes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children,</a:t>
            </a:r>
            <a:r>
              <a:rPr sz="1400" spc="-10" dirty="0">
                <a:latin typeface="Arial"/>
                <a:cs typeface="Arial"/>
              </a:rPr>
              <a:t> young </a:t>
            </a:r>
            <a:r>
              <a:rPr sz="1400" dirty="0">
                <a:latin typeface="Arial"/>
                <a:cs typeface="Arial"/>
              </a:rPr>
              <a:t>people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families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-35" dirty="0"/>
              <a:t>PAGE</a:t>
            </a:r>
            <a:r>
              <a:rPr spc="-25" dirty="0"/>
              <a:t> </a:t>
            </a:r>
            <a:fld id="{81D60167-4931-47E6-BA6A-407CBD079E47}" type="slidenum">
              <a:rPr spc="-25" dirty="0"/>
              <a:t>10</a:t>
            </a:fld>
            <a:endParaRPr spc="-2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Introduction to webinar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9997" rIns="0" bIns="0" rtlCol="0">
            <a:spAutoFit/>
          </a:bodyPr>
          <a:lstStyle/>
          <a:p>
            <a:pPr marL="215265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Tahoma"/>
                <a:cs typeface="Tahoma"/>
              </a:rPr>
              <a:t>Introduction</a:t>
            </a:r>
            <a:r>
              <a:rPr spc="-75" dirty="0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to</a:t>
            </a:r>
            <a:r>
              <a:rPr spc="-100" dirty="0">
                <a:latin typeface="Tahoma"/>
                <a:cs typeface="Tahoma"/>
              </a:rPr>
              <a:t> </a:t>
            </a:r>
            <a:r>
              <a:rPr spc="-10" dirty="0">
                <a:latin typeface="Tahoma"/>
                <a:cs typeface="Tahoma"/>
              </a:rPr>
              <a:t>Webinar</a:t>
            </a:r>
          </a:p>
        </p:txBody>
      </p:sp>
      <p:sp>
        <p:nvSpPr>
          <p:cNvPr id="3" name="object 3" descr="Agenda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654100" y="1087882"/>
            <a:ext cx="7137400" cy="194627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30200" indent="-292100">
              <a:lnSpc>
                <a:spcPct val="100000"/>
              </a:lnSpc>
              <a:spcBef>
                <a:spcPts val="530"/>
              </a:spcBef>
              <a:buFont typeface="Wingdings"/>
              <a:buChar char=""/>
              <a:tabLst>
                <a:tab pos="330200" algn="l"/>
              </a:tabLst>
            </a:pPr>
            <a:r>
              <a:rPr sz="1800" spc="-10" dirty="0">
                <a:latin typeface="Arial"/>
                <a:cs typeface="Arial"/>
              </a:rPr>
              <a:t>Welcome</a:t>
            </a:r>
            <a:endParaRPr sz="1800" dirty="0">
              <a:latin typeface="Arial"/>
              <a:cs typeface="Arial"/>
            </a:endParaRPr>
          </a:p>
          <a:p>
            <a:pPr marL="330200" indent="-292100">
              <a:lnSpc>
                <a:spcPct val="100000"/>
              </a:lnSpc>
              <a:spcBef>
                <a:spcPts val="430"/>
              </a:spcBef>
              <a:buFont typeface="Wingdings"/>
              <a:buChar char=""/>
              <a:tabLst>
                <a:tab pos="330200" algn="l"/>
              </a:tabLst>
            </a:pPr>
            <a:r>
              <a:rPr sz="1800" dirty="0">
                <a:latin typeface="Arial"/>
                <a:cs typeface="Arial"/>
              </a:rPr>
              <a:t>Outline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key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budget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headlines</a:t>
            </a:r>
            <a:endParaRPr sz="1800" dirty="0">
              <a:latin typeface="Arial"/>
              <a:cs typeface="Arial"/>
            </a:endParaRPr>
          </a:p>
          <a:p>
            <a:pPr marL="330200" indent="-292100">
              <a:lnSpc>
                <a:spcPct val="100000"/>
              </a:lnSpc>
              <a:spcBef>
                <a:spcPts val="434"/>
              </a:spcBef>
              <a:buFont typeface="Wingdings"/>
              <a:buChar char=""/>
              <a:tabLst>
                <a:tab pos="330200" algn="l"/>
              </a:tabLst>
            </a:pPr>
            <a:r>
              <a:rPr sz="1800" spc="-10" dirty="0">
                <a:latin typeface="Arial"/>
                <a:cs typeface="Arial"/>
              </a:rPr>
              <a:t>Provide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opportunity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for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questions and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answers</a:t>
            </a:r>
            <a:endParaRPr sz="1800" dirty="0">
              <a:latin typeface="Arial"/>
              <a:cs typeface="Arial"/>
            </a:endParaRPr>
          </a:p>
          <a:p>
            <a:pPr marL="330200" marR="30480" indent="-292735">
              <a:lnSpc>
                <a:spcPct val="100000"/>
              </a:lnSpc>
              <a:spcBef>
                <a:spcPts val="434"/>
              </a:spcBef>
              <a:buFont typeface="Wingdings"/>
              <a:buChar char=""/>
              <a:tabLst>
                <a:tab pos="330200" algn="l"/>
              </a:tabLst>
            </a:pPr>
            <a:r>
              <a:rPr sz="1800" dirty="0">
                <a:latin typeface="Arial"/>
                <a:cs typeface="Arial"/>
              </a:rPr>
              <a:t>Further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opportunities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discuss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budget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more details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 across team,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division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Directorate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activity</a:t>
            </a:r>
            <a:endParaRPr sz="1800" dirty="0">
              <a:latin typeface="Arial"/>
              <a:cs typeface="Arial"/>
            </a:endParaRPr>
          </a:p>
          <a:p>
            <a:pPr marL="330200" indent="-292100">
              <a:lnSpc>
                <a:spcPct val="100000"/>
              </a:lnSpc>
              <a:spcBef>
                <a:spcPts val="430"/>
              </a:spcBef>
              <a:buFont typeface="Wingdings"/>
              <a:buChar char=""/>
              <a:tabLst>
                <a:tab pos="330200" algn="l"/>
              </a:tabLst>
            </a:pPr>
            <a:r>
              <a:rPr sz="1800" dirty="0">
                <a:latin typeface="Arial"/>
                <a:cs typeface="Arial"/>
              </a:rPr>
              <a:t>Council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wide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all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staff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webinar,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Thursday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13</a:t>
            </a:r>
            <a:r>
              <a:rPr sz="1800" baseline="25462" dirty="0">
                <a:latin typeface="Arial"/>
                <a:cs typeface="Arial"/>
              </a:rPr>
              <a:t>th</a:t>
            </a:r>
            <a:r>
              <a:rPr sz="1800" spc="157" baseline="25462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February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10:30am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 descr="Bullet points to set out the agenda for the webinar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-35" dirty="0"/>
              <a:t>PAGE</a:t>
            </a:r>
            <a:r>
              <a:rPr spc="-25" dirty="0"/>
              <a:t> </a:t>
            </a:r>
            <a:fld id="{81D60167-4931-47E6-BA6A-407CBD079E47}" type="slidenum">
              <a:rPr spc="-25" dirty="0"/>
              <a:t>2</a:t>
            </a:fld>
            <a:endParaRPr spc="-2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Overall context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1059" rIns="0" bIns="0" rtlCol="0">
            <a:spAutoFit/>
          </a:bodyPr>
          <a:lstStyle/>
          <a:p>
            <a:pPr marL="215265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Tahoma"/>
                <a:cs typeface="Tahoma"/>
              </a:rPr>
              <a:t>Overall</a:t>
            </a:r>
            <a:r>
              <a:rPr spc="-80" dirty="0">
                <a:latin typeface="Tahoma"/>
                <a:cs typeface="Tahoma"/>
              </a:rPr>
              <a:t> </a:t>
            </a:r>
            <a:r>
              <a:rPr spc="-10" dirty="0">
                <a:latin typeface="Tahoma"/>
                <a:cs typeface="Tahoma"/>
              </a:rPr>
              <a:t>Context</a:t>
            </a:r>
          </a:p>
        </p:txBody>
      </p:sp>
      <p:sp>
        <p:nvSpPr>
          <p:cNvPr id="3" name="object 3" descr="Bullet points highlighting the overall context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592937" y="1068704"/>
            <a:ext cx="7667625" cy="320865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05435" indent="-292735">
              <a:lnSpc>
                <a:spcPct val="100000"/>
              </a:lnSpc>
              <a:spcBef>
                <a:spcPts val="530"/>
              </a:spcBef>
              <a:buFont typeface="Wingdings"/>
              <a:buChar char=""/>
              <a:tabLst>
                <a:tab pos="305435" algn="l"/>
              </a:tabLst>
            </a:pPr>
            <a:r>
              <a:rPr sz="1800" dirty="0">
                <a:latin typeface="Tahoma"/>
                <a:cs typeface="Tahoma"/>
              </a:rPr>
              <a:t>Birmingham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City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Council’s</a:t>
            </a:r>
            <a:r>
              <a:rPr sz="1800" spc="-8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challenging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financial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position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continues:</a:t>
            </a:r>
            <a:endParaRPr sz="1800">
              <a:latin typeface="Tahoma"/>
              <a:cs typeface="Tahoma"/>
            </a:endParaRPr>
          </a:p>
          <a:p>
            <a:pPr marL="645160" lvl="1" indent="-242570">
              <a:lnSpc>
                <a:spcPct val="100000"/>
              </a:lnSpc>
              <a:spcBef>
                <a:spcPts val="434"/>
              </a:spcBef>
              <a:buClr>
                <a:srgbClr val="00AF50"/>
              </a:buClr>
              <a:buFont typeface="Wingdings"/>
              <a:buChar char=""/>
              <a:tabLst>
                <a:tab pos="645160" algn="l"/>
              </a:tabLst>
            </a:pPr>
            <a:r>
              <a:rPr sz="1800" dirty="0">
                <a:latin typeface="Tahoma"/>
                <a:cs typeface="Tahoma"/>
              </a:rPr>
              <a:t>Section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114</a:t>
            </a:r>
            <a:r>
              <a:rPr sz="1800" spc="-1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notice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(issued</a:t>
            </a:r>
            <a:r>
              <a:rPr sz="1800" spc="-2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in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September</a:t>
            </a:r>
            <a:r>
              <a:rPr sz="1800" spc="-20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2023)</a:t>
            </a:r>
            <a:endParaRPr sz="1800">
              <a:latin typeface="Tahoma"/>
              <a:cs typeface="Tahoma"/>
            </a:endParaRPr>
          </a:p>
          <a:p>
            <a:pPr marL="645160" lvl="1" indent="-242570">
              <a:lnSpc>
                <a:spcPct val="100000"/>
              </a:lnSpc>
              <a:spcBef>
                <a:spcPts val="434"/>
              </a:spcBef>
              <a:buClr>
                <a:srgbClr val="00AF50"/>
              </a:buClr>
              <a:buFont typeface="Wingdings"/>
              <a:buChar char=""/>
              <a:tabLst>
                <a:tab pos="645160" algn="l"/>
              </a:tabLst>
            </a:pPr>
            <a:r>
              <a:rPr sz="1800" dirty="0">
                <a:latin typeface="Tahoma"/>
                <a:cs typeface="Tahoma"/>
              </a:rPr>
              <a:t>Government</a:t>
            </a:r>
            <a:r>
              <a:rPr sz="1800" spc="-11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appointed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Commissioners</a:t>
            </a:r>
            <a:endParaRPr sz="1800">
              <a:latin typeface="Tahoma"/>
              <a:cs typeface="Tahoma"/>
            </a:endParaRPr>
          </a:p>
          <a:p>
            <a:pPr marL="645160" lvl="1" indent="-242570">
              <a:lnSpc>
                <a:spcPct val="100000"/>
              </a:lnSpc>
              <a:spcBef>
                <a:spcPts val="430"/>
              </a:spcBef>
              <a:buClr>
                <a:srgbClr val="00AF50"/>
              </a:buClr>
              <a:buFont typeface="Wingdings"/>
              <a:buChar char=""/>
              <a:tabLst>
                <a:tab pos="645160" algn="l"/>
              </a:tabLst>
            </a:pPr>
            <a:r>
              <a:rPr sz="1800" dirty="0">
                <a:latin typeface="Tahoma"/>
                <a:cs typeface="Tahoma"/>
              </a:rPr>
              <a:t>Spend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Control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Restrictions</a:t>
            </a:r>
            <a:r>
              <a:rPr sz="1800" spc="-1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-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Council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and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the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Trust</a:t>
            </a:r>
            <a:endParaRPr sz="1800">
              <a:latin typeface="Tahoma"/>
              <a:cs typeface="Tahoma"/>
            </a:endParaRPr>
          </a:p>
          <a:p>
            <a:pPr marL="305435" indent="-292735">
              <a:lnSpc>
                <a:spcPct val="100000"/>
              </a:lnSpc>
              <a:spcBef>
                <a:spcPts val="430"/>
              </a:spcBef>
              <a:buFont typeface="Wingdings"/>
              <a:buChar char=""/>
              <a:tabLst>
                <a:tab pos="305435" algn="l"/>
              </a:tabLst>
            </a:pPr>
            <a:r>
              <a:rPr sz="1800" dirty="0">
                <a:latin typeface="Tahoma"/>
                <a:cs typeface="Tahoma"/>
              </a:rPr>
              <a:t>Savings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were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identified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and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set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to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be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achieved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for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24/25</a:t>
            </a:r>
            <a:endParaRPr sz="1800">
              <a:latin typeface="Tahoma"/>
              <a:cs typeface="Tahoma"/>
            </a:endParaRPr>
          </a:p>
          <a:p>
            <a:pPr marL="305435" indent="-292735">
              <a:lnSpc>
                <a:spcPct val="100000"/>
              </a:lnSpc>
              <a:spcBef>
                <a:spcPts val="434"/>
              </a:spcBef>
              <a:buFont typeface="Wingdings"/>
              <a:buChar char=""/>
              <a:tabLst>
                <a:tab pos="305435" algn="l"/>
              </a:tabLst>
            </a:pPr>
            <a:r>
              <a:rPr sz="1800" spc="-60" dirty="0">
                <a:latin typeface="Tahoma"/>
                <a:cs typeface="Tahoma"/>
              </a:rPr>
              <a:t>To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date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the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Directorate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has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delivered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agreed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24/25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savings</a:t>
            </a:r>
            <a:endParaRPr sz="1800">
              <a:latin typeface="Tahoma"/>
              <a:cs typeface="Tahoma"/>
            </a:endParaRPr>
          </a:p>
          <a:p>
            <a:pPr marL="305435" marR="16510" indent="-293370">
              <a:lnSpc>
                <a:spcPct val="100000"/>
              </a:lnSpc>
              <a:spcBef>
                <a:spcPts val="434"/>
              </a:spcBef>
              <a:buFont typeface="Wingdings"/>
              <a:buChar char=""/>
              <a:tabLst>
                <a:tab pos="305435" algn="l"/>
              </a:tabLst>
            </a:pPr>
            <a:r>
              <a:rPr sz="1800" spc="-60" dirty="0">
                <a:latin typeface="Tahoma"/>
                <a:cs typeface="Tahoma"/>
              </a:rPr>
              <a:t>To </a:t>
            </a:r>
            <a:r>
              <a:rPr sz="1800" dirty="0">
                <a:latin typeface="Tahoma"/>
                <a:cs typeface="Tahoma"/>
              </a:rPr>
              <a:t>date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the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spc="-20" dirty="0">
                <a:latin typeface="Tahoma"/>
                <a:cs typeface="Tahoma"/>
              </a:rPr>
              <a:t>Trust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has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delivered</a:t>
            </a:r>
            <a:r>
              <a:rPr sz="1800" spc="-1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its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savings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to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support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the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Council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with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spc="-25" dirty="0">
                <a:latin typeface="Tahoma"/>
                <a:cs typeface="Tahoma"/>
              </a:rPr>
              <a:t>its </a:t>
            </a:r>
            <a:r>
              <a:rPr sz="1800" dirty="0">
                <a:latin typeface="Tahoma"/>
                <a:cs typeface="Tahoma"/>
              </a:rPr>
              <a:t>24/25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budget</a:t>
            </a:r>
            <a:endParaRPr sz="1800">
              <a:latin typeface="Tahoma"/>
              <a:cs typeface="Tahoma"/>
            </a:endParaRPr>
          </a:p>
          <a:p>
            <a:pPr marL="305435" marR="5080" indent="-293370">
              <a:lnSpc>
                <a:spcPct val="100000"/>
              </a:lnSpc>
              <a:spcBef>
                <a:spcPts val="430"/>
              </a:spcBef>
              <a:buFont typeface="Wingdings"/>
              <a:buChar char=""/>
              <a:tabLst>
                <a:tab pos="305435" algn="l"/>
              </a:tabLst>
            </a:pPr>
            <a:r>
              <a:rPr sz="1800" dirty="0">
                <a:latin typeface="Tahoma"/>
                <a:cs typeface="Tahoma"/>
              </a:rPr>
              <a:t>Last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week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the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Council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published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details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of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its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budget</a:t>
            </a:r>
            <a:r>
              <a:rPr sz="1800" spc="-2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for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25/26,</a:t>
            </a:r>
            <a:r>
              <a:rPr sz="1800" spc="-20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including </a:t>
            </a:r>
            <a:r>
              <a:rPr sz="1800" dirty="0">
                <a:latin typeface="Tahoma"/>
                <a:cs typeface="Tahoma"/>
              </a:rPr>
              <a:t>savings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of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£149m.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4" name="object 4" descr="Page number 3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-35" dirty="0"/>
              <a:t>PAGE</a:t>
            </a:r>
            <a:r>
              <a:rPr spc="-25" dirty="0"/>
              <a:t> </a:t>
            </a:r>
            <a:fld id="{81D60167-4931-47E6-BA6A-407CBD079E47}" type="slidenum">
              <a:rPr spc="-25" dirty="0"/>
              <a:t>3</a:t>
            </a:fld>
            <a:endParaRPr spc="-2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Title slide - BCC 202526 Budget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82956" y="254634"/>
            <a:ext cx="571817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Tahoma"/>
                <a:cs typeface="Tahoma"/>
              </a:rPr>
              <a:t>2025/26</a:t>
            </a:r>
            <a:r>
              <a:rPr spc="-80" dirty="0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Budget:</a:t>
            </a:r>
            <a:r>
              <a:rPr spc="-90" dirty="0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Birmingham</a:t>
            </a:r>
            <a:r>
              <a:rPr spc="-85" dirty="0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City</a:t>
            </a:r>
            <a:r>
              <a:rPr spc="-100" dirty="0">
                <a:latin typeface="Tahoma"/>
                <a:cs typeface="Tahoma"/>
              </a:rPr>
              <a:t> </a:t>
            </a:r>
            <a:r>
              <a:rPr spc="-10" dirty="0">
                <a:latin typeface="Tahoma"/>
                <a:cs typeface="Tahoma"/>
              </a:rPr>
              <a:t>Council</a:t>
            </a:r>
          </a:p>
        </p:txBody>
      </p:sp>
      <p:sp>
        <p:nvSpPr>
          <p:cNvPr id="3" name="object 3" descr="Bullet points highlighting BCC's budget savings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56183" y="793241"/>
            <a:ext cx="8213090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760" marR="40640" indent="-21399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40029" algn="l"/>
              </a:tabLst>
            </a:pPr>
            <a:r>
              <a:rPr sz="1800" dirty="0">
                <a:latin typeface="Tahoma"/>
                <a:cs typeface="Tahoma"/>
              </a:rPr>
              <a:t>BCC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has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set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a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balanced</a:t>
            </a:r>
            <a:r>
              <a:rPr sz="1800" spc="-2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budget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for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2025/26</a:t>
            </a:r>
            <a:r>
              <a:rPr sz="1800" spc="-1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and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is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on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track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to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deliver</a:t>
            </a:r>
            <a:r>
              <a:rPr sz="1800" spc="-1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all</a:t>
            </a:r>
            <a:r>
              <a:rPr sz="1800" spc="-2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24/25 	savings.</a:t>
            </a:r>
            <a:endParaRPr sz="1800">
              <a:latin typeface="Tahoma"/>
              <a:cs typeface="Tahoma"/>
            </a:endParaRPr>
          </a:p>
          <a:p>
            <a:pPr marL="238760" marR="287020" indent="-213995">
              <a:lnSpc>
                <a:spcPct val="100000"/>
              </a:lnSpc>
              <a:spcBef>
                <a:spcPts val="434"/>
              </a:spcBef>
              <a:buFont typeface="Wingdings"/>
              <a:buChar char=""/>
              <a:tabLst>
                <a:tab pos="240029" algn="l"/>
              </a:tabLst>
            </a:pPr>
            <a:r>
              <a:rPr sz="1800" dirty="0">
                <a:latin typeface="Tahoma"/>
                <a:cs typeface="Tahoma"/>
              </a:rPr>
              <a:t>£149m</a:t>
            </a:r>
            <a:r>
              <a:rPr sz="1800" spc="-2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of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savings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are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proposed</a:t>
            </a:r>
            <a:r>
              <a:rPr sz="1800" spc="-1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for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2025/26,</a:t>
            </a:r>
            <a:r>
              <a:rPr sz="1800" spc="-2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the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details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of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which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are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now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spc="-25" dirty="0">
                <a:latin typeface="Tahoma"/>
                <a:cs typeface="Tahoma"/>
              </a:rPr>
              <a:t>in 	</a:t>
            </a:r>
            <a:r>
              <a:rPr sz="1800" dirty="0">
                <a:latin typeface="Tahoma"/>
                <a:cs typeface="Tahoma"/>
              </a:rPr>
              <a:t>the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public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domain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–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ahoma"/>
                <a:cs typeface="Tahoma"/>
                <a:hlinkClick r:id="rId2"/>
              </a:rPr>
              <a:t>link</a:t>
            </a:r>
            <a:r>
              <a:rPr sz="18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ahoma"/>
                <a:cs typeface="Tahoma"/>
                <a:hlinkClick r:id="rId2"/>
              </a:rPr>
              <a:t> here</a:t>
            </a:r>
            <a:r>
              <a:rPr sz="1800" u="none" spc="-20" dirty="0">
                <a:latin typeface="Tahoma"/>
                <a:cs typeface="Tahoma"/>
              </a:rPr>
              <a:t>.</a:t>
            </a:r>
            <a:endParaRPr sz="1800">
              <a:latin typeface="Tahoma"/>
              <a:cs typeface="Tahoma"/>
            </a:endParaRPr>
          </a:p>
          <a:p>
            <a:pPr marL="239395" indent="-213995">
              <a:lnSpc>
                <a:spcPct val="100000"/>
              </a:lnSpc>
              <a:spcBef>
                <a:spcPts val="430"/>
              </a:spcBef>
              <a:buFont typeface="Wingdings"/>
              <a:buChar char=""/>
              <a:tabLst>
                <a:tab pos="239395" algn="l"/>
              </a:tabLst>
            </a:pPr>
            <a:r>
              <a:rPr sz="1800" dirty="0">
                <a:latin typeface="Tahoma"/>
                <a:cs typeface="Tahoma"/>
              </a:rPr>
              <a:t>The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draft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budget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was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considered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at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the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Council’s</a:t>
            </a:r>
            <a:r>
              <a:rPr sz="1800" spc="-8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Cabinet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on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Tuesday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-20" dirty="0">
                <a:latin typeface="Tahoma"/>
                <a:cs typeface="Tahoma"/>
              </a:rPr>
              <a:t>11</a:t>
            </a:r>
            <a:r>
              <a:rPr sz="1800" spc="-30" baseline="25462" dirty="0">
                <a:latin typeface="Tahoma"/>
                <a:cs typeface="Tahoma"/>
              </a:rPr>
              <a:t>th</a:t>
            </a:r>
            <a:endParaRPr sz="1800" baseline="25462">
              <a:latin typeface="Tahoma"/>
              <a:cs typeface="Tahoma"/>
            </a:endParaRPr>
          </a:p>
          <a:p>
            <a:pPr marL="240029">
              <a:lnSpc>
                <a:spcPct val="100000"/>
              </a:lnSpc>
            </a:pPr>
            <a:r>
              <a:rPr sz="1800" dirty="0">
                <a:latin typeface="Tahoma"/>
                <a:cs typeface="Tahoma"/>
              </a:rPr>
              <a:t>February</a:t>
            </a:r>
            <a:r>
              <a:rPr sz="1800" spc="-110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2025.</a:t>
            </a:r>
            <a:endParaRPr sz="1800">
              <a:latin typeface="Tahoma"/>
              <a:cs typeface="Tahoma"/>
            </a:endParaRPr>
          </a:p>
          <a:p>
            <a:pPr marL="239395" indent="-213995">
              <a:lnSpc>
                <a:spcPct val="100000"/>
              </a:lnSpc>
              <a:spcBef>
                <a:spcPts val="434"/>
              </a:spcBef>
              <a:buFont typeface="Wingdings"/>
              <a:buChar char=""/>
              <a:tabLst>
                <a:tab pos="239395" algn="l"/>
              </a:tabLst>
            </a:pPr>
            <a:r>
              <a:rPr sz="1800" spc="-10" dirty="0">
                <a:latin typeface="Tahoma"/>
                <a:cs typeface="Tahoma"/>
              </a:rPr>
              <a:t>Cabinet’s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role</a:t>
            </a:r>
            <a:r>
              <a:rPr sz="1800" spc="-2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was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to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consider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the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draft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which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will</a:t>
            </a:r>
            <a:r>
              <a:rPr sz="1800" spc="-1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then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be</a:t>
            </a:r>
            <a:r>
              <a:rPr sz="1800" spc="-2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presented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to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the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spc="-20" dirty="0">
                <a:latin typeface="Tahoma"/>
                <a:cs typeface="Tahoma"/>
              </a:rPr>
              <a:t>full</a:t>
            </a:r>
            <a:endParaRPr sz="1800">
              <a:latin typeface="Tahoma"/>
              <a:cs typeface="Tahoma"/>
            </a:endParaRPr>
          </a:p>
          <a:p>
            <a:pPr marL="240029">
              <a:lnSpc>
                <a:spcPct val="100000"/>
              </a:lnSpc>
            </a:pPr>
            <a:r>
              <a:rPr sz="1800" dirty="0">
                <a:latin typeface="Tahoma"/>
                <a:cs typeface="Tahoma"/>
              </a:rPr>
              <a:t>Council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for</a:t>
            </a:r>
            <a:r>
              <a:rPr sz="1800" spc="-1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approval.</a:t>
            </a:r>
            <a:endParaRPr sz="1800">
              <a:latin typeface="Tahoma"/>
              <a:cs typeface="Tahoma"/>
            </a:endParaRPr>
          </a:p>
          <a:p>
            <a:pPr marL="239395" indent="-213995">
              <a:lnSpc>
                <a:spcPct val="100000"/>
              </a:lnSpc>
              <a:spcBef>
                <a:spcPts val="430"/>
              </a:spcBef>
              <a:buFont typeface="Wingdings"/>
              <a:buChar char=""/>
              <a:tabLst>
                <a:tab pos="239395" algn="l"/>
              </a:tabLst>
            </a:pPr>
            <a:r>
              <a:rPr sz="1800" dirty="0">
                <a:latin typeface="Tahoma"/>
                <a:cs typeface="Tahoma"/>
              </a:rPr>
              <a:t>Full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Council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will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meet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25</a:t>
            </a:r>
            <a:r>
              <a:rPr sz="1800" baseline="25462" dirty="0">
                <a:latin typeface="Tahoma"/>
                <a:cs typeface="Tahoma"/>
              </a:rPr>
              <a:t>th</a:t>
            </a:r>
            <a:r>
              <a:rPr sz="1800" spc="232" baseline="25462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February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to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consider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and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approve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the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budget,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spc="-20" dirty="0">
                <a:latin typeface="Tahoma"/>
                <a:cs typeface="Tahoma"/>
              </a:rPr>
              <a:t>this</a:t>
            </a:r>
            <a:endParaRPr sz="1800">
              <a:latin typeface="Tahoma"/>
              <a:cs typeface="Tahoma"/>
            </a:endParaRPr>
          </a:p>
          <a:p>
            <a:pPr marL="240029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Tahoma"/>
                <a:cs typeface="Tahoma"/>
              </a:rPr>
              <a:t>includes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the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setting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of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2025/26</a:t>
            </a:r>
            <a:r>
              <a:rPr sz="1800" spc="-2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Council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-45" dirty="0">
                <a:latin typeface="Tahoma"/>
                <a:cs typeface="Tahoma"/>
              </a:rPr>
              <a:t>Tax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rates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for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Birmingham</a:t>
            </a:r>
            <a:r>
              <a:rPr sz="1800" spc="-3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residents.</a:t>
            </a:r>
            <a:endParaRPr sz="1800">
              <a:latin typeface="Tahoma"/>
              <a:cs typeface="Tahoma"/>
            </a:endParaRPr>
          </a:p>
          <a:p>
            <a:pPr marL="239395" indent="-213995">
              <a:lnSpc>
                <a:spcPct val="100000"/>
              </a:lnSpc>
              <a:spcBef>
                <a:spcPts val="430"/>
              </a:spcBef>
              <a:buFont typeface="Wingdings"/>
              <a:buChar char=""/>
              <a:tabLst>
                <a:tab pos="239395" algn="l"/>
              </a:tabLst>
            </a:pPr>
            <a:r>
              <a:rPr sz="1800" dirty="0">
                <a:latin typeface="Tahoma"/>
                <a:cs typeface="Tahoma"/>
              </a:rPr>
              <a:t>The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draft</a:t>
            </a:r>
            <a:r>
              <a:rPr sz="1800" spc="-5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budget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proposes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to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increase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Council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-45" dirty="0">
                <a:latin typeface="Tahoma"/>
                <a:cs typeface="Tahoma"/>
              </a:rPr>
              <a:t>Tax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by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7.49%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for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25/26.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4" name="object 4" descr="Page number 4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-35" dirty="0"/>
              <a:t>PAGE</a:t>
            </a:r>
            <a:r>
              <a:rPr spc="-25" dirty="0"/>
              <a:t> </a:t>
            </a:r>
            <a:fld id="{81D60167-4931-47E6-BA6A-407CBD079E47}" type="slidenum">
              <a:rPr spc="-25" dirty="0"/>
              <a:t>4</a:t>
            </a:fld>
            <a:endParaRPr spc="-2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Title slide - wider context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4911" rIns="0" bIns="0" rtlCol="0">
            <a:spAutoFit/>
          </a:bodyPr>
          <a:lstStyle/>
          <a:p>
            <a:pPr marL="215265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Tahoma"/>
                <a:cs typeface="Tahoma"/>
              </a:rPr>
              <a:t>25/26</a:t>
            </a:r>
            <a:r>
              <a:rPr spc="-80" dirty="0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Budget:</a:t>
            </a:r>
            <a:r>
              <a:rPr spc="-75" dirty="0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Wider</a:t>
            </a:r>
            <a:r>
              <a:rPr spc="-75" dirty="0">
                <a:latin typeface="Tahoma"/>
                <a:cs typeface="Tahoma"/>
              </a:rPr>
              <a:t> </a:t>
            </a:r>
            <a:r>
              <a:rPr spc="-10" dirty="0">
                <a:latin typeface="Tahoma"/>
                <a:cs typeface="Tahoma"/>
              </a:rPr>
              <a:t>Context</a:t>
            </a:r>
          </a:p>
        </p:txBody>
      </p:sp>
      <p:sp>
        <p:nvSpPr>
          <p:cNvPr id="3" name="object 3" descr="Bullet points highlighting the wider context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58216" y="1013206"/>
            <a:ext cx="8147684" cy="331914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27329" marR="1141095" indent="-215265">
              <a:lnSpc>
                <a:spcPts val="2160"/>
              </a:lnSpc>
              <a:spcBef>
                <a:spcPts val="375"/>
              </a:spcBef>
              <a:buFont typeface="Wingdings"/>
              <a:buChar char=""/>
              <a:tabLst>
                <a:tab pos="227329" algn="l"/>
              </a:tabLst>
            </a:pPr>
            <a:r>
              <a:rPr sz="2000" dirty="0">
                <a:latin typeface="Arial"/>
                <a:cs typeface="Arial"/>
              </a:rPr>
              <a:t>The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Council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draft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budget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2025/26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allocates </a:t>
            </a:r>
            <a:r>
              <a:rPr sz="2000" dirty="0">
                <a:latin typeface="Arial"/>
                <a:cs typeface="Arial"/>
              </a:rPr>
              <a:t>£383m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the </a:t>
            </a:r>
            <a:r>
              <a:rPr sz="2000" spc="-10" dirty="0">
                <a:latin typeface="Arial"/>
                <a:cs typeface="Arial"/>
              </a:rPr>
              <a:t>Directorate</a:t>
            </a:r>
            <a:endParaRPr sz="2000">
              <a:latin typeface="Arial"/>
              <a:cs typeface="Arial"/>
            </a:endParaRPr>
          </a:p>
          <a:p>
            <a:pPr marL="226695" indent="-213995">
              <a:lnSpc>
                <a:spcPts val="2280"/>
              </a:lnSpc>
              <a:spcBef>
                <a:spcPts val="209"/>
              </a:spcBef>
              <a:buFont typeface="Wingdings"/>
              <a:buChar char=""/>
              <a:tabLst>
                <a:tab pos="226695" algn="l"/>
              </a:tabLst>
            </a:pPr>
            <a:r>
              <a:rPr sz="2000" spc="-10" dirty="0">
                <a:latin typeface="Arial"/>
                <a:cs typeface="Arial"/>
              </a:rPr>
              <a:t>This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represents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overall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increase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Directorates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budget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£9m</a:t>
            </a:r>
            <a:endParaRPr sz="2000">
              <a:latin typeface="Arial"/>
              <a:cs typeface="Arial"/>
            </a:endParaRPr>
          </a:p>
          <a:p>
            <a:pPr marL="227329">
              <a:lnSpc>
                <a:spcPts val="2280"/>
              </a:lnSpc>
            </a:pPr>
            <a:r>
              <a:rPr sz="2000" dirty="0">
                <a:latin typeface="Arial"/>
                <a:cs typeface="Arial"/>
              </a:rPr>
              <a:t>compared to</a:t>
            </a:r>
            <a:r>
              <a:rPr sz="2000" spc="-10" dirty="0">
                <a:latin typeface="Arial"/>
                <a:cs typeface="Arial"/>
              </a:rPr>
              <a:t> 2024/25</a:t>
            </a:r>
            <a:endParaRPr sz="2000">
              <a:latin typeface="Arial"/>
              <a:cs typeface="Arial"/>
            </a:endParaRPr>
          </a:p>
          <a:p>
            <a:pPr marL="227329" marR="641985" indent="-215265">
              <a:lnSpc>
                <a:spcPct val="90000"/>
              </a:lnSpc>
              <a:spcBef>
                <a:spcPts val="480"/>
              </a:spcBef>
              <a:buFont typeface="Wingdings"/>
              <a:buChar char=""/>
              <a:tabLst>
                <a:tab pos="227329" algn="l"/>
              </a:tabLst>
            </a:pPr>
            <a:r>
              <a:rPr sz="2000" dirty="0">
                <a:latin typeface="Arial"/>
                <a:cs typeface="Arial"/>
              </a:rPr>
              <a:t>The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draft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2025/26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budget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includes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total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planned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C&amp;F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Directorate </a:t>
            </a:r>
            <a:r>
              <a:rPr sz="2000" spc="-20" dirty="0">
                <a:latin typeface="Arial"/>
                <a:cs typeface="Arial"/>
              </a:rPr>
              <a:t>savings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2025/26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£41m,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which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must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delivered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by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the </a:t>
            </a:r>
            <a:r>
              <a:rPr sz="2000" spc="-10" dirty="0">
                <a:latin typeface="Arial"/>
                <a:cs typeface="Arial"/>
              </a:rPr>
              <a:t>Directorate.</a:t>
            </a:r>
            <a:endParaRPr sz="2000">
              <a:latin typeface="Arial"/>
              <a:cs typeface="Arial"/>
            </a:endParaRPr>
          </a:p>
          <a:p>
            <a:pPr marL="227329" indent="-214629">
              <a:lnSpc>
                <a:spcPct val="100000"/>
              </a:lnSpc>
              <a:spcBef>
                <a:spcPts val="240"/>
              </a:spcBef>
              <a:buFont typeface="Wingdings"/>
              <a:buChar char=""/>
              <a:tabLst>
                <a:tab pos="227329" algn="l"/>
              </a:tabLst>
            </a:pPr>
            <a:r>
              <a:rPr sz="2000" dirty="0">
                <a:latin typeface="Arial"/>
                <a:cs typeface="Arial"/>
              </a:rPr>
              <a:t>£24m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total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Directorate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planned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savings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will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delivery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by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BCT.</a:t>
            </a:r>
            <a:endParaRPr sz="2000">
              <a:latin typeface="Arial"/>
              <a:cs typeface="Arial"/>
            </a:endParaRPr>
          </a:p>
          <a:p>
            <a:pPr marL="227329" marR="5080" indent="-215265">
              <a:lnSpc>
                <a:spcPct val="90100"/>
              </a:lnSpc>
              <a:spcBef>
                <a:spcPts val="475"/>
              </a:spcBef>
              <a:buFont typeface="Wingdings"/>
              <a:buChar char=""/>
              <a:tabLst>
                <a:tab pos="227329" algn="l"/>
              </a:tabLst>
            </a:pPr>
            <a:r>
              <a:rPr sz="2000" dirty="0">
                <a:latin typeface="Arial"/>
                <a:cs typeface="Arial"/>
              </a:rPr>
              <a:t>£15.4m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savings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will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delivered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Council’s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general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fund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by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grant substitutions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–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£4m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this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will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dealt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with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directly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by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Trust,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rest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within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Council.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 descr="Page number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-35" dirty="0"/>
              <a:t>PAGE</a:t>
            </a:r>
            <a:r>
              <a:rPr spc="-25" dirty="0"/>
              <a:t> </a:t>
            </a:r>
            <a:fld id="{81D60167-4931-47E6-BA6A-407CBD079E47}" type="slidenum">
              <a:rPr spc="-25" dirty="0"/>
              <a:t>5</a:t>
            </a:fld>
            <a:endParaRPr spc="-2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Title of slide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Tahoma"/>
                <a:cs typeface="Tahoma"/>
              </a:rPr>
              <a:t>25/26</a:t>
            </a:r>
            <a:r>
              <a:rPr spc="-100" dirty="0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Budget:</a:t>
            </a:r>
            <a:r>
              <a:rPr spc="-100" dirty="0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Proposed</a:t>
            </a:r>
            <a:r>
              <a:rPr spc="-100" dirty="0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Saving</a:t>
            </a:r>
            <a:r>
              <a:rPr spc="-105" dirty="0">
                <a:latin typeface="Tahoma"/>
                <a:cs typeface="Tahoma"/>
              </a:rPr>
              <a:t> </a:t>
            </a:r>
            <a:r>
              <a:rPr spc="-10" dirty="0">
                <a:latin typeface="Tahoma"/>
                <a:cs typeface="Tahoma"/>
              </a:rPr>
              <a:t>Lines</a:t>
            </a:r>
          </a:p>
        </p:txBody>
      </p:sp>
      <p:pic>
        <p:nvPicPr>
          <p:cNvPr id="2" name="object 2" descr="2025/26 Budget - details of proposed savings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04734" y="826173"/>
            <a:ext cx="6604381" cy="3813555"/>
          </a:xfrm>
          <a:prstGeom prst="rect">
            <a:avLst/>
          </a:prstGeom>
        </p:spPr>
      </p:pic>
      <p:sp>
        <p:nvSpPr>
          <p:cNvPr id="4" name="object 4" descr="Page number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-35" dirty="0"/>
              <a:t>PAGE</a:t>
            </a:r>
            <a:r>
              <a:rPr spc="-25" dirty="0"/>
              <a:t> </a:t>
            </a:r>
            <a:fld id="{81D60167-4931-47E6-BA6A-407CBD079E47}" type="slidenum">
              <a:rPr spc="-25" dirty="0"/>
              <a:t>6</a:t>
            </a:fld>
            <a:endParaRPr spc="-2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Title of slide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4911" rIns="0" bIns="0" rtlCol="0">
            <a:spAutoFit/>
          </a:bodyPr>
          <a:lstStyle/>
          <a:p>
            <a:pPr marL="215265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Tahoma"/>
                <a:cs typeface="Tahoma"/>
              </a:rPr>
              <a:t>25/26</a:t>
            </a:r>
            <a:r>
              <a:rPr spc="-90" dirty="0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Budget:</a:t>
            </a:r>
            <a:r>
              <a:rPr spc="-85" dirty="0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Proposed</a:t>
            </a:r>
            <a:r>
              <a:rPr spc="-85" dirty="0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Savings</a:t>
            </a:r>
            <a:r>
              <a:rPr spc="-95" dirty="0">
                <a:latin typeface="Tahoma"/>
                <a:cs typeface="Tahoma"/>
              </a:rPr>
              <a:t> </a:t>
            </a:r>
            <a:r>
              <a:rPr spc="-10" dirty="0">
                <a:latin typeface="Tahoma"/>
                <a:cs typeface="Tahoma"/>
              </a:rPr>
              <a:t>Lines</a:t>
            </a:r>
          </a:p>
        </p:txBody>
      </p:sp>
      <p:pic>
        <p:nvPicPr>
          <p:cNvPr id="3" name="object 3" descr="Continuation of previous proposed savings slide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74826" y="1426244"/>
            <a:ext cx="6946231" cy="1763995"/>
          </a:xfrm>
          <a:prstGeom prst="rect">
            <a:avLst/>
          </a:prstGeom>
        </p:spPr>
      </p:pic>
      <p:sp>
        <p:nvSpPr>
          <p:cNvPr id="4" name="object 4" descr="Page number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-35" dirty="0"/>
              <a:t>PAGE</a:t>
            </a:r>
            <a:r>
              <a:rPr spc="-25" dirty="0"/>
              <a:t> </a:t>
            </a:r>
            <a:fld id="{81D60167-4931-47E6-BA6A-407CBD079E47}" type="slidenum">
              <a:rPr spc="-25" dirty="0"/>
              <a:t>7</a:t>
            </a:fld>
            <a:endParaRPr spc="-2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Title of slide - to conclude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3919" rIns="0" bIns="0" rtlCol="0">
            <a:spAutoFit/>
          </a:bodyPr>
          <a:lstStyle/>
          <a:p>
            <a:pPr marL="240665">
              <a:lnSpc>
                <a:spcPct val="100000"/>
              </a:lnSpc>
              <a:spcBef>
                <a:spcPts val="100"/>
              </a:spcBef>
            </a:pPr>
            <a:r>
              <a:rPr spc="-170" dirty="0"/>
              <a:t>To</a:t>
            </a:r>
            <a:r>
              <a:rPr spc="-40" dirty="0"/>
              <a:t> </a:t>
            </a:r>
            <a:r>
              <a:rPr spc="-10" dirty="0"/>
              <a:t>Conclude…</a:t>
            </a:r>
          </a:p>
        </p:txBody>
      </p:sp>
      <p:sp>
        <p:nvSpPr>
          <p:cNvPr id="3" name="object 3" descr="To conclude - list of points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85368" y="1028826"/>
            <a:ext cx="8160384" cy="3074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14960" indent="-342900">
              <a:lnSpc>
                <a:spcPct val="100000"/>
              </a:lnSpc>
              <a:spcBef>
                <a:spcPts val="105"/>
              </a:spcBef>
              <a:buClr>
                <a:srgbClr val="C39B11"/>
              </a:buClr>
              <a:buFont typeface="Wingdings"/>
              <a:buChar char=""/>
              <a:tabLst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The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savings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assigned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Directorate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Trust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25/26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are </a:t>
            </a:r>
            <a:r>
              <a:rPr sz="2000" spc="-10" dirty="0">
                <a:latin typeface="Arial"/>
                <a:cs typeface="Arial"/>
              </a:rPr>
              <a:t>challenging.</a:t>
            </a:r>
            <a:endParaRPr sz="2000">
              <a:latin typeface="Arial"/>
              <a:cs typeface="Arial"/>
            </a:endParaRPr>
          </a:p>
          <a:p>
            <a:pPr marL="355600" marR="455930" indent="-342900">
              <a:lnSpc>
                <a:spcPct val="100000"/>
              </a:lnSpc>
              <a:buClr>
                <a:srgbClr val="C39B11"/>
              </a:buClr>
              <a:buFont typeface="Wingdings"/>
              <a:buChar char=""/>
              <a:tabLst>
                <a:tab pos="355600" algn="l"/>
                <a:tab pos="4347845" algn="l"/>
              </a:tabLst>
            </a:pPr>
            <a:r>
              <a:rPr sz="2000" spc="-50" dirty="0">
                <a:latin typeface="Arial"/>
                <a:cs typeface="Arial"/>
              </a:rPr>
              <a:t>We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are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confident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that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they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can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delivered, while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protecting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our </a:t>
            </a:r>
            <a:r>
              <a:rPr sz="2000" dirty="0">
                <a:latin typeface="Arial"/>
                <a:cs typeface="Arial"/>
              </a:rPr>
              <a:t>services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children,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young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people</a:t>
            </a:r>
            <a:r>
              <a:rPr sz="2000" dirty="0">
                <a:latin typeface="Arial"/>
                <a:cs typeface="Arial"/>
              </a:rPr>
              <a:t>	and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families,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as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demonstrated </a:t>
            </a:r>
            <a:r>
              <a:rPr sz="2000" dirty="0">
                <a:latin typeface="Arial"/>
                <a:cs typeface="Arial"/>
              </a:rPr>
              <a:t>across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24/25.</a:t>
            </a:r>
            <a:endParaRPr sz="2000">
              <a:latin typeface="Arial"/>
              <a:cs typeface="Arial"/>
            </a:endParaRPr>
          </a:p>
          <a:p>
            <a:pPr marL="355600" marR="298450" indent="-342900">
              <a:lnSpc>
                <a:spcPct val="100000"/>
              </a:lnSpc>
              <a:buClr>
                <a:srgbClr val="C39B11"/>
              </a:buClr>
              <a:buFont typeface="Wingdings"/>
              <a:buChar char=""/>
              <a:tabLst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It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is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essential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us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all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maintain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our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focus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efficiency,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including </a:t>
            </a:r>
            <a:r>
              <a:rPr sz="2000" dirty="0">
                <a:latin typeface="Arial"/>
                <a:cs typeface="Arial"/>
              </a:rPr>
              <a:t>following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spend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control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guidance.</a:t>
            </a:r>
            <a:endParaRPr sz="20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Clr>
                <a:srgbClr val="C39B11"/>
              </a:buClr>
              <a:buFont typeface="Wingdings"/>
              <a:buChar char=""/>
              <a:tabLst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It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is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equally important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that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continue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invest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our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strength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based </a:t>
            </a:r>
            <a:r>
              <a:rPr sz="2000" dirty="0">
                <a:latin typeface="Arial"/>
                <a:cs typeface="Arial"/>
              </a:rPr>
              <a:t>transparent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culture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support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ensure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work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together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provide </a:t>
            </a:r>
            <a:r>
              <a:rPr sz="2000" dirty="0">
                <a:latin typeface="Arial"/>
                <a:cs typeface="Arial"/>
              </a:rPr>
              <a:t>services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children,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young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people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families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 descr="Page number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-35" dirty="0"/>
              <a:t>PAGE</a:t>
            </a:r>
            <a:r>
              <a:rPr spc="-25" dirty="0"/>
              <a:t> </a:t>
            </a:r>
            <a:fld id="{81D60167-4931-47E6-BA6A-407CBD079E47}" type="slidenum">
              <a:rPr spc="-25" dirty="0"/>
              <a:t>8</a:t>
            </a:fld>
            <a:endParaRPr spc="-25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To conclude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3919" rIns="0" bIns="0" rtlCol="0">
            <a:spAutoFit/>
          </a:bodyPr>
          <a:lstStyle/>
          <a:p>
            <a:pPr marL="240665">
              <a:lnSpc>
                <a:spcPct val="100000"/>
              </a:lnSpc>
              <a:spcBef>
                <a:spcPts val="100"/>
              </a:spcBef>
            </a:pPr>
            <a:r>
              <a:rPr spc="-170" dirty="0"/>
              <a:t>To</a:t>
            </a:r>
            <a:r>
              <a:rPr spc="-40" dirty="0"/>
              <a:t> </a:t>
            </a:r>
            <a:r>
              <a:rPr spc="-10" dirty="0"/>
              <a:t>Conclude…</a:t>
            </a:r>
          </a:p>
        </p:txBody>
      </p:sp>
      <p:sp>
        <p:nvSpPr>
          <p:cNvPr id="3" name="object 3" descr="Conclusion and list of points of what the directorate will do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lr>
                <a:srgbClr val="C39B11"/>
              </a:buClr>
              <a:buFont typeface="Wingdings"/>
              <a:buChar char=""/>
              <a:tabLst>
                <a:tab pos="355600" algn="l"/>
              </a:tabLst>
            </a:pPr>
            <a:r>
              <a:rPr spc="-50" dirty="0"/>
              <a:t>We</a:t>
            </a:r>
            <a:r>
              <a:rPr spc="-40" dirty="0"/>
              <a:t> </a:t>
            </a:r>
            <a:r>
              <a:rPr dirty="0"/>
              <a:t>appreciate</a:t>
            </a:r>
            <a:r>
              <a:rPr spc="-5" dirty="0"/>
              <a:t> </a:t>
            </a:r>
            <a:r>
              <a:rPr dirty="0"/>
              <a:t>that</a:t>
            </a:r>
            <a:r>
              <a:rPr spc="-25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draft</a:t>
            </a:r>
            <a:r>
              <a:rPr spc="-30" dirty="0"/>
              <a:t> </a:t>
            </a:r>
            <a:r>
              <a:rPr dirty="0"/>
              <a:t>budget</a:t>
            </a:r>
            <a:r>
              <a:rPr spc="-25" dirty="0"/>
              <a:t> </a:t>
            </a:r>
            <a:r>
              <a:rPr dirty="0"/>
              <a:t>documents</a:t>
            </a:r>
            <a:r>
              <a:rPr spc="-40" dirty="0"/>
              <a:t> </a:t>
            </a:r>
            <a:r>
              <a:rPr dirty="0"/>
              <a:t>significant</a:t>
            </a:r>
            <a:r>
              <a:rPr spc="-25" dirty="0"/>
              <a:t> </a:t>
            </a:r>
            <a:r>
              <a:rPr spc="-10" dirty="0"/>
              <a:t>detail,</a:t>
            </a:r>
            <a:r>
              <a:rPr spc="-5" dirty="0"/>
              <a:t> </a:t>
            </a:r>
            <a:r>
              <a:rPr spc="-25" dirty="0"/>
              <a:t>we </a:t>
            </a:r>
            <a:r>
              <a:rPr dirty="0"/>
              <a:t>will</a:t>
            </a:r>
            <a:r>
              <a:rPr spc="25" dirty="0"/>
              <a:t> </a:t>
            </a:r>
            <a:r>
              <a:rPr dirty="0"/>
              <a:t>build</a:t>
            </a:r>
            <a:r>
              <a:rPr spc="10" dirty="0"/>
              <a:t> </a:t>
            </a:r>
            <a:r>
              <a:rPr dirty="0"/>
              <a:t>in</a:t>
            </a:r>
            <a:r>
              <a:rPr spc="30" dirty="0"/>
              <a:t> </a:t>
            </a:r>
            <a:r>
              <a:rPr dirty="0"/>
              <a:t>further</a:t>
            </a:r>
            <a:r>
              <a:rPr spc="30" dirty="0"/>
              <a:t> </a:t>
            </a:r>
            <a:r>
              <a:rPr dirty="0"/>
              <a:t>opportunities</a:t>
            </a:r>
            <a:r>
              <a:rPr spc="15" dirty="0"/>
              <a:t> </a:t>
            </a:r>
            <a:r>
              <a:rPr dirty="0"/>
              <a:t>to</a:t>
            </a:r>
            <a:r>
              <a:rPr spc="15" dirty="0"/>
              <a:t> </a:t>
            </a:r>
            <a:r>
              <a:rPr spc="-10" dirty="0"/>
              <a:t>discuss</a:t>
            </a:r>
            <a:r>
              <a:rPr dirty="0"/>
              <a:t> the</a:t>
            </a:r>
            <a:r>
              <a:rPr spc="15" dirty="0"/>
              <a:t> </a:t>
            </a:r>
            <a:r>
              <a:rPr spc="-10" dirty="0"/>
              <a:t>budget/proposed </a:t>
            </a:r>
            <a:r>
              <a:rPr spc="-25" dirty="0"/>
              <a:t>savings</a:t>
            </a:r>
            <a:r>
              <a:rPr spc="-60" dirty="0"/>
              <a:t> </a:t>
            </a:r>
            <a:r>
              <a:rPr dirty="0"/>
              <a:t>in</a:t>
            </a:r>
            <a:r>
              <a:rPr spc="-50" dirty="0"/>
              <a:t> </a:t>
            </a:r>
            <a:r>
              <a:rPr dirty="0"/>
              <a:t>more</a:t>
            </a:r>
            <a:r>
              <a:rPr spc="-65" dirty="0"/>
              <a:t> </a:t>
            </a:r>
            <a:r>
              <a:rPr dirty="0"/>
              <a:t>details</a:t>
            </a:r>
            <a:r>
              <a:rPr spc="-30" dirty="0"/>
              <a:t> </a:t>
            </a:r>
            <a:r>
              <a:rPr dirty="0"/>
              <a:t>across</a:t>
            </a:r>
            <a:r>
              <a:rPr spc="-50" dirty="0"/>
              <a:t> </a:t>
            </a:r>
            <a:r>
              <a:rPr dirty="0"/>
              <a:t>team</a:t>
            </a:r>
            <a:r>
              <a:rPr spc="-50" dirty="0"/>
              <a:t> </a:t>
            </a:r>
            <a:r>
              <a:rPr dirty="0"/>
              <a:t>and</a:t>
            </a:r>
            <a:r>
              <a:rPr spc="-75" dirty="0"/>
              <a:t> </a:t>
            </a:r>
            <a:r>
              <a:rPr dirty="0"/>
              <a:t>division</a:t>
            </a:r>
            <a:r>
              <a:rPr spc="-50" dirty="0"/>
              <a:t> </a:t>
            </a:r>
            <a:r>
              <a:rPr dirty="0"/>
              <a:t>activity</a:t>
            </a:r>
            <a:r>
              <a:rPr spc="-30" dirty="0"/>
              <a:t> </a:t>
            </a:r>
            <a:r>
              <a:rPr dirty="0"/>
              <a:t>to</a:t>
            </a:r>
            <a:r>
              <a:rPr spc="-50" dirty="0"/>
              <a:t> </a:t>
            </a:r>
            <a:r>
              <a:rPr spc="-10" dirty="0"/>
              <a:t>better </a:t>
            </a:r>
            <a:r>
              <a:rPr dirty="0"/>
              <a:t>understand</a:t>
            </a:r>
            <a:r>
              <a:rPr spc="-75" dirty="0"/>
              <a:t> </a:t>
            </a:r>
            <a:r>
              <a:rPr dirty="0"/>
              <a:t>what</a:t>
            </a:r>
            <a:r>
              <a:rPr spc="-55" dirty="0"/>
              <a:t> </a:t>
            </a:r>
            <a:r>
              <a:rPr dirty="0"/>
              <a:t>the</a:t>
            </a:r>
            <a:r>
              <a:rPr spc="-50" dirty="0"/>
              <a:t> </a:t>
            </a:r>
            <a:r>
              <a:rPr dirty="0"/>
              <a:t>changes</a:t>
            </a:r>
            <a:r>
              <a:rPr spc="-55" dirty="0"/>
              <a:t> </a:t>
            </a:r>
            <a:r>
              <a:rPr dirty="0"/>
              <a:t>mean</a:t>
            </a:r>
            <a:r>
              <a:rPr spc="-55" dirty="0"/>
              <a:t> </a:t>
            </a:r>
            <a:r>
              <a:rPr dirty="0"/>
              <a:t>for</a:t>
            </a:r>
            <a:r>
              <a:rPr spc="-55" dirty="0"/>
              <a:t> </a:t>
            </a:r>
            <a:r>
              <a:rPr dirty="0"/>
              <a:t>individual</a:t>
            </a:r>
            <a:r>
              <a:rPr spc="-40" dirty="0"/>
              <a:t> </a:t>
            </a:r>
            <a:r>
              <a:rPr dirty="0"/>
              <a:t>services</a:t>
            </a:r>
            <a:r>
              <a:rPr spc="-30" dirty="0"/>
              <a:t> </a:t>
            </a:r>
            <a:r>
              <a:rPr dirty="0"/>
              <a:t>and</a:t>
            </a:r>
            <a:r>
              <a:rPr spc="-65" dirty="0"/>
              <a:t> </a:t>
            </a:r>
            <a:r>
              <a:rPr spc="-25" dirty="0"/>
              <a:t>our </a:t>
            </a:r>
            <a:r>
              <a:rPr dirty="0"/>
              <a:t>Directorate</a:t>
            </a:r>
            <a:r>
              <a:rPr spc="-5" dirty="0"/>
              <a:t> </a:t>
            </a:r>
            <a:r>
              <a:rPr dirty="0"/>
              <a:t>approach</a:t>
            </a:r>
            <a:r>
              <a:rPr spc="-5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dirty="0"/>
              <a:t>service</a:t>
            </a:r>
            <a:r>
              <a:rPr spc="25" dirty="0"/>
              <a:t> </a:t>
            </a:r>
            <a:r>
              <a:rPr spc="-10" dirty="0"/>
              <a:t>provision.</a:t>
            </a:r>
          </a:p>
          <a:p>
            <a:pPr marL="355600" marR="118110" indent="-342900" algn="just">
              <a:lnSpc>
                <a:spcPct val="100000"/>
              </a:lnSpc>
              <a:buClr>
                <a:srgbClr val="C39B11"/>
              </a:buClr>
              <a:buFont typeface="Wingdings"/>
              <a:buChar char=""/>
              <a:tabLst>
                <a:tab pos="355600" algn="l"/>
              </a:tabLst>
            </a:pPr>
            <a:r>
              <a:rPr dirty="0"/>
              <a:t>The</a:t>
            </a:r>
            <a:r>
              <a:rPr spc="-40" dirty="0"/>
              <a:t> </a:t>
            </a:r>
            <a:r>
              <a:rPr dirty="0"/>
              <a:t>Directorate</a:t>
            </a:r>
            <a:r>
              <a:rPr spc="-20" dirty="0"/>
              <a:t> </a:t>
            </a:r>
            <a:r>
              <a:rPr spc="-10" dirty="0"/>
              <a:t>has</a:t>
            </a:r>
            <a:r>
              <a:rPr spc="-45" dirty="0"/>
              <a:t> </a:t>
            </a:r>
            <a:r>
              <a:rPr dirty="0"/>
              <a:t>and</a:t>
            </a:r>
            <a:r>
              <a:rPr spc="-45" dirty="0"/>
              <a:t> </a:t>
            </a:r>
            <a:r>
              <a:rPr dirty="0"/>
              <a:t>will</a:t>
            </a:r>
            <a:r>
              <a:rPr spc="-35" dirty="0"/>
              <a:t> </a:t>
            </a:r>
            <a:r>
              <a:rPr dirty="0"/>
              <a:t>continue</a:t>
            </a:r>
            <a:r>
              <a:rPr spc="-45" dirty="0"/>
              <a:t> </a:t>
            </a:r>
            <a:r>
              <a:rPr dirty="0"/>
              <a:t>to</a:t>
            </a:r>
            <a:r>
              <a:rPr spc="-35" dirty="0"/>
              <a:t> </a:t>
            </a:r>
            <a:r>
              <a:rPr dirty="0"/>
              <a:t>put</a:t>
            </a:r>
            <a:r>
              <a:rPr spc="-45" dirty="0"/>
              <a:t> </a:t>
            </a:r>
            <a:r>
              <a:rPr spc="-10" dirty="0"/>
              <a:t>Birmingham’s</a:t>
            </a:r>
            <a:r>
              <a:rPr spc="-45" dirty="0"/>
              <a:t> </a:t>
            </a:r>
            <a:r>
              <a:rPr spc="-10" dirty="0"/>
              <a:t>children, </a:t>
            </a:r>
            <a:r>
              <a:rPr dirty="0"/>
              <a:t>young</a:t>
            </a:r>
            <a:r>
              <a:rPr spc="-60" dirty="0"/>
              <a:t> </a:t>
            </a:r>
            <a:r>
              <a:rPr dirty="0"/>
              <a:t>people</a:t>
            </a:r>
            <a:r>
              <a:rPr spc="-40" dirty="0"/>
              <a:t> </a:t>
            </a:r>
            <a:r>
              <a:rPr dirty="0"/>
              <a:t>and</a:t>
            </a:r>
            <a:r>
              <a:rPr spc="-60" dirty="0"/>
              <a:t> </a:t>
            </a:r>
            <a:r>
              <a:rPr spc="-10" dirty="0"/>
              <a:t>families</a:t>
            </a:r>
            <a:r>
              <a:rPr spc="-20" dirty="0"/>
              <a:t> </a:t>
            </a:r>
            <a:r>
              <a:rPr dirty="0"/>
              <a:t>first,</a:t>
            </a:r>
            <a:r>
              <a:rPr spc="-50" dirty="0"/>
              <a:t> </a:t>
            </a:r>
            <a:r>
              <a:rPr dirty="0"/>
              <a:t>ensuring</a:t>
            </a:r>
            <a:r>
              <a:rPr spc="-55" dirty="0"/>
              <a:t> </a:t>
            </a:r>
            <a:r>
              <a:rPr dirty="0"/>
              <a:t>that</a:t>
            </a:r>
            <a:r>
              <a:rPr spc="-40" dirty="0"/>
              <a:t> </a:t>
            </a:r>
            <a:r>
              <a:rPr dirty="0"/>
              <a:t>we</a:t>
            </a:r>
            <a:r>
              <a:rPr spc="-55" dirty="0"/>
              <a:t> </a:t>
            </a:r>
            <a:r>
              <a:rPr spc="-20" dirty="0"/>
              <a:t>have</a:t>
            </a:r>
            <a:r>
              <a:rPr spc="-40" dirty="0"/>
              <a:t> </a:t>
            </a:r>
            <a:r>
              <a:rPr dirty="0"/>
              <a:t>quality</a:t>
            </a:r>
            <a:r>
              <a:rPr spc="-40" dirty="0"/>
              <a:t> </a:t>
            </a:r>
            <a:r>
              <a:rPr dirty="0"/>
              <a:t>fit</a:t>
            </a:r>
            <a:r>
              <a:rPr spc="-45" dirty="0"/>
              <a:t> </a:t>
            </a:r>
            <a:r>
              <a:rPr spc="-25" dirty="0"/>
              <a:t>for </a:t>
            </a:r>
            <a:r>
              <a:rPr dirty="0"/>
              <a:t>purpose</a:t>
            </a:r>
            <a:r>
              <a:rPr spc="-55" dirty="0"/>
              <a:t> </a:t>
            </a:r>
            <a:r>
              <a:rPr dirty="0"/>
              <a:t>and</a:t>
            </a:r>
            <a:r>
              <a:rPr spc="-40" dirty="0"/>
              <a:t> </a:t>
            </a:r>
            <a:r>
              <a:rPr spc="-20" dirty="0"/>
              <a:t>safe</a:t>
            </a:r>
            <a:r>
              <a:rPr spc="-40" dirty="0"/>
              <a:t> </a:t>
            </a:r>
            <a:r>
              <a:rPr dirty="0"/>
              <a:t>service</a:t>
            </a:r>
            <a:r>
              <a:rPr spc="-5" dirty="0"/>
              <a:t> </a:t>
            </a:r>
            <a:r>
              <a:rPr spc="-10" dirty="0"/>
              <a:t>provision.</a:t>
            </a:r>
          </a:p>
          <a:p>
            <a:pPr>
              <a:lnSpc>
                <a:spcPct val="100000"/>
              </a:lnSpc>
              <a:spcBef>
                <a:spcPts val="100"/>
              </a:spcBef>
              <a:buClr>
                <a:srgbClr val="C39B11"/>
              </a:buClr>
              <a:buFont typeface="Wingdings"/>
              <a:buChar char=""/>
            </a:pPr>
            <a:endParaRPr spc="-10" dirty="0"/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Clr>
                <a:srgbClr val="C39B11"/>
              </a:buClr>
              <a:buFont typeface="Wingdings"/>
              <a:buChar char=""/>
              <a:tabLst>
                <a:tab pos="354965" algn="l"/>
              </a:tabLst>
            </a:pPr>
            <a:r>
              <a:rPr b="1" spc="-20" dirty="0">
                <a:latin typeface="Arial"/>
                <a:cs typeface="Arial"/>
              </a:rPr>
              <a:t>Council</a:t>
            </a:r>
            <a:r>
              <a:rPr b="1" spc="-7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wide</a:t>
            </a:r>
            <a:r>
              <a:rPr b="1" spc="-8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all</a:t>
            </a:r>
            <a:r>
              <a:rPr b="1" spc="-70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staff</a:t>
            </a:r>
            <a:r>
              <a:rPr b="1" spc="-85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webinar,</a:t>
            </a:r>
            <a:r>
              <a:rPr b="1" spc="-80" dirty="0">
                <a:latin typeface="Arial"/>
                <a:cs typeface="Arial"/>
              </a:rPr>
              <a:t> </a:t>
            </a:r>
            <a:r>
              <a:rPr b="1" spc="-30" dirty="0">
                <a:latin typeface="Arial"/>
                <a:cs typeface="Arial"/>
              </a:rPr>
              <a:t>Thursday</a:t>
            </a:r>
            <a:r>
              <a:rPr b="1" spc="-9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13th</a:t>
            </a:r>
            <a:r>
              <a:rPr b="1" spc="-7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February</a:t>
            </a:r>
            <a:r>
              <a:rPr b="1" spc="-100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10:30am</a:t>
            </a:r>
          </a:p>
        </p:txBody>
      </p:sp>
      <p:sp>
        <p:nvSpPr>
          <p:cNvPr id="4" name="object 4" descr="Page number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-35" dirty="0"/>
              <a:t>PAGE</a:t>
            </a:r>
            <a:r>
              <a:rPr spc="-25" dirty="0"/>
              <a:t> </a:t>
            </a:r>
            <a:fld id="{81D60167-4931-47E6-BA6A-407CBD079E47}" type="slidenum">
              <a:rPr spc="-25" dirty="0"/>
              <a:t>9</a:t>
            </a:fld>
            <a:endParaRPr spc="-25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7d11eb9f-14d3-4074-8792-0abc00da88b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629</Words>
  <Application>Microsoft Office PowerPoint</Application>
  <PresentationFormat>On-screen Show (16:9)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Nova</vt:lpstr>
      <vt:lpstr>Tahoma</vt:lpstr>
      <vt:lpstr>Wingdings</vt:lpstr>
      <vt:lpstr>Office Theme</vt:lpstr>
      <vt:lpstr>Children and Families Directorate All - Staff Webinar</vt:lpstr>
      <vt:lpstr>Introduction to Webinar</vt:lpstr>
      <vt:lpstr>Overall Context</vt:lpstr>
      <vt:lpstr>2025/26 Budget: Birmingham City Council</vt:lpstr>
      <vt:lpstr>25/26 Budget: Wider Context</vt:lpstr>
      <vt:lpstr>25/26 Budget: Proposed Saving Lines</vt:lpstr>
      <vt:lpstr>25/26 Budget: Proposed Savings Lines</vt:lpstr>
      <vt:lpstr>To Conclude…</vt:lpstr>
      <vt:lpstr>To Conclude…</vt:lpstr>
      <vt:lpstr>Q and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Staff Webinar</dc:title>
  <dc:creator>Fayth Skeete</dc:creator>
  <cp:keywords>Birmingham City Council</cp:keywords>
  <cp:lastModifiedBy>Carron Farnell</cp:lastModifiedBy>
  <cp:revision>1</cp:revision>
  <dcterms:created xsi:type="dcterms:W3CDTF">2025-03-11T16:44:43Z</dcterms:created>
  <dcterms:modified xsi:type="dcterms:W3CDTF">2025-03-12T07:47:54Z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2025-02-12T00:00:00Z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2025-03-11T00:00:00Z</vt:filetime>
  </property>
  <property fmtid="{D5CDD505-2E9C-101B-9397-08002B2CF9AE}" pid="5" name="MSIP_Label_a17471b1-27ab-4640-9264-e69a67407ca3_ActionId">
    <vt:lpwstr>f7027033-fd5f-435e-b699-d9fe7cf21ff4</vt:lpwstr>
  </property>
  <property fmtid="{D5CDD505-2E9C-101B-9397-08002B2CF9AE}" pid="6" name="MSIP_Label_a17471b1-27ab-4640-9264-e69a67407ca3_ContentBits">
    <vt:lpwstr>2</vt:lpwstr>
  </property>
  <property fmtid="{D5CDD505-2E9C-101B-9397-08002B2CF9AE}" pid="7" name="MSIP_Label_a17471b1-27ab-4640-9264-e69a67407ca3_Enabled">
    <vt:lpwstr>true</vt:lpwstr>
  </property>
  <property fmtid="{D5CDD505-2E9C-101B-9397-08002B2CF9AE}" pid="8" name="MSIP_Label_a17471b1-27ab-4640-9264-e69a67407ca3_Method">
    <vt:lpwstr>Standard</vt:lpwstr>
  </property>
  <property fmtid="{D5CDD505-2E9C-101B-9397-08002B2CF9AE}" pid="9" name="MSIP_Label_a17471b1-27ab-4640-9264-e69a67407ca3_Name">
    <vt:lpwstr>BCC - OFFICIAL</vt:lpwstr>
  </property>
  <property fmtid="{D5CDD505-2E9C-101B-9397-08002B2CF9AE}" pid="10" name="MSIP_Label_a17471b1-27ab-4640-9264-e69a67407ca3_SetDate">
    <vt:lpwstr>2023-08-14T12:07:23Z</vt:lpwstr>
  </property>
  <property fmtid="{D5CDD505-2E9C-101B-9397-08002B2CF9AE}" pid="11" name="MSIP_Label_a17471b1-27ab-4640-9264-e69a67407ca3_SiteId">
    <vt:lpwstr>699ace67-d2e4-4bcd-b303-d2bbe2b9bbf1</vt:lpwstr>
  </property>
  <property fmtid="{D5CDD505-2E9C-101B-9397-08002B2CF9AE}" pid="12" name="Producer">
    <vt:lpwstr>Microsoft® PowerPoint® for Microsoft 365</vt:lpwstr>
  </property>
  <property fmtid="{D5CDD505-2E9C-101B-9397-08002B2CF9AE}" pid="13" name="CloudStatistics_StoryID">
    <vt:lpwstr>5095001b-d90b-4310-8d34-778282bf3304</vt:lpwstr>
  </property>
</Properties>
</file>