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8" r:id="rId3"/>
    <p:sldMasterId id="2147483689" r:id="rId4"/>
    <p:sldMasterId id="2147483704" r:id="rId5"/>
  </p:sldMasterIdLst>
  <p:notesMasterIdLst>
    <p:notesMasterId r:id="rId12"/>
  </p:notesMasterIdLst>
  <p:sldIdLst>
    <p:sldId id="2147471947" r:id="rId6"/>
    <p:sldId id="294" r:id="rId7"/>
    <p:sldId id="296" r:id="rId8"/>
    <p:sldId id="306" r:id="rId9"/>
    <p:sldId id="298" r:id="rId10"/>
    <p:sldId id="29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21565E2-D786-4148-BE55-3517FC6EC506}">
          <p14:sldIdLst>
            <p14:sldId id="2147471947"/>
            <p14:sldId id="294"/>
            <p14:sldId id="296"/>
            <p14:sldId id="306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1ECFB-3F98-4E4B-8416-0B0597BDC28C}" v="307" dt="2025-03-05T12:36:54.814"/>
    <p1510:client id="{855C3391-6647-47D7-9238-1CA3C46E8F7E}" v="40" dt="2025-03-05T15:49:04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236" autoAdjust="0"/>
  </p:normalViewPr>
  <p:slideViewPr>
    <p:cSldViewPr snapToGrid="0">
      <p:cViewPr varScale="1">
        <p:scale>
          <a:sx n="96" d="100"/>
          <a:sy n="96" d="100"/>
        </p:scale>
        <p:origin x="54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Evans" userId="2b2143ab-d2ea-49b2-bbb3-382003301ef1" providerId="ADAL" clId="{8171ECFB-3F98-4E4B-8416-0B0597BDC28C}"/>
    <pc:docChg chg="undo custSel delSld modSld delMainMaster modMainMaster modSection">
      <pc:chgData name="Dawn Evans" userId="2b2143ab-d2ea-49b2-bbb3-382003301ef1" providerId="ADAL" clId="{8171ECFB-3F98-4E4B-8416-0B0597BDC28C}" dt="2025-03-05T12:36:54.814" v="865"/>
      <pc:docMkLst>
        <pc:docMk/>
      </pc:docMkLst>
      <pc:sldChg chg="del">
        <pc:chgData name="Dawn Evans" userId="2b2143ab-d2ea-49b2-bbb3-382003301ef1" providerId="ADAL" clId="{8171ECFB-3F98-4E4B-8416-0B0597BDC28C}" dt="2025-03-05T12:32:10.341" v="423" actId="47"/>
        <pc:sldMkLst>
          <pc:docMk/>
          <pc:sldMk cId="81106434" sldId="263"/>
        </pc:sldMkLst>
      </pc:sldChg>
      <pc:sldChg chg="addSp delSp modSp mod">
        <pc:chgData name="Dawn Evans" userId="2b2143ab-d2ea-49b2-bbb3-382003301ef1" providerId="ADAL" clId="{8171ECFB-3F98-4E4B-8416-0B0597BDC28C}" dt="2025-03-05T12:36:54.783" v="861"/>
        <pc:sldMkLst>
          <pc:docMk/>
          <pc:sldMk cId="3944057190" sldId="294"/>
        </pc:sldMkLst>
        <pc:spChg chg="del mod">
          <ac:chgData name="Dawn Evans" userId="2b2143ab-d2ea-49b2-bbb3-382003301ef1" providerId="ADAL" clId="{8171ECFB-3F98-4E4B-8416-0B0597BDC28C}" dt="2025-03-05T11:12:41.089" v="162"/>
          <ac:spMkLst>
            <pc:docMk/>
            <pc:sldMk cId="3944057190" sldId="294"/>
            <ac:spMk id="3" creationId="{54BFD370-7B71-56EA-8BA0-D43C2E049FF7}"/>
          </ac:spMkLst>
        </pc:spChg>
        <pc:spChg chg="add mod">
          <ac:chgData name="Dawn Evans" userId="2b2143ab-d2ea-49b2-bbb3-382003301ef1" providerId="ADAL" clId="{8171ECFB-3F98-4E4B-8416-0B0597BDC28C}" dt="2025-03-05T11:12:42.842" v="163" actId="20577"/>
          <ac:spMkLst>
            <pc:docMk/>
            <pc:sldMk cId="3944057190" sldId="294"/>
            <ac:spMk id="4" creationId="{1F33D495-4939-7FF2-3155-71B8FEB35C77}"/>
          </ac:spMkLst>
        </pc:spChg>
        <pc:cxnChg chg="mod">
          <ac:chgData name="Dawn Evans" userId="2b2143ab-d2ea-49b2-bbb3-382003301ef1" providerId="ADAL" clId="{8171ECFB-3F98-4E4B-8416-0B0597BDC28C}" dt="2025-03-05T12:36:54.783" v="859"/>
          <ac:cxnSpMkLst>
            <pc:docMk/>
            <pc:sldMk cId="3944057190" sldId="294"/>
            <ac:cxnSpMk id="10" creationId="{BD66F4F1-E6CF-195A-0FEB-B7724B5DAAF1}"/>
          </ac:cxnSpMkLst>
        </pc:cxnChg>
        <pc:cxnChg chg="mod">
          <ac:chgData name="Dawn Evans" userId="2b2143ab-d2ea-49b2-bbb3-382003301ef1" providerId="ADAL" clId="{8171ECFB-3F98-4E4B-8416-0B0597BDC28C}" dt="2025-03-05T12:36:54.783" v="861"/>
          <ac:cxnSpMkLst>
            <pc:docMk/>
            <pc:sldMk cId="3944057190" sldId="294"/>
            <ac:cxnSpMk id="11" creationId="{4C00ECE6-91AC-C31D-355D-F8D947D19E23}"/>
          </ac:cxnSpMkLst>
        </pc:cxnChg>
      </pc:sldChg>
      <pc:sldChg chg="addSp delSp modSp mod">
        <pc:chgData name="Dawn Evans" userId="2b2143ab-d2ea-49b2-bbb3-382003301ef1" providerId="ADAL" clId="{8171ECFB-3F98-4E4B-8416-0B0597BDC28C}" dt="2025-03-05T12:32:56.594" v="539"/>
        <pc:sldMkLst>
          <pc:docMk/>
          <pc:sldMk cId="1832767836" sldId="296"/>
        </pc:sldMkLst>
        <pc:spChg chg="add mod">
          <ac:chgData name="Dawn Evans" userId="2b2143ab-d2ea-49b2-bbb3-382003301ef1" providerId="ADAL" clId="{8171ECFB-3F98-4E4B-8416-0B0597BDC28C}" dt="2025-03-05T11:12:58.731" v="197" actId="20577"/>
          <ac:spMkLst>
            <pc:docMk/>
            <pc:sldMk cId="1832767836" sldId="296"/>
            <ac:spMk id="3" creationId="{37A5D03E-98C1-9D32-C68E-A412D5BDB38E}"/>
          </ac:spMkLst>
        </pc:spChg>
        <pc:spChg chg="del mod">
          <ac:chgData name="Dawn Evans" userId="2b2143ab-d2ea-49b2-bbb3-382003301ef1" providerId="ADAL" clId="{8171ECFB-3F98-4E4B-8416-0B0597BDC28C}" dt="2025-03-05T11:12:56.470" v="196"/>
          <ac:spMkLst>
            <pc:docMk/>
            <pc:sldMk cId="1832767836" sldId="296"/>
            <ac:spMk id="4" creationId="{868507CE-46EC-D3E2-1626-94847753B5CD}"/>
          </ac:spMkLst>
        </pc:spChg>
        <pc:graphicFrameChg chg="mod">
          <ac:chgData name="Dawn Evans" userId="2b2143ab-d2ea-49b2-bbb3-382003301ef1" providerId="ADAL" clId="{8171ECFB-3F98-4E4B-8416-0B0597BDC28C}" dt="2025-03-05T12:32:56.594" v="539"/>
          <ac:graphicFrameMkLst>
            <pc:docMk/>
            <pc:sldMk cId="1832767836" sldId="296"/>
            <ac:graphicFrameMk id="6" creationId="{5854B105-A2C8-3FFB-E9B8-2B0056719503}"/>
          </ac:graphicFrameMkLst>
        </pc:graphicFrameChg>
      </pc:sldChg>
      <pc:sldChg chg="addSp delSp modSp mod">
        <pc:chgData name="Dawn Evans" userId="2b2143ab-d2ea-49b2-bbb3-382003301ef1" providerId="ADAL" clId="{8171ECFB-3F98-4E4B-8416-0B0597BDC28C}" dt="2025-03-05T12:36:54.799" v="863"/>
        <pc:sldMkLst>
          <pc:docMk/>
          <pc:sldMk cId="2549873669" sldId="298"/>
        </pc:sldMkLst>
        <pc:spChg chg="mod">
          <ac:chgData name="Dawn Evans" userId="2b2143ab-d2ea-49b2-bbb3-382003301ef1" providerId="ADAL" clId="{8171ECFB-3F98-4E4B-8416-0B0597BDC28C}" dt="2025-03-05T12:36:54.799" v="863"/>
          <ac:spMkLst>
            <pc:docMk/>
            <pc:sldMk cId="2549873669" sldId="298"/>
            <ac:spMk id="3" creationId="{54BFD370-7B71-56EA-8BA0-D43C2E049FF7}"/>
          </ac:spMkLst>
        </pc:spChg>
        <pc:spChg chg="del mod">
          <ac:chgData name="Dawn Evans" userId="2b2143ab-d2ea-49b2-bbb3-382003301ef1" providerId="ADAL" clId="{8171ECFB-3F98-4E4B-8416-0B0597BDC28C}" dt="2025-03-05T12:34:51.969" v="669" actId="478"/>
          <ac:spMkLst>
            <pc:docMk/>
            <pc:sldMk cId="2549873669" sldId="298"/>
            <ac:spMk id="4" creationId="{BAD57E94-0548-9B2D-3743-7A26C892BDE1}"/>
          </ac:spMkLst>
        </pc:spChg>
        <pc:spChg chg="del mod">
          <ac:chgData name="Dawn Evans" userId="2b2143ab-d2ea-49b2-bbb3-382003301ef1" providerId="ADAL" clId="{8171ECFB-3F98-4E4B-8416-0B0597BDC28C}" dt="2025-03-05T12:34:55.895" v="670" actId="478"/>
          <ac:spMkLst>
            <pc:docMk/>
            <pc:sldMk cId="2549873669" sldId="298"/>
            <ac:spMk id="6" creationId="{E35BCC2E-6D78-6FFA-C514-7CEBA850C7A5}"/>
          </ac:spMkLst>
        </pc:spChg>
        <pc:spChg chg="add mod">
          <ac:chgData name="Dawn Evans" userId="2b2143ab-d2ea-49b2-bbb3-382003301ef1" providerId="ADAL" clId="{8171ECFB-3F98-4E4B-8416-0B0597BDC28C}" dt="2025-03-05T12:29:33.421" v="295" actId="20577"/>
          <ac:spMkLst>
            <pc:docMk/>
            <pc:sldMk cId="2549873669" sldId="298"/>
            <ac:spMk id="7" creationId="{BD29B059-AB89-C227-5247-D23A0854D0D9}"/>
          </ac:spMkLst>
        </pc:spChg>
        <pc:spChg chg="add del mod">
          <ac:chgData name="Dawn Evans" userId="2b2143ab-d2ea-49b2-bbb3-382003301ef1" providerId="ADAL" clId="{8171ECFB-3F98-4E4B-8416-0B0597BDC28C}" dt="2025-03-05T12:30:40.709" v="381"/>
          <ac:spMkLst>
            <pc:docMk/>
            <pc:sldMk cId="2549873669" sldId="298"/>
            <ac:spMk id="8" creationId="{E5A29106-E043-9C63-73DF-05ADBDA68064}"/>
          </ac:spMkLst>
        </pc:spChg>
        <pc:spChg chg="add mod">
          <ac:chgData name="Dawn Evans" userId="2b2143ab-d2ea-49b2-bbb3-382003301ef1" providerId="ADAL" clId="{8171ECFB-3F98-4E4B-8416-0B0597BDC28C}" dt="2025-03-05T12:30:47.478" v="382" actId="20577"/>
          <ac:spMkLst>
            <pc:docMk/>
            <pc:sldMk cId="2549873669" sldId="298"/>
            <ac:spMk id="9" creationId="{0E2B595E-F6B9-A83D-0CFE-5A1284BAB313}"/>
          </ac:spMkLst>
        </pc:spChg>
        <pc:picChg chg="add del mod">
          <ac:chgData name="Dawn Evans" userId="2b2143ab-d2ea-49b2-bbb3-382003301ef1" providerId="ADAL" clId="{8171ECFB-3F98-4E4B-8416-0B0597BDC28C}" dt="2025-03-05T12:29:41.677" v="297" actId="478"/>
          <ac:picMkLst>
            <pc:docMk/>
            <pc:sldMk cId="2549873669" sldId="298"/>
            <ac:picMk id="5" creationId="{D25D8CED-C71B-6DCE-F521-0A85B93C8C13}"/>
          </ac:picMkLst>
        </pc:picChg>
      </pc:sldChg>
      <pc:sldChg chg="addSp delSp modSp mod">
        <pc:chgData name="Dawn Evans" userId="2b2143ab-d2ea-49b2-bbb3-382003301ef1" providerId="ADAL" clId="{8171ECFB-3F98-4E4B-8416-0B0597BDC28C}" dt="2025-03-05T12:36:54.814" v="865"/>
        <pc:sldMkLst>
          <pc:docMk/>
          <pc:sldMk cId="358961357" sldId="299"/>
        </pc:sldMkLst>
        <pc:spChg chg="mod">
          <ac:chgData name="Dawn Evans" userId="2b2143ab-d2ea-49b2-bbb3-382003301ef1" providerId="ADAL" clId="{8171ECFB-3F98-4E4B-8416-0B0597BDC28C}" dt="2025-03-05T12:36:54.814" v="865"/>
          <ac:spMkLst>
            <pc:docMk/>
            <pc:sldMk cId="358961357" sldId="299"/>
            <ac:spMk id="3" creationId="{54BFD370-7B71-56EA-8BA0-D43C2E049FF7}"/>
          </ac:spMkLst>
        </pc:spChg>
        <pc:spChg chg="del mod">
          <ac:chgData name="Dawn Evans" userId="2b2143ab-d2ea-49b2-bbb3-382003301ef1" providerId="ADAL" clId="{8171ECFB-3F98-4E4B-8416-0B0597BDC28C}" dt="2025-03-05T12:36:09.260" v="752" actId="478"/>
          <ac:spMkLst>
            <pc:docMk/>
            <pc:sldMk cId="358961357" sldId="299"/>
            <ac:spMk id="4" creationId="{DFFA6DBC-CF1B-F6A4-E1EE-4E46FB2C2509}"/>
          </ac:spMkLst>
        </pc:spChg>
        <pc:spChg chg="add del mod">
          <ac:chgData name="Dawn Evans" userId="2b2143ab-d2ea-49b2-bbb3-382003301ef1" providerId="ADAL" clId="{8171ECFB-3F98-4E4B-8416-0B0597BDC28C}" dt="2025-03-05T12:31:52.349" v="421"/>
          <ac:spMkLst>
            <pc:docMk/>
            <pc:sldMk cId="358961357" sldId="299"/>
            <ac:spMk id="5" creationId="{AF66CF7D-08DE-F005-EF73-E3BE200ED165}"/>
          </ac:spMkLst>
        </pc:spChg>
        <pc:spChg chg="add mod">
          <ac:chgData name="Dawn Evans" userId="2b2143ab-d2ea-49b2-bbb3-382003301ef1" providerId="ADAL" clId="{8171ECFB-3F98-4E4B-8416-0B0597BDC28C}" dt="2025-03-05T12:31:53.568" v="422" actId="20577"/>
          <ac:spMkLst>
            <pc:docMk/>
            <pc:sldMk cId="358961357" sldId="299"/>
            <ac:spMk id="7" creationId="{4AA6C0CE-A2AB-5A72-404D-B7273420667F}"/>
          </ac:spMkLst>
        </pc:spChg>
        <pc:picChg chg="del mod">
          <ac:chgData name="Dawn Evans" userId="2b2143ab-d2ea-49b2-bbb3-382003301ef1" providerId="ADAL" clId="{8171ECFB-3F98-4E4B-8416-0B0597BDC28C}" dt="2025-03-05T12:30:56.072" v="383" actId="478"/>
          <ac:picMkLst>
            <pc:docMk/>
            <pc:sldMk cId="358961357" sldId="299"/>
            <ac:picMk id="6" creationId="{8A27A0F3-D582-8C79-C0E2-5F7118D305FD}"/>
          </ac:picMkLst>
        </pc:picChg>
      </pc:sldChg>
      <pc:sldChg chg="addSp delSp modSp mod">
        <pc:chgData name="Dawn Evans" userId="2b2143ab-d2ea-49b2-bbb3-382003301ef1" providerId="ADAL" clId="{8171ECFB-3F98-4E4B-8416-0B0597BDC28C}" dt="2025-03-05T12:33:15.300" v="543"/>
        <pc:sldMkLst>
          <pc:docMk/>
          <pc:sldMk cId="516827612" sldId="306"/>
        </pc:sldMkLst>
        <pc:spChg chg="del mod">
          <ac:chgData name="Dawn Evans" userId="2b2143ab-d2ea-49b2-bbb3-382003301ef1" providerId="ADAL" clId="{8171ECFB-3F98-4E4B-8416-0B0597BDC28C}" dt="2025-03-05T11:13:10.197" v="230"/>
          <ac:spMkLst>
            <pc:docMk/>
            <pc:sldMk cId="516827612" sldId="306"/>
            <ac:spMk id="4" creationId="{ACC2D9F9-681F-C2BE-696F-C27DFE64CE34}"/>
          </ac:spMkLst>
        </pc:spChg>
        <pc:spChg chg="add mod">
          <ac:chgData name="Dawn Evans" userId="2b2143ab-d2ea-49b2-bbb3-382003301ef1" providerId="ADAL" clId="{8171ECFB-3F98-4E4B-8416-0B0597BDC28C}" dt="2025-03-05T11:13:11.484" v="231" actId="20577"/>
          <ac:spMkLst>
            <pc:docMk/>
            <pc:sldMk cId="516827612" sldId="306"/>
            <ac:spMk id="5" creationId="{0A5E5ED4-EA19-A817-EE6F-6D79C297E1DC}"/>
          </ac:spMkLst>
        </pc:spChg>
        <pc:graphicFrameChg chg="mod">
          <ac:chgData name="Dawn Evans" userId="2b2143ab-d2ea-49b2-bbb3-382003301ef1" providerId="ADAL" clId="{8171ECFB-3F98-4E4B-8416-0B0597BDC28C}" dt="2025-03-05T12:33:15.300" v="543"/>
          <ac:graphicFrameMkLst>
            <pc:docMk/>
            <pc:sldMk cId="516827612" sldId="306"/>
            <ac:graphicFrameMk id="7" creationId="{46F711A3-1DBD-5DF4-B33A-F930FCF1861C}"/>
          </ac:graphicFrameMkLst>
        </pc:graphicFrameChg>
      </pc:sldChg>
      <pc:sldChg chg="modSp mod">
        <pc:chgData name="Dawn Evans" userId="2b2143ab-d2ea-49b2-bbb3-382003301ef1" providerId="ADAL" clId="{8171ECFB-3F98-4E4B-8416-0B0597BDC28C}" dt="2025-03-05T12:35:24.646" v="717"/>
        <pc:sldMkLst>
          <pc:docMk/>
          <pc:sldMk cId="1405579216" sldId="2147471947"/>
        </pc:sldMkLst>
        <pc:picChg chg="mod">
          <ac:chgData name="Dawn Evans" userId="2b2143ab-d2ea-49b2-bbb3-382003301ef1" providerId="ADAL" clId="{8171ECFB-3F98-4E4B-8416-0B0597BDC28C}" dt="2025-03-05T12:35:24.646" v="717"/>
          <ac:picMkLst>
            <pc:docMk/>
            <pc:sldMk cId="1405579216" sldId="2147471947"/>
            <ac:picMk id="6" creationId="{B1C32D50-2C0E-B7E3-E5D6-51C10A75CBF9}"/>
          </ac:picMkLst>
        </pc:picChg>
      </pc:sldChg>
      <pc:sldMasterChg chg="modSldLayout">
        <pc:chgData name="Dawn Evans" userId="2b2143ab-d2ea-49b2-bbb3-382003301ef1" providerId="ADAL" clId="{8171ECFB-3F98-4E4B-8416-0B0597BDC28C}" dt="2025-03-05T12:31:52.302" v="392"/>
        <pc:sldMasterMkLst>
          <pc:docMk/>
          <pc:sldMasterMk cId="1624030164" sldId="2147483667"/>
        </pc:sldMasterMkLst>
        <pc:sldLayoutChg chg="addSp delSp modSp mod">
          <pc:chgData name="Dawn Evans" userId="2b2143ab-d2ea-49b2-bbb3-382003301ef1" providerId="ADAL" clId="{8171ECFB-3F98-4E4B-8416-0B0597BDC28C}" dt="2025-03-05T12:31:52.302" v="392"/>
          <pc:sldLayoutMkLst>
            <pc:docMk/>
            <pc:sldMasterMk cId="1624030164" sldId="2147483667"/>
            <pc:sldLayoutMk cId="3172657234" sldId="2147483676"/>
          </pc:sldLayoutMkLst>
          <pc:spChg chg="add del mod">
            <ac:chgData name="Dawn Evans" userId="2b2143ab-d2ea-49b2-bbb3-382003301ef1" providerId="ADAL" clId="{8171ECFB-3F98-4E4B-8416-0B0597BDC28C}" dt="2025-03-05T11:12:41.026" v="133"/>
            <ac:spMkLst>
              <pc:docMk/>
              <pc:sldMasterMk cId="1624030164" sldId="2147483667"/>
              <pc:sldLayoutMk cId="3172657234" sldId="2147483676"/>
              <ac:spMk id="5" creationId="{B52A0702-498A-CD03-A68A-E233F8B44886}"/>
            </ac:spMkLst>
          </pc:spChg>
          <pc:spChg chg="add del mod">
            <ac:chgData name="Dawn Evans" userId="2b2143ab-d2ea-49b2-bbb3-382003301ef1" providerId="ADAL" clId="{8171ECFB-3F98-4E4B-8416-0B0597BDC28C}" dt="2025-03-05T11:12:56.434" v="167"/>
            <ac:spMkLst>
              <pc:docMk/>
              <pc:sldMasterMk cId="1624030164" sldId="2147483667"/>
              <pc:sldLayoutMk cId="3172657234" sldId="2147483676"/>
              <ac:spMk id="6" creationId="{13F298F2-05C1-B610-FF7A-640475AAB6B3}"/>
            </ac:spMkLst>
          </pc:spChg>
          <pc:spChg chg="add del mod">
            <ac:chgData name="Dawn Evans" userId="2b2143ab-d2ea-49b2-bbb3-382003301ef1" providerId="ADAL" clId="{8171ECFB-3F98-4E4B-8416-0B0597BDC28C}" dt="2025-03-05T11:13:10.122" v="201"/>
            <ac:spMkLst>
              <pc:docMk/>
              <pc:sldMasterMk cId="1624030164" sldId="2147483667"/>
              <pc:sldLayoutMk cId="3172657234" sldId="2147483676"/>
              <ac:spMk id="7" creationId="{26C9189A-04A1-4F4E-B0F7-9877BF948F23}"/>
            </ac:spMkLst>
          </pc:spChg>
          <pc:spChg chg="add del mod">
            <ac:chgData name="Dawn Evans" userId="2b2143ab-d2ea-49b2-bbb3-382003301ef1" providerId="ADAL" clId="{8171ECFB-3F98-4E4B-8416-0B0597BDC28C}" dt="2025-03-05T12:30:40.687" v="352"/>
            <ac:spMkLst>
              <pc:docMk/>
              <pc:sldMasterMk cId="1624030164" sldId="2147483667"/>
              <pc:sldLayoutMk cId="3172657234" sldId="2147483676"/>
              <ac:spMk id="8" creationId="{C14E409E-3EDF-524F-0CFF-945E9FBBA2D8}"/>
            </ac:spMkLst>
          </pc:spChg>
          <pc:spChg chg="add del mod">
            <ac:chgData name="Dawn Evans" userId="2b2143ab-d2ea-49b2-bbb3-382003301ef1" providerId="ADAL" clId="{8171ECFB-3F98-4E4B-8416-0B0597BDC28C}" dt="2025-03-05T12:31:52.302" v="392"/>
            <ac:spMkLst>
              <pc:docMk/>
              <pc:sldMasterMk cId="1624030164" sldId="2147483667"/>
              <pc:sldLayoutMk cId="3172657234" sldId="2147483676"/>
              <ac:spMk id="9" creationId="{A5B4D21E-A9A1-3438-F43A-4A392A1ADE8D}"/>
            </ac:spMkLst>
          </pc:spChg>
        </pc:sldLayoutChg>
      </pc:sldMasterChg>
      <pc:sldMasterChg chg="del delSldLayout">
        <pc:chgData name="Dawn Evans" userId="2b2143ab-d2ea-49b2-bbb3-382003301ef1" providerId="ADAL" clId="{8171ECFB-3F98-4E4B-8416-0B0597BDC28C}" dt="2025-03-05T12:32:10.341" v="423" actId="47"/>
        <pc:sldMasterMkLst>
          <pc:docMk/>
          <pc:sldMasterMk cId="391537976" sldId="2147483711"/>
        </pc:sldMasterMkLst>
        <pc:sldLayoutChg chg="del">
          <pc:chgData name="Dawn Evans" userId="2b2143ab-d2ea-49b2-bbb3-382003301ef1" providerId="ADAL" clId="{8171ECFB-3F98-4E4B-8416-0B0597BDC28C}" dt="2025-03-05T12:32:10.341" v="423" actId="47"/>
          <pc:sldLayoutMkLst>
            <pc:docMk/>
            <pc:sldMasterMk cId="391537976" sldId="2147483711"/>
            <pc:sldLayoutMk cId="172312032" sldId="2147483712"/>
          </pc:sldLayoutMkLst>
        </pc:sldLayoutChg>
        <pc:sldLayoutChg chg="del">
          <pc:chgData name="Dawn Evans" userId="2b2143ab-d2ea-49b2-bbb3-382003301ef1" providerId="ADAL" clId="{8171ECFB-3F98-4E4B-8416-0B0597BDC28C}" dt="2025-03-05T12:32:10.341" v="423" actId="47"/>
          <pc:sldLayoutMkLst>
            <pc:docMk/>
            <pc:sldMasterMk cId="391537976" sldId="2147483711"/>
            <pc:sldLayoutMk cId="4034684414" sldId="2147483713"/>
          </pc:sldLayoutMkLst>
        </pc:sldLayoutChg>
        <pc:sldLayoutChg chg="del">
          <pc:chgData name="Dawn Evans" userId="2b2143ab-d2ea-49b2-bbb3-382003301ef1" providerId="ADAL" clId="{8171ECFB-3F98-4E4B-8416-0B0597BDC28C}" dt="2025-03-05T12:32:10.341" v="423" actId="47"/>
          <pc:sldLayoutMkLst>
            <pc:docMk/>
            <pc:sldMasterMk cId="391537976" sldId="2147483711"/>
            <pc:sldLayoutMk cId="1716991360" sldId="2147483714"/>
          </pc:sldLayoutMkLst>
        </pc:sldLayoutChg>
        <pc:sldLayoutChg chg="del">
          <pc:chgData name="Dawn Evans" userId="2b2143ab-d2ea-49b2-bbb3-382003301ef1" providerId="ADAL" clId="{8171ECFB-3F98-4E4B-8416-0B0597BDC28C}" dt="2025-03-05T12:32:10.341" v="423" actId="47"/>
          <pc:sldLayoutMkLst>
            <pc:docMk/>
            <pc:sldMasterMk cId="391537976" sldId="2147483711"/>
            <pc:sldLayoutMk cId="1336866434" sldId="2147483715"/>
          </pc:sldLayoutMkLst>
        </pc:sldLayoutChg>
        <pc:sldLayoutChg chg="del">
          <pc:chgData name="Dawn Evans" userId="2b2143ab-d2ea-49b2-bbb3-382003301ef1" providerId="ADAL" clId="{8171ECFB-3F98-4E4B-8416-0B0597BDC28C}" dt="2025-03-05T12:32:10.341" v="423" actId="47"/>
          <pc:sldLayoutMkLst>
            <pc:docMk/>
            <pc:sldMasterMk cId="391537976" sldId="2147483711"/>
            <pc:sldLayoutMk cId="3480949978" sldId="2147483716"/>
          </pc:sldLayoutMkLst>
        </pc:sldLayoutChg>
        <pc:sldLayoutChg chg="del">
          <pc:chgData name="Dawn Evans" userId="2b2143ab-d2ea-49b2-bbb3-382003301ef1" providerId="ADAL" clId="{8171ECFB-3F98-4E4B-8416-0B0597BDC28C}" dt="2025-03-05T12:32:10.341" v="423" actId="47"/>
          <pc:sldLayoutMkLst>
            <pc:docMk/>
            <pc:sldMasterMk cId="391537976" sldId="2147483711"/>
            <pc:sldLayoutMk cId="4046458152" sldId="2147483717"/>
          </pc:sldLayoutMkLst>
        </pc:sldLayoutChg>
        <pc:sldLayoutChg chg="del">
          <pc:chgData name="Dawn Evans" userId="2b2143ab-d2ea-49b2-bbb3-382003301ef1" providerId="ADAL" clId="{8171ECFB-3F98-4E4B-8416-0B0597BDC28C}" dt="2025-03-05T12:32:10.341" v="423" actId="47"/>
          <pc:sldLayoutMkLst>
            <pc:docMk/>
            <pc:sldMasterMk cId="391537976" sldId="2147483711"/>
            <pc:sldLayoutMk cId="3498623656" sldId="2147483718"/>
          </pc:sldLayoutMkLst>
        </pc:sldLayoutChg>
        <pc:sldLayoutChg chg="del">
          <pc:chgData name="Dawn Evans" userId="2b2143ab-d2ea-49b2-bbb3-382003301ef1" providerId="ADAL" clId="{8171ECFB-3F98-4E4B-8416-0B0597BDC28C}" dt="2025-03-05T12:32:10.341" v="423" actId="47"/>
          <pc:sldLayoutMkLst>
            <pc:docMk/>
            <pc:sldMasterMk cId="391537976" sldId="2147483711"/>
            <pc:sldLayoutMk cId="980300595" sldId="2147483719"/>
          </pc:sldLayoutMkLst>
        </pc:sldLayoutChg>
        <pc:sldLayoutChg chg="del">
          <pc:chgData name="Dawn Evans" userId="2b2143ab-d2ea-49b2-bbb3-382003301ef1" providerId="ADAL" clId="{8171ECFB-3F98-4E4B-8416-0B0597BDC28C}" dt="2025-03-05T12:32:10.341" v="423" actId="47"/>
          <pc:sldLayoutMkLst>
            <pc:docMk/>
            <pc:sldMasterMk cId="391537976" sldId="2147483711"/>
            <pc:sldLayoutMk cId="823317465" sldId="2147483720"/>
          </pc:sldLayoutMkLst>
        </pc:sldLayoutChg>
        <pc:sldLayoutChg chg="del">
          <pc:chgData name="Dawn Evans" userId="2b2143ab-d2ea-49b2-bbb3-382003301ef1" providerId="ADAL" clId="{8171ECFB-3F98-4E4B-8416-0B0597BDC28C}" dt="2025-03-05T12:32:10.341" v="423" actId="47"/>
          <pc:sldLayoutMkLst>
            <pc:docMk/>
            <pc:sldMasterMk cId="391537976" sldId="2147483711"/>
            <pc:sldLayoutMk cId="4089721959" sldId="2147483721"/>
          </pc:sldLayoutMkLst>
        </pc:sldLayoutChg>
      </pc:sldMasterChg>
    </pc:docChg>
  </pc:docChgLst>
  <pc:docChgLst>
    <pc:chgData name="Shakera Trombley-Miah" userId="13dba611-ff18-41a4-a07e-25713f996cc8" providerId="ADAL" clId="{855C3391-6647-47D7-9238-1CA3C46E8F7E}"/>
    <pc:docChg chg="custSel modSld">
      <pc:chgData name="Shakera Trombley-Miah" userId="13dba611-ff18-41a4-a07e-25713f996cc8" providerId="ADAL" clId="{855C3391-6647-47D7-9238-1CA3C46E8F7E}" dt="2025-03-05T15:49:04.334" v="79"/>
      <pc:docMkLst>
        <pc:docMk/>
      </pc:docMkLst>
      <pc:sldChg chg="modSp mod">
        <pc:chgData name="Shakera Trombley-Miah" userId="13dba611-ff18-41a4-a07e-25713f996cc8" providerId="ADAL" clId="{855C3391-6647-47D7-9238-1CA3C46E8F7E}" dt="2025-03-05T15:47:08.334" v="41"/>
        <pc:sldMkLst>
          <pc:docMk/>
          <pc:sldMk cId="3944057190" sldId="294"/>
        </pc:sldMkLst>
        <pc:cxnChg chg="mod">
          <ac:chgData name="Shakera Trombley-Miah" userId="13dba611-ff18-41a4-a07e-25713f996cc8" providerId="ADAL" clId="{855C3391-6647-47D7-9238-1CA3C46E8F7E}" dt="2025-03-05T15:47:08.324" v="39"/>
          <ac:cxnSpMkLst>
            <pc:docMk/>
            <pc:sldMk cId="3944057190" sldId="294"/>
            <ac:cxnSpMk id="10" creationId="{BD66F4F1-E6CF-195A-0FEB-B7724B5DAAF1}"/>
          </ac:cxnSpMkLst>
        </pc:cxnChg>
        <pc:cxnChg chg="mod">
          <ac:chgData name="Shakera Trombley-Miah" userId="13dba611-ff18-41a4-a07e-25713f996cc8" providerId="ADAL" clId="{855C3391-6647-47D7-9238-1CA3C46E8F7E}" dt="2025-03-05T15:47:08.334" v="41"/>
          <ac:cxnSpMkLst>
            <pc:docMk/>
            <pc:sldMk cId="3944057190" sldId="294"/>
            <ac:cxnSpMk id="11" creationId="{4C00ECE6-91AC-C31D-355D-F8D947D19E23}"/>
          </ac:cxnSpMkLst>
        </pc:cxnChg>
      </pc:sldChg>
      <pc:sldChg chg="modSp mod">
        <pc:chgData name="Shakera Trombley-Miah" userId="13dba611-ff18-41a4-a07e-25713f996cc8" providerId="ADAL" clId="{855C3391-6647-47D7-9238-1CA3C46E8F7E}" dt="2025-03-05T15:47:08.343" v="43"/>
        <pc:sldMkLst>
          <pc:docMk/>
          <pc:sldMk cId="2549873669" sldId="298"/>
        </pc:sldMkLst>
        <pc:spChg chg="mod">
          <ac:chgData name="Shakera Trombley-Miah" userId="13dba611-ff18-41a4-a07e-25713f996cc8" providerId="ADAL" clId="{855C3391-6647-47D7-9238-1CA3C46E8F7E}" dt="2025-03-05T15:47:08.343" v="43"/>
          <ac:spMkLst>
            <pc:docMk/>
            <pc:sldMk cId="2549873669" sldId="298"/>
            <ac:spMk id="3" creationId="{54BFD370-7B71-56EA-8BA0-D43C2E049FF7}"/>
          </ac:spMkLst>
        </pc:spChg>
      </pc:sldChg>
      <pc:sldChg chg="modSp mod">
        <pc:chgData name="Shakera Trombley-Miah" userId="13dba611-ff18-41a4-a07e-25713f996cc8" providerId="ADAL" clId="{855C3391-6647-47D7-9238-1CA3C46E8F7E}" dt="2025-03-05T15:47:08.358" v="45"/>
        <pc:sldMkLst>
          <pc:docMk/>
          <pc:sldMk cId="358961357" sldId="299"/>
        </pc:sldMkLst>
        <pc:spChg chg="mod">
          <ac:chgData name="Shakera Trombley-Miah" userId="13dba611-ff18-41a4-a07e-25713f996cc8" providerId="ADAL" clId="{855C3391-6647-47D7-9238-1CA3C46E8F7E}" dt="2025-03-05T15:47:08.358" v="45"/>
          <ac:spMkLst>
            <pc:docMk/>
            <pc:sldMk cId="358961357" sldId="299"/>
            <ac:spMk id="3" creationId="{54BFD370-7B71-56EA-8BA0-D43C2E049FF7}"/>
          </ac:spMkLst>
        </pc:spChg>
      </pc:sldChg>
      <pc:sldChg chg="modSp mod">
        <pc:chgData name="Shakera Trombley-Miah" userId="13dba611-ff18-41a4-a07e-25713f996cc8" providerId="ADAL" clId="{855C3391-6647-47D7-9238-1CA3C46E8F7E}" dt="2025-03-05T15:49:04.334" v="79"/>
        <pc:sldMkLst>
          <pc:docMk/>
          <pc:sldMk cId="1405579216" sldId="2147471947"/>
        </pc:sldMkLst>
        <pc:picChg chg="mod">
          <ac:chgData name="Shakera Trombley-Miah" userId="13dba611-ff18-41a4-a07e-25713f996cc8" providerId="ADAL" clId="{855C3391-6647-47D7-9238-1CA3C46E8F7E}" dt="2025-03-05T15:49:04.334" v="79"/>
          <ac:picMkLst>
            <pc:docMk/>
            <pc:sldMk cId="1405579216" sldId="2147471947"/>
            <ac:picMk id="6" creationId="{B1C32D50-2C0E-B7E3-E5D6-51C10A75CBF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4CF99-B57A-4138-9831-0D59BC759A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3A78C08-BE70-4B17-A9D6-05A00A7467B8}">
      <dgm:prSet phldrT="[Text]" custT="1"/>
      <dgm:spPr>
        <a:solidFill>
          <a:srgbClr val="D30F7B"/>
        </a:solidFill>
      </dgm:spPr>
      <dgm:t>
        <a:bodyPr/>
        <a:lstStyle/>
        <a:p>
          <a:r>
            <a:rPr lang="en-GB" sz="1400" b="1"/>
            <a:t>Employee &amp; Manager Briefing Sessions</a:t>
          </a:r>
        </a:p>
      </dgm:t>
    </dgm:pt>
    <dgm:pt modelId="{19CCA7C7-31F8-4D46-9F5D-8DE90CAAD64E}" type="parTrans" cxnId="{1330933C-5333-4DC7-848E-C0CA26437D54}">
      <dgm:prSet/>
      <dgm:spPr/>
      <dgm:t>
        <a:bodyPr/>
        <a:lstStyle/>
        <a:p>
          <a:endParaRPr lang="en-GB"/>
        </a:p>
      </dgm:t>
    </dgm:pt>
    <dgm:pt modelId="{3E6A57BE-6EC6-4E43-B749-273B15898CD9}" type="sibTrans" cxnId="{1330933C-5333-4DC7-848E-C0CA26437D54}">
      <dgm:prSet/>
      <dgm:spPr/>
      <dgm:t>
        <a:bodyPr/>
        <a:lstStyle/>
        <a:p>
          <a:endParaRPr lang="en-GB"/>
        </a:p>
      </dgm:t>
    </dgm:pt>
    <dgm:pt modelId="{40867B04-3897-462B-AB27-41E69200EA73}">
      <dgm:prSet phldrT="[Text]" custT="1"/>
      <dgm:spPr>
        <a:solidFill>
          <a:srgbClr val="D30F7B"/>
        </a:solidFill>
      </dgm:spPr>
      <dgm:t>
        <a:bodyPr/>
        <a:lstStyle/>
        <a:p>
          <a:r>
            <a:rPr lang="en-GB" sz="1400" b="1"/>
            <a:t>Job Description Review</a:t>
          </a:r>
        </a:p>
      </dgm:t>
    </dgm:pt>
    <dgm:pt modelId="{69A741E1-2AFF-47EC-BAA2-CE715081D470}" type="parTrans" cxnId="{DCB0B070-EED6-42F0-8FCF-C9D2094CBAC6}">
      <dgm:prSet/>
      <dgm:spPr/>
      <dgm:t>
        <a:bodyPr/>
        <a:lstStyle/>
        <a:p>
          <a:endParaRPr lang="en-GB"/>
        </a:p>
      </dgm:t>
    </dgm:pt>
    <dgm:pt modelId="{E45B23F6-DCFA-42C9-A445-E31B468FE437}" type="sibTrans" cxnId="{DCB0B070-EED6-42F0-8FCF-C9D2094CBAC6}">
      <dgm:prSet/>
      <dgm:spPr/>
      <dgm:t>
        <a:bodyPr/>
        <a:lstStyle/>
        <a:p>
          <a:endParaRPr lang="en-GB"/>
        </a:p>
      </dgm:t>
    </dgm:pt>
    <dgm:pt modelId="{3DFBD667-0998-476D-8BBD-7860A57DE08A}">
      <dgm:prSet phldrT="[Text]" custT="1"/>
      <dgm:spPr>
        <a:solidFill>
          <a:srgbClr val="D30F7B"/>
        </a:solidFill>
      </dgm:spPr>
      <dgm:t>
        <a:bodyPr/>
        <a:lstStyle/>
        <a:p>
          <a:r>
            <a:rPr lang="en-GB" sz="1400" b="1"/>
            <a:t>Job Description Questionnaire Workshop</a:t>
          </a:r>
        </a:p>
      </dgm:t>
    </dgm:pt>
    <dgm:pt modelId="{9751ED7C-219E-4161-A579-D7414E05B354}" type="parTrans" cxnId="{7A9CC744-F854-4D88-BC4E-207F0468589E}">
      <dgm:prSet/>
      <dgm:spPr/>
      <dgm:t>
        <a:bodyPr/>
        <a:lstStyle/>
        <a:p>
          <a:endParaRPr lang="en-GB"/>
        </a:p>
      </dgm:t>
    </dgm:pt>
    <dgm:pt modelId="{A90A28AB-37EB-4786-8975-F90474DCA6A0}" type="sibTrans" cxnId="{7A9CC744-F854-4D88-BC4E-207F0468589E}">
      <dgm:prSet/>
      <dgm:spPr/>
      <dgm:t>
        <a:bodyPr/>
        <a:lstStyle/>
        <a:p>
          <a:endParaRPr lang="en-GB"/>
        </a:p>
      </dgm:t>
    </dgm:pt>
    <dgm:pt modelId="{613D0594-A4DC-4938-8F01-CD1F8CFE4BA9}">
      <dgm:prSet custT="1"/>
      <dgm:spPr>
        <a:solidFill>
          <a:srgbClr val="D30F7B"/>
        </a:solidFill>
      </dgm:spPr>
      <dgm:t>
        <a:bodyPr/>
        <a:lstStyle/>
        <a:p>
          <a:r>
            <a:rPr lang="en-GB" sz="1400" b="1"/>
            <a:t>Job Information Approved</a:t>
          </a:r>
        </a:p>
      </dgm:t>
    </dgm:pt>
    <dgm:pt modelId="{3BD36267-8EAC-42B7-9601-EF2EE5DE46C7}" type="parTrans" cxnId="{0A30132E-218D-43B9-9982-3B69E43E274A}">
      <dgm:prSet/>
      <dgm:spPr/>
      <dgm:t>
        <a:bodyPr/>
        <a:lstStyle/>
        <a:p>
          <a:endParaRPr lang="en-GB"/>
        </a:p>
      </dgm:t>
    </dgm:pt>
    <dgm:pt modelId="{47BFF0B1-8EA6-4873-A4B8-EBA831A0B0F5}" type="sibTrans" cxnId="{0A30132E-218D-43B9-9982-3B69E43E274A}">
      <dgm:prSet/>
      <dgm:spPr/>
      <dgm:t>
        <a:bodyPr/>
        <a:lstStyle/>
        <a:p>
          <a:endParaRPr lang="en-GB"/>
        </a:p>
      </dgm:t>
    </dgm:pt>
    <dgm:pt modelId="{1C6BF8BD-2234-4AA3-8D61-1CC0A86A940C}">
      <dgm:prSet custT="1"/>
      <dgm:spPr>
        <a:solidFill>
          <a:srgbClr val="D30F7B"/>
        </a:solidFill>
      </dgm:spPr>
      <dgm:t>
        <a:bodyPr/>
        <a:lstStyle/>
        <a:p>
          <a:r>
            <a:rPr lang="en-GB" sz="1400" b="1"/>
            <a:t>Evaluation</a:t>
          </a:r>
        </a:p>
      </dgm:t>
    </dgm:pt>
    <dgm:pt modelId="{4FC63C2F-CDA2-4943-B1B9-18455BFAF18D}" type="parTrans" cxnId="{745F4E49-17F7-43A0-9560-1F5FFD7BDCB7}">
      <dgm:prSet/>
      <dgm:spPr/>
      <dgm:t>
        <a:bodyPr/>
        <a:lstStyle/>
        <a:p>
          <a:endParaRPr lang="en-GB"/>
        </a:p>
      </dgm:t>
    </dgm:pt>
    <dgm:pt modelId="{4A53A29B-767D-4A06-B61C-04B8B02199B0}" type="sibTrans" cxnId="{745F4E49-17F7-43A0-9560-1F5FFD7BDCB7}">
      <dgm:prSet/>
      <dgm:spPr/>
      <dgm:t>
        <a:bodyPr/>
        <a:lstStyle/>
        <a:p>
          <a:endParaRPr lang="en-GB"/>
        </a:p>
      </dgm:t>
    </dgm:pt>
    <dgm:pt modelId="{844027EE-8257-49FB-9F58-2F8C5944E8CD}">
      <dgm:prSet custT="1"/>
      <dgm:spPr>
        <a:solidFill>
          <a:srgbClr val="D30F7B"/>
        </a:solidFill>
      </dgm:spPr>
      <dgm:t>
        <a:bodyPr/>
        <a:lstStyle/>
        <a:p>
          <a:r>
            <a:rPr lang="en-GB" sz="1400" b="1"/>
            <a:t>Moderation</a:t>
          </a:r>
        </a:p>
      </dgm:t>
    </dgm:pt>
    <dgm:pt modelId="{832EDD0E-24E7-4927-8A3C-D32D764C1F94}" type="parTrans" cxnId="{0AE2D046-1BFD-4864-ABF0-1A07FBA63026}">
      <dgm:prSet/>
      <dgm:spPr/>
      <dgm:t>
        <a:bodyPr/>
        <a:lstStyle/>
        <a:p>
          <a:endParaRPr lang="en-GB"/>
        </a:p>
      </dgm:t>
    </dgm:pt>
    <dgm:pt modelId="{4E705DCB-9223-47E4-A0FB-286FBBF4452E}" type="sibTrans" cxnId="{0AE2D046-1BFD-4864-ABF0-1A07FBA63026}">
      <dgm:prSet/>
      <dgm:spPr/>
      <dgm:t>
        <a:bodyPr/>
        <a:lstStyle/>
        <a:p>
          <a:endParaRPr lang="en-GB"/>
        </a:p>
      </dgm:t>
    </dgm:pt>
    <dgm:pt modelId="{5B7CB32F-FA51-4C3D-B367-6AEBD73E0E67}" type="pres">
      <dgm:prSet presAssocID="{4BF4CF99-B57A-4138-9831-0D59BC759A9D}" presName="Name0" presStyleCnt="0">
        <dgm:presLayoutVars>
          <dgm:dir/>
          <dgm:resizeHandles val="exact"/>
        </dgm:presLayoutVars>
      </dgm:prSet>
      <dgm:spPr/>
    </dgm:pt>
    <dgm:pt modelId="{1D8E3222-46A7-4433-A2BB-C66D405C510B}" type="pres">
      <dgm:prSet presAssocID="{33A78C08-BE70-4B17-A9D6-05A00A7467B8}" presName="parTxOnly" presStyleLbl="node1" presStyleIdx="0" presStyleCnt="6">
        <dgm:presLayoutVars>
          <dgm:bulletEnabled val="1"/>
        </dgm:presLayoutVars>
      </dgm:prSet>
      <dgm:spPr/>
    </dgm:pt>
    <dgm:pt modelId="{AE2F2C07-E8D4-42FA-ADD7-9EF9B35D19A0}" type="pres">
      <dgm:prSet presAssocID="{3E6A57BE-6EC6-4E43-B749-273B15898CD9}" presName="parSpace" presStyleCnt="0"/>
      <dgm:spPr/>
    </dgm:pt>
    <dgm:pt modelId="{0CB625A0-36ED-4969-8391-11F807ACE8B0}" type="pres">
      <dgm:prSet presAssocID="{40867B04-3897-462B-AB27-41E69200EA73}" presName="parTxOnly" presStyleLbl="node1" presStyleIdx="1" presStyleCnt="6">
        <dgm:presLayoutVars>
          <dgm:bulletEnabled val="1"/>
        </dgm:presLayoutVars>
      </dgm:prSet>
      <dgm:spPr/>
    </dgm:pt>
    <dgm:pt modelId="{5B56C5F0-9226-492F-941A-08CE66A0CD38}" type="pres">
      <dgm:prSet presAssocID="{E45B23F6-DCFA-42C9-A445-E31B468FE437}" presName="parSpace" presStyleCnt="0"/>
      <dgm:spPr/>
    </dgm:pt>
    <dgm:pt modelId="{6094D57B-2D9B-4DCD-BEE4-640B76218F3C}" type="pres">
      <dgm:prSet presAssocID="{3DFBD667-0998-476D-8BBD-7860A57DE08A}" presName="parTxOnly" presStyleLbl="node1" presStyleIdx="2" presStyleCnt="6">
        <dgm:presLayoutVars>
          <dgm:bulletEnabled val="1"/>
        </dgm:presLayoutVars>
      </dgm:prSet>
      <dgm:spPr/>
    </dgm:pt>
    <dgm:pt modelId="{5CE4ECF1-2E85-4919-A8B2-C04F7413479C}" type="pres">
      <dgm:prSet presAssocID="{A90A28AB-37EB-4786-8975-F90474DCA6A0}" presName="parSpace" presStyleCnt="0"/>
      <dgm:spPr/>
    </dgm:pt>
    <dgm:pt modelId="{07E303A4-3BD2-4212-A8F8-16E323CB8DC7}" type="pres">
      <dgm:prSet presAssocID="{613D0594-A4DC-4938-8F01-CD1F8CFE4BA9}" presName="parTxOnly" presStyleLbl="node1" presStyleIdx="3" presStyleCnt="6">
        <dgm:presLayoutVars>
          <dgm:bulletEnabled val="1"/>
        </dgm:presLayoutVars>
      </dgm:prSet>
      <dgm:spPr/>
    </dgm:pt>
    <dgm:pt modelId="{A6BA23D1-362F-4A15-99B6-830F763AEBD1}" type="pres">
      <dgm:prSet presAssocID="{47BFF0B1-8EA6-4873-A4B8-EBA831A0B0F5}" presName="parSpace" presStyleCnt="0"/>
      <dgm:spPr/>
    </dgm:pt>
    <dgm:pt modelId="{11F28C08-5241-4332-ACD2-E39847425825}" type="pres">
      <dgm:prSet presAssocID="{1C6BF8BD-2234-4AA3-8D61-1CC0A86A940C}" presName="parTxOnly" presStyleLbl="node1" presStyleIdx="4" presStyleCnt="6">
        <dgm:presLayoutVars>
          <dgm:bulletEnabled val="1"/>
        </dgm:presLayoutVars>
      </dgm:prSet>
      <dgm:spPr/>
    </dgm:pt>
    <dgm:pt modelId="{90294416-31ED-44DD-8CB1-8ECA18918D49}" type="pres">
      <dgm:prSet presAssocID="{4A53A29B-767D-4A06-B61C-04B8B02199B0}" presName="parSpace" presStyleCnt="0"/>
      <dgm:spPr/>
    </dgm:pt>
    <dgm:pt modelId="{839235D0-0341-46BC-AB7A-E87989ACA809}" type="pres">
      <dgm:prSet presAssocID="{844027EE-8257-49FB-9F58-2F8C5944E8CD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3F76A62C-879D-44A9-BAF0-9F9C651950E5}" type="presOf" srcId="{4BF4CF99-B57A-4138-9831-0D59BC759A9D}" destId="{5B7CB32F-FA51-4C3D-B367-6AEBD73E0E67}" srcOrd="0" destOrd="0" presId="urn:microsoft.com/office/officeart/2005/8/layout/hChevron3"/>
    <dgm:cxn modelId="{0A30132E-218D-43B9-9982-3B69E43E274A}" srcId="{4BF4CF99-B57A-4138-9831-0D59BC759A9D}" destId="{613D0594-A4DC-4938-8F01-CD1F8CFE4BA9}" srcOrd="3" destOrd="0" parTransId="{3BD36267-8EAC-42B7-9601-EF2EE5DE46C7}" sibTransId="{47BFF0B1-8EA6-4873-A4B8-EBA831A0B0F5}"/>
    <dgm:cxn modelId="{E2DB8C33-5AE3-4474-80DB-03DCBE39853A}" type="presOf" srcId="{613D0594-A4DC-4938-8F01-CD1F8CFE4BA9}" destId="{07E303A4-3BD2-4212-A8F8-16E323CB8DC7}" srcOrd="0" destOrd="0" presId="urn:microsoft.com/office/officeart/2005/8/layout/hChevron3"/>
    <dgm:cxn modelId="{1330933C-5333-4DC7-848E-C0CA26437D54}" srcId="{4BF4CF99-B57A-4138-9831-0D59BC759A9D}" destId="{33A78C08-BE70-4B17-A9D6-05A00A7467B8}" srcOrd="0" destOrd="0" parTransId="{19CCA7C7-31F8-4D46-9F5D-8DE90CAAD64E}" sibTransId="{3E6A57BE-6EC6-4E43-B749-273B15898CD9}"/>
    <dgm:cxn modelId="{A9DEFA3D-A1F1-493D-AB34-C7CECA700521}" type="presOf" srcId="{33A78C08-BE70-4B17-A9D6-05A00A7467B8}" destId="{1D8E3222-46A7-4433-A2BB-C66D405C510B}" srcOrd="0" destOrd="0" presId="urn:microsoft.com/office/officeart/2005/8/layout/hChevron3"/>
    <dgm:cxn modelId="{7A9CC744-F854-4D88-BC4E-207F0468589E}" srcId="{4BF4CF99-B57A-4138-9831-0D59BC759A9D}" destId="{3DFBD667-0998-476D-8BBD-7860A57DE08A}" srcOrd="2" destOrd="0" parTransId="{9751ED7C-219E-4161-A579-D7414E05B354}" sibTransId="{A90A28AB-37EB-4786-8975-F90474DCA6A0}"/>
    <dgm:cxn modelId="{0AE2D046-1BFD-4864-ABF0-1A07FBA63026}" srcId="{4BF4CF99-B57A-4138-9831-0D59BC759A9D}" destId="{844027EE-8257-49FB-9F58-2F8C5944E8CD}" srcOrd="5" destOrd="0" parTransId="{832EDD0E-24E7-4927-8A3C-D32D764C1F94}" sibTransId="{4E705DCB-9223-47E4-A0FB-286FBBF4452E}"/>
    <dgm:cxn modelId="{745F4E49-17F7-43A0-9560-1F5FFD7BDCB7}" srcId="{4BF4CF99-B57A-4138-9831-0D59BC759A9D}" destId="{1C6BF8BD-2234-4AA3-8D61-1CC0A86A940C}" srcOrd="4" destOrd="0" parTransId="{4FC63C2F-CDA2-4943-B1B9-18455BFAF18D}" sibTransId="{4A53A29B-767D-4A06-B61C-04B8B02199B0}"/>
    <dgm:cxn modelId="{DCB0B070-EED6-42F0-8FCF-C9D2094CBAC6}" srcId="{4BF4CF99-B57A-4138-9831-0D59BC759A9D}" destId="{40867B04-3897-462B-AB27-41E69200EA73}" srcOrd="1" destOrd="0" parTransId="{69A741E1-2AFF-47EC-BAA2-CE715081D470}" sibTransId="{E45B23F6-DCFA-42C9-A445-E31B468FE437}"/>
    <dgm:cxn modelId="{99981052-D2D3-4145-B921-25C22B3CEB90}" type="presOf" srcId="{3DFBD667-0998-476D-8BBD-7860A57DE08A}" destId="{6094D57B-2D9B-4DCD-BEE4-640B76218F3C}" srcOrd="0" destOrd="0" presId="urn:microsoft.com/office/officeart/2005/8/layout/hChevron3"/>
    <dgm:cxn modelId="{5CDD9C7E-7FF5-4A2C-B56B-1036AA2C4778}" type="presOf" srcId="{1C6BF8BD-2234-4AA3-8D61-1CC0A86A940C}" destId="{11F28C08-5241-4332-ACD2-E39847425825}" srcOrd="0" destOrd="0" presId="urn:microsoft.com/office/officeart/2005/8/layout/hChevron3"/>
    <dgm:cxn modelId="{5DE2BCA9-7395-4658-AA63-52C8AE16ADAC}" type="presOf" srcId="{844027EE-8257-49FB-9F58-2F8C5944E8CD}" destId="{839235D0-0341-46BC-AB7A-E87989ACA809}" srcOrd="0" destOrd="0" presId="urn:microsoft.com/office/officeart/2005/8/layout/hChevron3"/>
    <dgm:cxn modelId="{423DB1F2-733C-470C-8B7D-16D99AF23B4F}" type="presOf" srcId="{40867B04-3897-462B-AB27-41E69200EA73}" destId="{0CB625A0-36ED-4969-8391-11F807ACE8B0}" srcOrd="0" destOrd="0" presId="urn:microsoft.com/office/officeart/2005/8/layout/hChevron3"/>
    <dgm:cxn modelId="{03523C0A-1E55-499B-9CAD-5664C87A7339}" type="presParOf" srcId="{5B7CB32F-FA51-4C3D-B367-6AEBD73E0E67}" destId="{1D8E3222-46A7-4433-A2BB-C66D405C510B}" srcOrd="0" destOrd="0" presId="urn:microsoft.com/office/officeart/2005/8/layout/hChevron3"/>
    <dgm:cxn modelId="{FB52A2E9-91AC-4C1E-B5CF-B5295534E62B}" type="presParOf" srcId="{5B7CB32F-FA51-4C3D-B367-6AEBD73E0E67}" destId="{AE2F2C07-E8D4-42FA-ADD7-9EF9B35D19A0}" srcOrd="1" destOrd="0" presId="urn:microsoft.com/office/officeart/2005/8/layout/hChevron3"/>
    <dgm:cxn modelId="{E4ECFE88-5297-4A15-A2EE-205F77E3FAD1}" type="presParOf" srcId="{5B7CB32F-FA51-4C3D-B367-6AEBD73E0E67}" destId="{0CB625A0-36ED-4969-8391-11F807ACE8B0}" srcOrd="2" destOrd="0" presId="urn:microsoft.com/office/officeart/2005/8/layout/hChevron3"/>
    <dgm:cxn modelId="{A4DC4CB9-63FB-40FB-ADC0-A3C877414088}" type="presParOf" srcId="{5B7CB32F-FA51-4C3D-B367-6AEBD73E0E67}" destId="{5B56C5F0-9226-492F-941A-08CE66A0CD38}" srcOrd="3" destOrd="0" presId="urn:microsoft.com/office/officeart/2005/8/layout/hChevron3"/>
    <dgm:cxn modelId="{F1066E62-5098-4EE0-B5B7-6F48B2F1DB68}" type="presParOf" srcId="{5B7CB32F-FA51-4C3D-B367-6AEBD73E0E67}" destId="{6094D57B-2D9B-4DCD-BEE4-640B76218F3C}" srcOrd="4" destOrd="0" presId="urn:microsoft.com/office/officeart/2005/8/layout/hChevron3"/>
    <dgm:cxn modelId="{25FAA55E-50EE-46F8-A855-BA8FC43980B0}" type="presParOf" srcId="{5B7CB32F-FA51-4C3D-B367-6AEBD73E0E67}" destId="{5CE4ECF1-2E85-4919-A8B2-C04F7413479C}" srcOrd="5" destOrd="0" presId="urn:microsoft.com/office/officeart/2005/8/layout/hChevron3"/>
    <dgm:cxn modelId="{A9F27805-A730-4B16-A324-FA2AC48229FA}" type="presParOf" srcId="{5B7CB32F-FA51-4C3D-B367-6AEBD73E0E67}" destId="{07E303A4-3BD2-4212-A8F8-16E323CB8DC7}" srcOrd="6" destOrd="0" presId="urn:microsoft.com/office/officeart/2005/8/layout/hChevron3"/>
    <dgm:cxn modelId="{A263E3C2-471F-4103-AFDD-C64DD7C63899}" type="presParOf" srcId="{5B7CB32F-FA51-4C3D-B367-6AEBD73E0E67}" destId="{A6BA23D1-362F-4A15-99B6-830F763AEBD1}" srcOrd="7" destOrd="0" presId="urn:microsoft.com/office/officeart/2005/8/layout/hChevron3"/>
    <dgm:cxn modelId="{A364F1BF-22B9-4CDE-B04A-1692AEF5A436}" type="presParOf" srcId="{5B7CB32F-FA51-4C3D-B367-6AEBD73E0E67}" destId="{11F28C08-5241-4332-ACD2-E39847425825}" srcOrd="8" destOrd="0" presId="urn:microsoft.com/office/officeart/2005/8/layout/hChevron3"/>
    <dgm:cxn modelId="{85755D7E-BC72-48E4-883D-ABAF0B389C16}" type="presParOf" srcId="{5B7CB32F-FA51-4C3D-B367-6AEBD73E0E67}" destId="{90294416-31ED-44DD-8CB1-8ECA18918D49}" srcOrd="9" destOrd="0" presId="urn:microsoft.com/office/officeart/2005/8/layout/hChevron3"/>
    <dgm:cxn modelId="{79C19B32-6164-412F-96A3-C3E5FD3701AF}" type="presParOf" srcId="{5B7CB32F-FA51-4C3D-B367-6AEBD73E0E67}" destId="{839235D0-0341-46BC-AB7A-E87989ACA809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4CF99-B57A-4138-9831-0D59BC759A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3A78C08-BE70-4B17-A9D6-05A00A7467B8}">
      <dgm:prSet phldrT="[Text]" custT="1"/>
      <dgm:spPr>
        <a:solidFill>
          <a:srgbClr val="FBAA1A"/>
        </a:solidFill>
      </dgm:spPr>
      <dgm:t>
        <a:bodyPr/>
        <a:lstStyle/>
        <a:p>
          <a:r>
            <a:rPr lang="en-GB" sz="1400" b="1"/>
            <a:t>Employee &amp; Manager Briefing Sessions</a:t>
          </a:r>
        </a:p>
      </dgm:t>
    </dgm:pt>
    <dgm:pt modelId="{19CCA7C7-31F8-4D46-9F5D-8DE90CAAD64E}" type="parTrans" cxnId="{1330933C-5333-4DC7-848E-C0CA26437D54}">
      <dgm:prSet/>
      <dgm:spPr/>
      <dgm:t>
        <a:bodyPr/>
        <a:lstStyle/>
        <a:p>
          <a:endParaRPr lang="en-GB"/>
        </a:p>
      </dgm:t>
    </dgm:pt>
    <dgm:pt modelId="{3E6A57BE-6EC6-4E43-B749-273B15898CD9}" type="sibTrans" cxnId="{1330933C-5333-4DC7-848E-C0CA26437D54}">
      <dgm:prSet/>
      <dgm:spPr/>
      <dgm:t>
        <a:bodyPr/>
        <a:lstStyle/>
        <a:p>
          <a:endParaRPr lang="en-GB"/>
        </a:p>
      </dgm:t>
    </dgm:pt>
    <dgm:pt modelId="{40867B04-3897-462B-AB27-41E69200EA73}">
      <dgm:prSet phldrT="[Text]" custT="1"/>
      <dgm:spPr>
        <a:solidFill>
          <a:srgbClr val="FBAA1A"/>
        </a:solidFill>
      </dgm:spPr>
      <dgm:t>
        <a:bodyPr/>
        <a:lstStyle/>
        <a:p>
          <a:r>
            <a:rPr lang="en-GB" sz="1400" b="1"/>
            <a:t>Job Description Review</a:t>
          </a:r>
        </a:p>
      </dgm:t>
    </dgm:pt>
    <dgm:pt modelId="{69A741E1-2AFF-47EC-BAA2-CE715081D470}" type="parTrans" cxnId="{DCB0B070-EED6-42F0-8FCF-C9D2094CBAC6}">
      <dgm:prSet/>
      <dgm:spPr/>
      <dgm:t>
        <a:bodyPr/>
        <a:lstStyle/>
        <a:p>
          <a:endParaRPr lang="en-GB"/>
        </a:p>
      </dgm:t>
    </dgm:pt>
    <dgm:pt modelId="{E45B23F6-DCFA-42C9-A445-E31B468FE437}" type="sibTrans" cxnId="{DCB0B070-EED6-42F0-8FCF-C9D2094CBAC6}">
      <dgm:prSet/>
      <dgm:spPr/>
      <dgm:t>
        <a:bodyPr/>
        <a:lstStyle/>
        <a:p>
          <a:endParaRPr lang="en-GB"/>
        </a:p>
      </dgm:t>
    </dgm:pt>
    <dgm:pt modelId="{3DFBD667-0998-476D-8BBD-7860A57DE08A}">
      <dgm:prSet phldrT="[Text]" custT="1"/>
      <dgm:spPr>
        <a:solidFill>
          <a:srgbClr val="FBAA1A"/>
        </a:solidFill>
      </dgm:spPr>
      <dgm:t>
        <a:bodyPr/>
        <a:lstStyle/>
        <a:p>
          <a:r>
            <a:rPr lang="en-GB" sz="1400" b="1"/>
            <a:t>Job Description Questionnaire Workshop</a:t>
          </a:r>
        </a:p>
      </dgm:t>
    </dgm:pt>
    <dgm:pt modelId="{9751ED7C-219E-4161-A579-D7414E05B354}" type="parTrans" cxnId="{7A9CC744-F854-4D88-BC4E-207F0468589E}">
      <dgm:prSet/>
      <dgm:spPr/>
      <dgm:t>
        <a:bodyPr/>
        <a:lstStyle/>
        <a:p>
          <a:endParaRPr lang="en-GB"/>
        </a:p>
      </dgm:t>
    </dgm:pt>
    <dgm:pt modelId="{A90A28AB-37EB-4786-8975-F90474DCA6A0}" type="sibTrans" cxnId="{7A9CC744-F854-4D88-BC4E-207F0468589E}">
      <dgm:prSet/>
      <dgm:spPr/>
      <dgm:t>
        <a:bodyPr/>
        <a:lstStyle/>
        <a:p>
          <a:endParaRPr lang="en-GB"/>
        </a:p>
      </dgm:t>
    </dgm:pt>
    <dgm:pt modelId="{613D0594-A4DC-4938-8F01-CD1F8CFE4BA9}">
      <dgm:prSet custT="1"/>
      <dgm:spPr>
        <a:solidFill>
          <a:srgbClr val="FBAA1A"/>
        </a:solidFill>
      </dgm:spPr>
      <dgm:t>
        <a:bodyPr/>
        <a:lstStyle/>
        <a:p>
          <a:r>
            <a:rPr lang="en-GB" sz="1400" b="1"/>
            <a:t>Job Information Approved</a:t>
          </a:r>
        </a:p>
      </dgm:t>
    </dgm:pt>
    <dgm:pt modelId="{3BD36267-8EAC-42B7-9601-EF2EE5DE46C7}" type="parTrans" cxnId="{0A30132E-218D-43B9-9982-3B69E43E274A}">
      <dgm:prSet/>
      <dgm:spPr/>
      <dgm:t>
        <a:bodyPr/>
        <a:lstStyle/>
        <a:p>
          <a:endParaRPr lang="en-GB"/>
        </a:p>
      </dgm:t>
    </dgm:pt>
    <dgm:pt modelId="{47BFF0B1-8EA6-4873-A4B8-EBA831A0B0F5}" type="sibTrans" cxnId="{0A30132E-218D-43B9-9982-3B69E43E274A}">
      <dgm:prSet/>
      <dgm:spPr/>
      <dgm:t>
        <a:bodyPr/>
        <a:lstStyle/>
        <a:p>
          <a:endParaRPr lang="en-GB"/>
        </a:p>
      </dgm:t>
    </dgm:pt>
    <dgm:pt modelId="{1C6BF8BD-2234-4AA3-8D61-1CC0A86A940C}">
      <dgm:prSet custT="1"/>
      <dgm:spPr>
        <a:solidFill>
          <a:srgbClr val="FBAA1A"/>
        </a:solidFill>
      </dgm:spPr>
      <dgm:t>
        <a:bodyPr/>
        <a:lstStyle/>
        <a:p>
          <a:r>
            <a:rPr lang="en-GB" sz="1400" b="1"/>
            <a:t>Evaluation</a:t>
          </a:r>
        </a:p>
      </dgm:t>
    </dgm:pt>
    <dgm:pt modelId="{4FC63C2F-CDA2-4943-B1B9-18455BFAF18D}" type="parTrans" cxnId="{745F4E49-17F7-43A0-9560-1F5FFD7BDCB7}">
      <dgm:prSet/>
      <dgm:spPr/>
      <dgm:t>
        <a:bodyPr/>
        <a:lstStyle/>
        <a:p>
          <a:endParaRPr lang="en-GB"/>
        </a:p>
      </dgm:t>
    </dgm:pt>
    <dgm:pt modelId="{4A53A29B-767D-4A06-B61C-04B8B02199B0}" type="sibTrans" cxnId="{745F4E49-17F7-43A0-9560-1F5FFD7BDCB7}">
      <dgm:prSet/>
      <dgm:spPr/>
      <dgm:t>
        <a:bodyPr/>
        <a:lstStyle/>
        <a:p>
          <a:endParaRPr lang="en-GB"/>
        </a:p>
      </dgm:t>
    </dgm:pt>
    <dgm:pt modelId="{844027EE-8257-49FB-9F58-2F8C5944E8CD}">
      <dgm:prSet custT="1"/>
      <dgm:spPr>
        <a:solidFill>
          <a:srgbClr val="FBAA1A"/>
        </a:solidFill>
      </dgm:spPr>
      <dgm:t>
        <a:bodyPr/>
        <a:lstStyle/>
        <a:p>
          <a:r>
            <a:rPr lang="en-GB" sz="1400" b="1"/>
            <a:t>Moderation</a:t>
          </a:r>
        </a:p>
      </dgm:t>
    </dgm:pt>
    <dgm:pt modelId="{832EDD0E-24E7-4927-8A3C-D32D764C1F94}" type="parTrans" cxnId="{0AE2D046-1BFD-4864-ABF0-1A07FBA63026}">
      <dgm:prSet/>
      <dgm:spPr/>
      <dgm:t>
        <a:bodyPr/>
        <a:lstStyle/>
        <a:p>
          <a:endParaRPr lang="en-GB"/>
        </a:p>
      </dgm:t>
    </dgm:pt>
    <dgm:pt modelId="{4E705DCB-9223-47E4-A0FB-286FBBF4452E}" type="sibTrans" cxnId="{0AE2D046-1BFD-4864-ABF0-1A07FBA63026}">
      <dgm:prSet/>
      <dgm:spPr/>
      <dgm:t>
        <a:bodyPr/>
        <a:lstStyle/>
        <a:p>
          <a:endParaRPr lang="en-GB"/>
        </a:p>
      </dgm:t>
    </dgm:pt>
    <dgm:pt modelId="{5B7CB32F-FA51-4C3D-B367-6AEBD73E0E67}" type="pres">
      <dgm:prSet presAssocID="{4BF4CF99-B57A-4138-9831-0D59BC759A9D}" presName="Name0" presStyleCnt="0">
        <dgm:presLayoutVars>
          <dgm:dir/>
          <dgm:resizeHandles val="exact"/>
        </dgm:presLayoutVars>
      </dgm:prSet>
      <dgm:spPr/>
    </dgm:pt>
    <dgm:pt modelId="{1D8E3222-46A7-4433-A2BB-C66D405C510B}" type="pres">
      <dgm:prSet presAssocID="{33A78C08-BE70-4B17-A9D6-05A00A7467B8}" presName="parTxOnly" presStyleLbl="node1" presStyleIdx="0" presStyleCnt="6">
        <dgm:presLayoutVars>
          <dgm:bulletEnabled val="1"/>
        </dgm:presLayoutVars>
      </dgm:prSet>
      <dgm:spPr/>
    </dgm:pt>
    <dgm:pt modelId="{AE2F2C07-E8D4-42FA-ADD7-9EF9B35D19A0}" type="pres">
      <dgm:prSet presAssocID="{3E6A57BE-6EC6-4E43-B749-273B15898CD9}" presName="parSpace" presStyleCnt="0"/>
      <dgm:spPr/>
    </dgm:pt>
    <dgm:pt modelId="{0CB625A0-36ED-4969-8391-11F807ACE8B0}" type="pres">
      <dgm:prSet presAssocID="{40867B04-3897-462B-AB27-41E69200EA73}" presName="parTxOnly" presStyleLbl="node1" presStyleIdx="1" presStyleCnt="6">
        <dgm:presLayoutVars>
          <dgm:bulletEnabled val="1"/>
        </dgm:presLayoutVars>
      </dgm:prSet>
      <dgm:spPr/>
    </dgm:pt>
    <dgm:pt modelId="{5B56C5F0-9226-492F-941A-08CE66A0CD38}" type="pres">
      <dgm:prSet presAssocID="{E45B23F6-DCFA-42C9-A445-E31B468FE437}" presName="parSpace" presStyleCnt="0"/>
      <dgm:spPr/>
    </dgm:pt>
    <dgm:pt modelId="{6094D57B-2D9B-4DCD-BEE4-640B76218F3C}" type="pres">
      <dgm:prSet presAssocID="{3DFBD667-0998-476D-8BBD-7860A57DE08A}" presName="parTxOnly" presStyleLbl="node1" presStyleIdx="2" presStyleCnt="6" custLinFactNeighborX="3656" custLinFactNeighborY="-1740">
        <dgm:presLayoutVars>
          <dgm:bulletEnabled val="1"/>
        </dgm:presLayoutVars>
      </dgm:prSet>
      <dgm:spPr/>
    </dgm:pt>
    <dgm:pt modelId="{5CE4ECF1-2E85-4919-A8B2-C04F7413479C}" type="pres">
      <dgm:prSet presAssocID="{A90A28AB-37EB-4786-8975-F90474DCA6A0}" presName="parSpace" presStyleCnt="0"/>
      <dgm:spPr/>
    </dgm:pt>
    <dgm:pt modelId="{07E303A4-3BD2-4212-A8F8-16E323CB8DC7}" type="pres">
      <dgm:prSet presAssocID="{613D0594-A4DC-4938-8F01-CD1F8CFE4BA9}" presName="parTxOnly" presStyleLbl="node1" presStyleIdx="3" presStyleCnt="6">
        <dgm:presLayoutVars>
          <dgm:bulletEnabled val="1"/>
        </dgm:presLayoutVars>
      </dgm:prSet>
      <dgm:spPr/>
    </dgm:pt>
    <dgm:pt modelId="{A6BA23D1-362F-4A15-99B6-830F763AEBD1}" type="pres">
      <dgm:prSet presAssocID="{47BFF0B1-8EA6-4873-A4B8-EBA831A0B0F5}" presName="parSpace" presStyleCnt="0"/>
      <dgm:spPr/>
    </dgm:pt>
    <dgm:pt modelId="{11F28C08-5241-4332-ACD2-E39847425825}" type="pres">
      <dgm:prSet presAssocID="{1C6BF8BD-2234-4AA3-8D61-1CC0A86A940C}" presName="parTxOnly" presStyleLbl="node1" presStyleIdx="4" presStyleCnt="6">
        <dgm:presLayoutVars>
          <dgm:bulletEnabled val="1"/>
        </dgm:presLayoutVars>
      </dgm:prSet>
      <dgm:spPr/>
    </dgm:pt>
    <dgm:pt modelId="{90294416-31ED-44DD-8CB1-8ECA18918D49}" type="pres">
      <dgm:prSet presAssocID="{4A53A29B-767D-4A06-B61C-04B8B02199B0}" presName="parSpace" presStyleCnt="0"/>
      <dgm:spPr/>
    </dgm:pt>
    <dgm:pt modelId="{839235D0-0341-46BC-AB7A-E87989ACA809}" type="pres">
      <dgm:prSet presAssocID="{844027EE-8257-49FB-9F58-2F8C5944E8CD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2E826528-6594-4DD9-A474-6B42FE2F6114}" type="presOf" srcId="{1C6BF8BD-2234-4AA3-8D61-1CC0A86A940C}" destId="{11F28C08-5241-4332-ACD2-E39847425825}" srcOrd="0" destOrd="0" presId="urn:microsoft.com/office/officeart/2005/8/layout/hChevron3"/>
    <dgm:cxn modelId="{136D4728-9092-48FB-B87E-FFB1B35BDD34}" type="presOf" srcId="{4BF4CF99-B57A-4138-9831-0D59BC759A9D}" destId="{5B7CB32F-FA51-4C3D-B367-6AEBD73E0E67}" srcOrd="0" destOrd="0" presId="urn:microsoft.com/office/officeart/2005/8/layout/hChevron3"/>
    <dgm:cxn modelId="{0A30132E-218D-43B9-9982-3B69E43E274A}" srcId="{4BF4CF99-B57A-4138-9831-0D59BC759A9D}" destId="{613D0594-A4DC-4938-8F01-CD1F8CFE4BA9}" srcOrd="3" destOrd="0" parTransId="{3BD36267-8EAC-42B7-9601-EF2EE5DE46C7}" sibTransId="{47BFF0B1-8EA6-4873-A4B8-EBA831A0B0F5}"/>
    <dgm:cxn modelId="{FBBD853C-C773-4733-A97A-6308F861271C}" type="presOf" srcId="{40867B04-3897-462B-AB27-41E69200EA73}" destId="{0CB625A0-36ED-4969-8391-11F807ACE8B0}" srcOrd="0" destOrd="0" presId="urn:microsoft.com/office/officeart/2005/8/layout/hChevron3"/>
    <dgm:cxn modelId="{1330933C-5333-4DC7-848E-C0CA26437D54}" srcId="{4BF4CF99-B57A-4138-9831-0D59BC759A9D}" destId="{33A78C08-BE70-4B17-A9D6-05A00A7467B8}" srcOrd="0" destOrd="0" parTransId="{19CCA7C7-31F8-4D46-9F5D-8DE90CAAD64E}" sibTransId="{3E6A57BE-6EC6-4E43-B749-273B15898CD9}"/>
    <dgm:cxn modelId="{7A9CC744-F854-4D88-BC4E-207F0468589E}" srcId="{4BF4CF99-B57A-4138-9831-0D59BC759A9D}" destId="{3DFBD667-0998-476D-8BBD-7860A57DE08A}" srcOrd="2" destOrd="0" parTransId="{9751ED7C-219E-4161-A579-D7414E05B354}" sibTransId="{A90A28AB-37EB-4786-8975-F90474DCA6A0}"/>
    <dgm:cxn modelId="{0AE2D046-1BFD-4864-ABF0-1A07FBA63026}" srcId="{4BF4CF99-B57A-4138-9831-0D59BC759A9D}" destId="{844027EE-8257-49FB-9F58-2F8C5944E8CD}" srcOrd="5" destOrd="0" parTransId="{832EDD0E-24E7-4927-8A3C-D32D764C1F94}" sibTransId="{4E705DCB-9223-47E4-A0FB-286FBBF4452E}"/>
    <dgm:cxn modelId="{745F4E49-17F7-43A0-9560-1F5FFD7BDCB7}" srcId="{4BF4CF99-B57A-4138-9831-0D59BC759A9D}" destId="{1C6BF8BD-2234-4AA3-8D61-1CC0A86A940C}" srcOrd="4" destOrd="0" parTransId="{4FC63C2F-CDA2-4943-B1B9-18455BFAF18D}" sibTransId="{4A53A29B-767D-4A06-B61C-04B8B02199B0}"/>
    <dgm:cxn modelId="{6F19C36E-DDFA-43A6-879D-5F1CCE4494E8}" type="presOf" srcId="{3DFBD667-0998-476D-8BBD-7860A57DE08A}" destId="{6094D57B-2D9B-4DCD-BEE4-640B76218F3C}" srcOrd="0" destOrd="0" presId="urn:microsoft.com/office/officeart/2005/8/layout/hChevron3"/>
    <dgm:cxn modelId="{DCB0B070-EED6-42F0-8FCF-C9D2094CBAC6}" srcId="{4BF4CF99-B57A-4138-9831-0D59BC759A9D}" destId="{40867B04-3897-462B-AB27-41E69200EA73}" srcOrd="1" destOrd="0" parTransId="{69A741E1-2AFF-47EC-BAA2-CE715081D470}" sibTransId="{E45B23F6-DCFA-42C9-A445-E31B468FE437}"/>
    <dgm:cxn modelId="{27326487-51CC-4268-9FFA-C2E229997559}" type="presOf" srcId="{613D0594-A4DC-4938-8F01-CD1F8CFE4BA9}" destId="{07E303A4-3BD2-4212-A8F8-16E323CB8DC7}" srcOrd="0" destOrd="0" presId="urn:microsoft.com/office/officeart/2005/8/layout/hChevron3"/>
    <dgm:cxn modelId="{CD1B868F-A9CD-4AB1-80A0-DAEDBB122764}" type="presOf" srcId="{33A78C08-BE70-4B17-A9D6-05A00A7467B8}" destId="{1D8E3222-46A7-4433-A2BB-C66D405C510B}" srcOrd="0" destOrd="0" presId="urn:microsoft.com/office/officeart/2005/8/layout/hChevron3"/>
    <dgm:cxn modelId="{02C5F7F7-18AE-43B8-8523-E9E6A049BE7A}" type="presOf" srcId="{844027EE-8257-49FB-9F58-2F8C5944E8CD}" destId="{839235D0-0341-46BC-AB7A-E87989ACA809}" srcOrd="0" destOrd="0" presId="urn:microsoft.com/office/officeart/2005/8/layout/hChevron3"/>
    <dgm:cxn modelId="{8D8F530D-76D0-4CB6-9AEC-0CCB73A77670}" type="presParOf" srcId="{5B7CB32F-FA51-4C3D-B367-6AEBD73E0E67}" destId="{1D8E3222-46A7-4433-A2BB-C66D405C510B}" srcOrd="0" destOrd="0" presId="urn:microsoft.com/office/officeart/2005/8/layout/hChevron3"/>
    <dgm:cxn modelId="{03BFDAC3-0454-4191-A4CB-C543B98428A1}" type="presParOf" srcId="{5B7CB32F-FA51-4C3D-B367-6AEBD73E0E67}" destId="{AE2F2C07-E8D4-42FA-ADD7-9EF9B35D19A0}" srcOrd="1" destOrd="0" presId="urn:microsoft.com/office/officeart/2005/8/layout/hChevron3"/>
    <dgm:cxn modelId="{5EB59227-BAC9-49D3-B72A-CEF00AA928DA}" type="presParOf" srcId="{5B7CB32F-FA51-4C3D-B367-6AEBD73E0E67}" destId="{0CB625A0-36ED-4969-8391-11F807ACE8B0}" srcOrd="2" destOrd="0" presId="urn:microsoft.com/office/officeart/2005/8/layout/hChevron3"/>
    <dgm:cxn modelId="{F79A1D23-C59F-49F0-BB3B-0EB9F9CFEA09}" type="presParOf" srcId="{5B7CB32F-FA51-4C3D-B367-6AEBD73E0E67}" destId="{5B56C5F0-9226-492F-941A-08CE66A0CD38}" srcOrd="3" destOrd="0" presId="urn:microsoft.com/office/officeart/2005/8/layout/hChevron3"/>
    <dgm:cxn modelId="{73E89447-7F7C-42E8-8B9B-41FD05545D55}" type="presParOf" srcId="{5B7CB32F-FA51-4C3D-B367-6AEBD73E0E67}" destId="{6094D57B-2D9B-4DCD-BEE4-640B76218F3C}" srcOrd="4" destOrd="0" presId="urn:microsoft.com/office/officeart/2005/8/layout/hChevron3"/>
    <dgm:cxn modelId="{AEF446C8-0279-439A-9BDD-8A519ED727FE}" type="presParOf" srcId="{5B7CB32F-FA51-4C3D-B367-6AEBD73E0E67}" destId="{5CE4ECF1-2E85-4919-A8B2-C04F7413479C}" srcOrd="5" destOrd="0" presId="urn:microsoft.com/office/officeart/2005/8/layout/hChevron3"/>
    <dgm:cxn modelId="{9D8D2ADF-F17A-432B-A95F-E389549E1B62}" type="presParOf" srcId="{5B7CB32F-FA51-4C3D-B367-6AEBD73E0E67}" destId="{07E303A4-3BD2-4212-A8F8-16E323CB8DC7}" srcOrd="6" destOrd="0" presId="urn:microsoft.com/office/officeart/2005/8/layout/hChevron3"/>
    <dgm:cxn modelId="{AD2147F4-50E5-40DB-8054-47B646A7AA1B}" type="presParOf" srcId="{5B7CB32F-FA51-4C3D-B367-6AEBD73E0E67}" destId="{A6BA23D1-362F-4A15-99B6-830F763AEBD1}" srcOrd="7" destOrd="0" presId="urn:microsoft.com/office/officeart/2005/8/layout/hChevron3"/>
    <dgm:cxn modelId="{1E47393E-BBE8-4A1D-8130-BF5B4B8EBF18}" type="presParOf" srcId="{5B7CB32F-FA51-4C3D-B367-6AEBD73E0E67}" destId="{11F28C08-5241-4332-ACD2-E39847425825}" srcOrd="8" destOrd="0" presId="urn:microsoft.com/office/officeart/2005/8/layout/hChevron3"/>
    <dgm:cxn modelId="{1DD191F3-AB0B-4EA4-8A6B-25D4ED650283}" type="presParOf" srcId="{5B7CB32F-FA51-4C3D-B367-6AEBD73E0E67}" destId="{90294416-31ED-44DD-8CB1-8ECA18918D49}" srcOrd="9" destOrd="0" presId="urn:microsoft.com/office/officeart/2005/8/layout/hChevron3"/>
    <dgm:cxn modelId="{863E20D6-2574-48CC-A32E-68E737FACCED}" type="presParOf" srcId="{5B7CB32F-FA51-4C3D-B367-6AEBD73E0E67}" destId="{839235D0-0341-46BC-AB7A-E87989ACA809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E3222-46A7-4433-A2BB-C66D405C510B}">
      <dsp:nvSpPr>
        <dsp:cNvPr id="0" name=""/>
        <dsp:cNvSpPr/>
      </dsp:nvSpPr>
      <dsp:spPr>
        <a:xfrm>
          <a:off x="1339" y="571051"/>
          <a:ext cx="2194024" cy="877609"/>
        </a:xfrm>
        <a:prstGeom prst="homePlate">
          <a:avLst/>
        </a:prstGeom>
        <a:solidFill>
          <a:srgbClr val="D30F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Employee &amp; Manager Briefing Sessions</a:t>
          </a:r>
        </a:p>
      </dsp:txBody>
      <dsp:txXfrm>
        <a:off x="1339" y="571051"/>
        <a:ext cx="1974622" cy="877609"/>
      </dsp:txXfrm>
    </dsp:sp>
    <dsp:sp modelId="{0CB625A0-36ED-4969-8391-11F807ACE8B0}">
      <dsp:nvSpPr>
        <dsp:cNvPr id="0" name=""/>
        <dsp:cNvSpPr/>
      </dsp:nvSpPr>
      <dsp:spPr>
        <a:xfrm>
          <a:off x="1756558" y="571051"/>
          <a:ext cx="2194024" cy="877609"/>
        </a:xfrm>
        <a:prstGeom prst="chevron">
          <a:avLst/>
        </a:prstGeom>
        <a:solidFill>
          <a:srgbClr val="D30F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Job Description Review</a:t>
          </a:r>
        </a:p>
      </dsp:txBody>
      <dsp:txXfrm>
        <a:off x="2195363" y="571051"/>
        <a:ext cx="1316415" cy="877609"/>
      </dsp:txXfrm>
    </dsp:sp>
    <dsp:sp modelId="{6094D57B-2D9B-4DCD-BEE4-640B76218F3C}">
      <dsp:nvSpPr>
        <dsp:cNvPr id="0" name=""/>
        <dsp:cNvSpPr/>
      </dsp:nvSpPr>
      <dsp:spPr>
        <a:xfrm>
          <a:off x="3511777" y="571051"/>
          <a:ext cx="2194024" cy="877609"/>
        </a:xfrm>
        <a:prstGeom prst="chevron">
          <a:avLst/>
        </a:prstGeom>
        <a:solidFill>
          <a:srgbClr val="D30F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Job Description Questionnaire Workshop</a:t>
          </a:r>
        </a:p>
      </dsp:txBody>
      <dsp:txXfrm>
        <a:off x="3950582" y="571051"/>
        <a:ext cx="1316415" cy="877609"/>
      </dsp:txXfrm>
    </dsp:sp>
    <dsp:sp modelId="{07E303A4-3BD2-4212-A8F8-16E323CB8DC7}">
      <dsp:nvSpPr>
        <dsp:cNvPr id="0" name=""/>
        <dsp:cNvSpPr/>
      </dsp:nvSpPr>
      <dsp:spPr>
        <a:xfrm>
          <a:off x="5266997" y="571051"/>
          <a:ext cx="2194024" cy="877609"/>
        </a:xfrm>
        <a:prstGeom prst="chevron">
          <a:avLst/>
        </a:prstGeom>
        <a:solidFill>
          <a:srgbClr val="D30F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Job Information Approved</a:t>
          </a:r>
        </a:p>
      </dsp:txBody>
      <dsp:txXfrm>
        <a:off x="5705802" y="571051"/>
        <a:ext cx="1316415" cy="877609"/>
      </dsp:txXfrm>
    </dsp:sp>
    <dsp:sp modelId="{11F28C08-5241-4332-ACD2-E39847425825}">
      <dsp:nvSpPr>
        <dsp:cNvPr id="0" name=""/>
        <dsp:cNvSpPr/>
      </dsp:nvSpPr>
      <dsp:spPr>
        <a:xfrm>
          <a:off x="7022216" y="571051"/>
          <a:ext cx="2194024" cy="877609"/>
        </a:xfrm>
        <a:prstGeom prst="chevron">
          <a:avLst/>
        </a:prstGeom>
        <a:solidFill>
          <a:srgbClr val="D30F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Evaluation</a:t>
          </a:r>
        </a:p>
      </dsp:txBody>
      <dsp:txXfrm>
        <a:off x="7461021" y="571051"/>
        <a:ext cx="1316415" cy="877609"/>
      </dsp:txXfrm>
    </dsp:sp>
    <dsp:sp modelId="{839235D0-0341-46BC-AB7A-E87989ACA809}">
      <dsp:nvSpPr>
        <dsp:cNvPr id="0" name=""/>
        <dsp:cNvSpPr/>
      </dsp:nvSpPr>
      <dsp:spPr>
        <a:xfrm>
          <a:off x="8777435" y="571051"/>
          <a:ext cx="2194024" cy="877609"/>
        </a:xfrm>
        <a:prstGeom prst="chevron">
          <a:avLst/>
        </a:prstGeom>
        <a:solidFill>
          <a:srgbClr val="D30F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Moderation</a:t>
          </a:r>
        </a:p>
      </dsp:txBody>
      <dsp:txXfrm>
        <a:off x="9216240" y="571051"/>
        <a:ext cx="1316415" cy="877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E3222-46A7-4433-A2BB-C66D405C510B}">
      <dsp:nvSpPr>
        <dsp:cNvPr id="0" name=""/>
        <dsp:cNvSpPr/>
      </dsp:nvSpPr>
      <dsp:spPr>
        <a:xfrm>
          <a:off x="1339" y="571051"/>
          <a:ext cx="2194024" cy="877609"/>
        </a:xfrm>
        <a:prstGeom prst="homePlate">
          <a:avLst/>
        </a:prstGeom>
        <a:solidFill>
          <a:srgbClr val="FBA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Employee &amp; Manager Briefing Sessions</a:t>
          </a:r>
        </a:p>
      </dsp:txBody>
      <dsp:txXfrm>
        <a:off x="1339" y="571051"/>
        <a:ext cx="1974622" cy="877609"/>
      </dsp:txXfrm>
    </dsp:sp>
    <dsp:sp modelId="{0CB625A0-36ED-4969-8391-11F807ACE8B0}">
      <dsp:nvSpPr>
        <dsp:cNvPr id="0" name=""/>
        <dsp:cNvSpPr/>
      </dsp:nvSpPr>
      <dsp:spPr>
        <a:xfrm>
          <a:off x="1756558" y="571051"/>
          <a:ext cx="2194024" cy="877609"/>
        </a:xfrm>
        <a:prstGeom prst="chevron">
          <a:avLst/>
        </a:prstGeom>
        <a:solidFill>
          <a:srgbClr val="FBA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Job Description Review</a:t>
          </a:r>
        </a:p>
      </dsp:txBody>
      <dsp:txXfrm>
        <a:off x="2195363" y="571051"/>
        <a:ext cx="1316415" cy="877609"/>
      </dsp:txXfrm>
    </dsp:sp>
    <dsp:sp modelId="{6094D57B-2D9B-4DCD-BEE4-640B76218F3C}">
      <dsp:nvSpPr>
        <dsp:cNvPr id="0" name=""/>
        <dsp:cNvSpPr/>
      </dsp:nvSpPr>
      <dsp:spPr>
        <a:xfrm>
          <a:off x="3527820" y="555780"/>
          <a:ext cx="2194024" cy="877609"/>
        </a:xfrm>
        <a:prstGeom prst="chevron">
          <a:avLst/>
        </a:prstGeom>
        <a:solidFill>
          <a:srgbClr val="FBA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Job Description Questionnaire Workshop</a:t>
          </a:r>
        </a:p>
      </dsp:txBody>
      <dsp:txXfrm>
        <a:off x="3966625" y="555780"/>
        <a:ext cx="1316415" cy="877609"/>
      </dsp:txXfrm>
    </dsp:sp>
    <dsp:sp modelId="{07E303A4-3BD2-4212-A8F8-16E323CB8DC7}">
      <dsp:nvSpPr>
        <dsp:cNvPr id="0" name=""/>
        <dsp:cNvSpPr/>
      </dsp:nvSpPr>
      <dsp:spPr>
        <a:xfrm>
          <a:off x="5266997" y="571051"/>
          <a:ext cx="2194024" cy="877609"/>
        </a:xfrm>
        <a:prstGeom prst="chevron">
          <a:avLst/>
        </a:prstGeom>
        <a:solidFill>
          <a:srgbClr val="FBA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Job Information Approved</a:t>
          </a:r>
        </a:p>
      </dsp:txBody>
      <dsp:txXfrm>
        <a:off x="5705802" y="571051"/>
        <a:ext cx="1316415" cy="877609"/>
      </dsp:txXfrm>
    </dsp:sp>
    <dsp:sp modelId="{11F28C08-5241-4332-ACD2-E39847425825}">
      <dsp:nvSpPr>
        <dsp:cNvPr id="0" name=""/>
        <dsp:cNvSpPr/>
      </dsp:nvSpPr>
      <dsp:spPr>
        <a:xfrm>
          <a:off x="7022216" y="571051"/>
          <a:ext cx="2194024" cy="877609"/>
        </a:xfrm>
        <a:prstGeom prst="chevron">
          <a:avLst/>
        </a:prstGeom>
        <a:solidFill>
          <a:srgbClr val="FBA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Evaluation</a:t>
          </a:r>
        </a:p>
      </dsp:txBody>
      <dsp:txXfrm>
        <a:off x="7461021" y="571051"/>
        <a:ext cx="1316415" cy="877609"/>
      </dsp:txXfrm>
    </dsp:sp>
    <dsp:sp modelId="{839235D0-0341-46BC-AB7A-E87989ACA809}">
      <dsp:nvSpPr>
        <dsp:cNvPr id="0" name=""/>
        <dsp:cNvSpPr/>
      </dsp:nvSpPr>
      <dsp:spPr>
        <a:xfrm>
          <a:off x="8777435" y="571051"/>
          <a:ext cx="2194024" cy="877609"/>
        </a:xfrm>
        <a:prstGeom prst="chevron">
          <a:avLst/>
        </a:prstGeom>
        <a:solidFill>
          <a:srgbClr val="FBA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Moderation</a:t>
          </a:r>
        </a:p>
      </dsp:txBody>
      <dsp:txXfrm>
        <a:off x="9216240" y="571051"/>
        <a:ext cx="1316415" cy="877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3DBC2-6845-4998-9DDC-BD40B4962B20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5D644-CB75-4260-ADA5-EFC73878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1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A0D2B-19EC-463B-A46F-43F9EB4813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67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Courier New" panose="020B0604020202020204" pitchFamily="34" charset="0"/>
              <a:buChar char="o"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A0D2B-19EC-463B-A46F-43F9EB4813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298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27C0C-D472-2219-15B9-5CE9D8BB2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A8C72-55F6-A06F-DF04-C2E04170EE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AC3EB-3393-0CB6-1FFF-3D6C93BD0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B0604020202020204" pitchFamily="34" charset="0"/>
              <a:buNone/>
              <a:tabLst/>
              <a:defRPr/>
            </a:pPr>
            <a:endParaRPr lang="en-GB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ED1A69-A91A-BC59-692D-26846D8174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A0D2B-19EC-463B-A46F-43F9EB4813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25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A0D2B-19EC-463B-A46F-43F9EB4813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406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A0D2B-19EC-463B-A46F-43F9EB4813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2" y="0"/>
            <a:ext cx="1218838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1748413"/>
            <a:ext cx="6995441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7" y="3260576"/>
            <a:ext cx="6958927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ova" pitchFamily="34" charset="0"/>
              </a:defRPr>
            </a:lvl1pPr>
            <a:lvl2pPr marL="519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6988"/>
            <a:ext cx="5386917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6751"/>
            <a:ext cx="5386917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56988"/>
            <a:ext cx="5389033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96751"/>
            <a:ext cx="5389033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F4814FA2-8781-4A40-BC3B-4467FA290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9201" r="63387" b="41600"/>
          <a:stretch/>
        </p:blipFill>
        <p:spPr>
          <a:xfrm>
            <a:off x="815414" y="1316765"/>
            <a:ext cx="3648405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C7DFAD-BFDA-41E0-89BF-B8A47A224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6989"/>
            <a:ext cx="5386917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75" indent="0">
              <a:buNone/>
              <a:defRPr sz="2267" b="1"/>
            </a:lvl2pPr>
            <a:lvl3pPr marL="1038951" indent="0">
              <a:buNone/>
              <a:defRPr sz="2000" b="1"/>
            </a:lvl3pPr>
            <a:lvl4pPr marL="1558426" indent="0">
              <a:buNone/>
              <a:defRPr sz="1867" b="1"/>
            </a:lvl4pPr>
            <a:lvl5pPr marL="2077900" indent="0">
              <a:buNone/>
              <a:defRPr sz="1867" b="1"/>
            </a:lvl5pPr>
            <a:lvl6pPr marL="2597375" indent="0">
              <a:buNone/>
              <a:defRPr sz="1867" b="1"/>
            </a:lvl6pPr>
            <a:lvl7pPr marL="3116851" indent="0">
              <a:buNone/>
              <a:defRPr sz="1867" b="1"/>
            </a:lvl7pPr>
            <a:lvl8pPr marL="3636326" indent="0">
              <a:buNone/>
              <a:defRPr sz="1867" b="1"/>
            </a:lvl8pPr>
            <a:lvl9pPr marL="4155801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6751"/>
            <a:ext cx="5386917" cy="3648000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356989"/>
            <a:ext cx="5389033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75" indent="0">
              <a:buNone/>
              <a:defRPr sz="2267" b="1"/>
            </a:lvl2pPr>
            <a:lvl3pPr marL="1038951" indent="0">
              <a:buNone/>
              <a:defRPr sz="2000" b="1"/>
            </a:lvl3pPr>
            <a:lvl4pPr marL="1558426" indent="0">
              <a:buNone/>
              <a:defRPr sz="1867" b="1"/>
            </a:lvl4pPr>
            <a:lvl5pPr marL="2077900" indent="0">
              <a:buNone/>
              <a:defRPr sz="1867" b="1"/>
            </a:lvl5pPr>
            <a:lvl6pPr marL="2597375" indent="0">
              <a:buNone/>
              <a:defRPr sz="1867" b="1"/>
            </a:lvl6pPr>
            <a:lvl7pPr marL="3116851" indent="0">
              <a:buNone/>
              <a:defRPr sz="1867" b="1"/>
            </a:lvl7pPr>
            <a:lvl8pPr marL="3636326" indent="0">
              <a:buNone/>
              <a:defRPr sz="1867" b="1"/>
            </a:lvl8pPr>
            <a:lvl9pPr marL="4155801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996751"/>
            <a:ext cx="5389033" cy="3648000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430E2-E1D2-4B6D-B2D2-0E137BF8F4AE}"/>
              </a:ext>
            </a:extLst>
          </p:cNvPr>
          <p:cNvSpPr txBox="1"/>
          <p:nvPr userDrawn="1"/>
        </p:nvSpPr>
        <p:spPr>
          <a:xfrm>
            <a:off x="5706736" y="6013696"/>
            <a:ext cx="2947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>
                <a:solidFill>
                  <a:srgbClr val="FF0000"/>
                </a:solidFill>
              </a:rPr>
              <a:t>DRAFT – For discussion only</a:t>
            </a:r>
          </a:p>
        </p:txBody>
      </p:sp>
    </p:spTree>
    <p:extLst>
      <p:ext uri="{BB962C8B-B14F-4D97-AF65-F5344CB8AC3E}">
        <p14:creationId xmlns:p14="http://schemas.microsoft.com/office/powerpoint/2010/main" val="24265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C7DFAD-BFDA-41E0-89BF-B8A47A224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6989"/>
            <a:ext cx="5386917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75" indent="0">
              <a:buNone/>
              <a:defRPr sz="2267" b="1"/>
            </a:lvl2pPr>
            <a:lvl3pPr marL="1038951" indent="0">
              <a:buNone/>
              <a:defRPr sz="2000" b="1"/>
            </a:lvl3pPr>
            <a:lvl4pPr marL="1558426" indent="0">
              <a:buNone/>
              <a:defRPr sz="1867" b="1"/>
            </a:lvl4pPr>
            <a:lvl5pPr marL="2077900" indent="0">
              <a:buNone/>
              <a:defRPr sz="1867" b="1"/>
            </a:lvl5pPr>
            <a:lvl6pPr marL="2597375" indent="0">
              <a:buNone/>
              <a:defRPr sz="1867" b="1"/>
            </a:lvl6pPr>
            <a:lvl7pPr marL="3116851" indent="0">
              <a:buNone/>
              <a:defRPr sz="1867" b="1"/>
            </a:lvl7pPr>
            <a:lvl8pPr marL="3636326" indent="0">
              <a:buNone/>
              <a:defRPr sz="1867" b="1"/>
            </a:lvl8pPr>
            <a:lvl9pPr marL="4155801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6751"/>
            <a:ext cx="5386917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356989"/>
            <a:ext cx="5389033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75" indent="0">
              <a:buNone/>
              <a:defRPr sz="2267" b="1"/>
            </a:lvl2pPr>
            <a:lvl3pPr marL="1038951" indent="0">
              <a:buNone/>
              <a:defRPr sz="2000" b="1"/>
            </a:lvl3pPr>
            <a:lvl4pPr marL="1558426" indent="0">
              <a:buNone/>
              <a:defRPr sz="1867" b="1"/>
            </a:lvl4pPr>
            <a:lvl5pPr marL="2077900" indent="0">
              <a:buNone/>
              <a:defRPr sz="1867" b="1"/>
            </a:lvl5pPr>
            <a:lvl6pPr marL="2597375" indent="0">
              <a:buNone/>
              <a:defRPr sz="1867" b="1"/>
            </a:lvl6pPr>
            <a:lvl7pPr marL="3116851" indent="0">
              <a:buNone/>
              <a:defRPr sz="1867" b="1"/>
            </a:lvl7pPr>
            <a:lvl8pPr marL="3636326" indent="0">
              <a:buNone/>
              <a:defRPr sz="1867" b="1"/>
            </a:lvl8pPr>
            <a:lvl9pPr marL="4155801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996751"/>
            <a:ext cx="5389033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03817" y="6448252"/>
            <a:ext cx="28448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 Nova" pitchFamily="34" charset="0"/>
              </a:defRPr>
            </a:lvl1pPr>
          </a:lstStyle>
          <a:p>
            <a:r>
              <a:rPr lang="en-GB"/>
              <a:t>PAGE </a:t>
            </a:r>
            <a:fld id="{45A89BE1-5792-4ACB-BF4C-7FAB88C6C5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5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building with a staircase and a statue on the front&#10;&#10;Description automatically generated">
            <a:extLst>
              <a:ext uri="{FF2B5EF4-FFF2-40B4-BE49-F238E27FC236}">
                <a16:creationId xmlns:a16="http://schemas.microsoft.com/office/drawing/2014/main" id="{DCB7373B-790E-7853-60FA-9CB87BD0D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"/>
          <a:stretch/>
        </p:blipFill>
        <p:spPr>
          <a:xfrm>
            <a:off x="2045368" y="-1"/>
            <a:ext cx="10146632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473497-1DB7-B846-9A43-1DD05CBCC4B1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86000">
                <a:srgbClr val="8B2388"/>
              </a:gs>
              <a:gs pos="0">
                <a:srgbClr val="8B2388">
                  <a:alpha val="82000"/>
                </a:srgbClr>
              </a:gs>
            </a:gsLst>
            <a:lin ang="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1229" y="6492875"/>
            <a:ext cx="588579" cy="365125"/>
          </a:xfrm>
        </p:spPr>
        <p:txBody>
          <a:bodyPr rIns="0"/>
          <a:lstStyle>
            <a:lvl1pPr algn="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4E07EF6-EE6D-4AA8-5199-D11ECA68B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71203" y="282080"/>
            <a:ext cx="2168125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02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" y="2"/>
            <a:ext cx="1218838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5" y="1748411"/>
            <a:ext cx="6995441" cy="1470025"/>
          </a:xfrm>
        </p:spPr>
        <p:txBody>
          <a:bodyPr>
            <a:normAutofit/>
          </a:bodyPr>
          <a:lstStyle>
            <a:lvl1pPr algn="l">
              <a:defRPr sz="3429" b="1">
                <a:solidFill>
                  <a:schemeClr val="bg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5" y="3260576"/>
            <a:ext cx="6958926" cy="1752600"/>
          </a:xfrm>
        </p:spPr>
        <p:txBody>
          <a:bodyPr>
            <a:normAutofit/>
          </a:bodyPr>
          <a:lstStyle>
            <a:lvl1pPr marL="0" indent="0" algn="l">
              <a:buNone/>
              <a:defRPr sz="1905">
                <a:solidFill>
                  <a:schemeClr val="bg1"/>
                </a:solidFill>
                <a:latin typeface="Arial Nova" pitchFamily="34" charset="0"/>
              </a:defRPr>
            </a:lvl1pPr>
            <a:lvl2pPr marL="494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9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3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8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" y="2"/>
            <a:ext cx="1218838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5" y="1748411"/>
            <a:ext cx="6995441" cy="1470025"/>
          </a:xfrm>
        </p:spPr>
        <p:txBody>
          <a:bodyPr>
            <a:normAutofit/>
          </a:bodyPr>
          <a:lstStyle>
            <a:lvl1pPr algn="l">
              <a:defRPr sz="3429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573B24-2E76-429C-BB6A-4F75E421303A}"/>
              </a:ext>
            </a:extLst>
          </p:cNvPr>
          <p:cNvSpPr/>
          <p:nvPr userDrawn="1"/>
        </p:nvSpPr>
        <p:spPr>
          <a:xfrm>
            <a:off x="4950822" y="5558376"/>
            <a:ext cx="2290355" cy="1227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94123"/>
          </a:xfrm>
        </p:spPr>
        <p:txBody>
          <a:bodyPr>
            <a:normAutofit/>
          </a:bodyPr>
          <a:lstStyle>
            <a:lvl1pPr>
              <a:defRPr sz="304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525387"/>
          </a:xfrm>
        </p:spPr>
        <p:txBody>
          <a:bodyPr>
            <a:noAutofit/>
          </a:bodyPr>
          <a:lstStyle>
            <a:lvl1pPr>
              <a:spcBef>
                <a:spcPts val="571"/>
              </a:spcBef>
              <a:spcAft>
                <a:spcPts val="571"/>
              </a:spcAft>
              <a:defRPr sz="1143"/>
            </a:lvl1pPr>
            <a:lvl2pPr>
              <a:spcBef>
                <a:spcPts val="571"/>
              </a:spcBef>
              <a:spcAft>
                <a:spcPts val="571"/>
              </a:spcAft>
              <a:defRPr sz="1143"/>
            </a:lvl2pPr>
            <a:lvl3pPr>
              <a:spcBef>
                <a:spcPts val="571"/>
              </a:spcBef>
              <a:spcAft>
                <a:spcPts val="571"/>
              </a:spcAft>
              <a:defRPr sz="1143"/>
            </a:lvl3pPr>
            <a:lvl4pPr>
              <a:spcBef>
                <a:spcPts val="571"/>
              </a:spcBef>
              <a:spcAft>
                <a:spcPts val="571"/>
              </a:spcAft>
              <a:defRPr sz="1143"/>
            </a:lvl4pPr>
            <a:lvl5pPr>
              <a:spcBef>
                <a:spcPts val="571"/>
              </a:spcBef>
              <a:spcAft>
                <a:spcPts val="571"/>
              </a:spcAft>
              <a:defRPr sz="114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2" y="0"/>
            <a:ext cx="1218838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1748413"/>
            <a:ext cx="6995441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7" y="3260576"/>
            <a:ext cx="6958927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ova" pitchFamily="34" charset="0"/>
              </a:defRPr>
            </a:lvl1pPr>
            <a:lvl2pPr marL="519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66F8FF-52FC-81AF-7127-9B9B42FA66D1}"/>
              </a:ext>
            </a:extLst>
          </p:cNvPr>
          <p:cNvSpPr/>
          <p:nvPr userDrawn="1"/>
        </p:nvSpPr>
        <p:spPr>
          <a:xfrm>
            <a:off x="4911636" y="5477694"/>
            <a:ext cx="2290355" cy="1227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94123"/>
          </a:xfrm>
        </p:spPr>
        <p:txBody>
          <a:bodyPr>
            <a:normAutofit/>
          </a:bodyPr>
          <a:lstStyle>
            <a:lvl1pPr>
              <a:defRPr sz="304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97281"/>
            <a:ext cx="3600000" cy="4840883"/>
          </a:xfrm>
        </p:spPr>
        <p:txBody>
          <a:bodyPr>
            <a:noAutofit/>
          </a:bodyPr>
          <a:lstStyle>
            <a:lvl1pPr marL="0" indent="0">
              <a:spcBef>
                <a:spcPts val="571"/>
              </a:spcBef>
              <a:spcAft>
                <a:spcPts val="571"/>
              </a:spcAft>
              <a:buNone/>
              <a:defRPr sz="1143"/>
            </a:lvl1pPr>
            <a:lvl2pPr>
              <a:spcBef>
                <a:spcPts val="571"/>
              </a:spcBef>
              <a:spcAft>
                <a:spcPts val="571"/>
              </a:spcAft>
              <a:defRPr sz="1143"/>
            </a:lvl2pPr>
            <a:lvl3pPr>
              <a:spcBef>
                <a:spcPts val="571"/>
              </a:spcBef>
              <a:spcAft>
                <a:spcPts val="571"/>
              </a:spcAft>
              <a:defRPr sz="1143"/>
            </a:lvl3pPr>
            <a:lvl4pPr>
              <a:spcBef>
                <a:spcPts val="571"/>
              </a:spcBef>
              <a:spcAft>
                <a:spcPts val="571"/>
              </a:spcAft>
              <a:defRPr sz="1143"/>
            </a:lvl4pPr>
            <a:lvl5pPr>
              <a:spcBef>
                <a:spcPts val="571"/>
              </a:spcBef>
              <a:spcAft>
                <a:spcPts val="571"/>
              </a:spcAft>
              <a:defRPr sz="114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730D46-6210-DF55-69B1-C03887C837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96000" y="1097281"/>
            <a:ext cx="3600000" cy="4840883"/>
          </a:xfrm>
        </p:spPr>
        <p:txBody>
          <a:bodyPr>
            <a:noAutofit/>
          </a:bodyPr>
          <a:lstStyle>
            <a:lvl1pPr marL="0" indent="0">
              <a:spcBef>
                <a:spcPts val="571"/>
              </a:spcBef>
              <a:spcAft>
                <a:spcPts val="571"/>
              </a:spcAft>
              <a:buNone/>
              <a:defRPr sz="1143"/>
            </a:lvl1pPr>
            <a:lvl2pPr>
              <a:spcBef>
                <a:spcPts val="571"/>
              </a:spcBef>
              <a:spcAft>
                <a:spcPts val="571"/>
              </a:spcAft>
              <a:defRPr sz="1143"/>
            </a:lvl2pPr>
            <a:lvl3pPr>
              <a:spcBef>
                <a:spcPts val="571"/>
              </a:spcBef>
              <a:spcAft>
                <a:spcPts val="571"/>
              </a:spcAft>
              <a:defRPr sz="1143"/>
            </a:lvl3pPr>
            <a:lvl4pPr>
              <a:spcBef>
                <a:spcPts val="571"/>
              </a:spcBef>
              <a:spcAft>
                <a:spcPts val="571"/>
              </a:spcAft>
              <a:defRPr sz="1143"/>
            </a:lvl4pPr>
            <a:lvl5pPr>
              <a:spcBef>
                <a:spcPts val="571"/>
              </a:spcBef>
              <a:spcAft>
                <a:spcPts val="571"/>
              </a:spcAft>
              <a:defRPr sz="114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39299-8B38-DE81-10F7-08A6BD33CC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82400" y="1097281"/>
            <a:ext cx="3600000" cy="4840883"/>
          </a:xfrm>
        </p:spPr>
        <p:txBody>
          <a:bodyPr>
            <a:noAutofit/>
          </a:bodyPr>
          <a:lstStyle>
            <a:lvl1pPr marL="0" indent="0">
              <a:spcBef>
                <a:spcPts val="571"/>
              </a:spcBef>
              <a:spcAft>
                <a:spcPts val="571"/>
              </a:spcAft>
              <a:buNone/>
              <a:defRPr sz="1143"/>
            </a:lvl1pPr>
            <a:lvl2pPr>
              <a:spcBef>
                <a:spcPts val="571"/>
              </a:spcBef>
              <a:spcAft>
                <a:spcPts val="571"/>
              </a:spcAft>
              <a:defRPr sz="1143"/>
            </a:lvl2pPr>
            <a:lvl3pPr>
              <a:spcBef>
                <a:spcPts val="571"/>
              </a:spcBef>
              <a:spcAft>
                <a:spcPts val="571"/>
              </a:spcAft>
              <a:defRPr sz="1143"/>
            </a:lvl3pPr>
            <a:lvl4pPr>
              <a:spcBef>
                <a:spcPts val="571"/>
              </a:spcBef>
              <a:spcAft>
                <a:spcPts val="571"/>
              </a:spcAft>
              <a:defRPr sz="1143"/>
            </a:lvl4pPr>
            <a:lvl5pPr>
              <a:spcBef>
                <a:spcPts val="571"/>
              </a:spcBef>
              <a:spcAft>
                <a:spcPts val="571"/>
              </a:spcAft>
              <a:defRPr sz="114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9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34FAB3-0B2A-83E0-4C4C-27F51030FDF2}"/>
              </a:ext>
            </a:extLst>
          </p:cNvPr>
          <p:cNvSpPr/>
          <p:nvPr userDrawn="1"/>
        </p:nvSpPr>
        <p:spPr>
          <a:xfrm>
            <a:off x="4911636" y="5477694"/>
            <a:ext cx="2290355" cy="1227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94123"/>
          </a:xfrm>
        </p:spPr>
        <p:txBody>
          <a:bodyPr>
            <a:normAutofit/>
          </a:bodyPr>
          <a:lstStyle>
            <a:lvl1pPr>
              <a:defRPr sz="304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3600000" cy="4525387"/>
          </a:xfrm>
        </p:spPr>
        <p:txBody>
          <a:bodyPr>
            <a:noAutofit/>
          </a:bodyPr>
          <a:lstStyle>
            <a:lvl1pPr marL="0" indent="0">
              <a:spcBef>
                <a:spcPts val="571"/>
              </a:spcBef>
              <a:spcAft>
                <a:spcPts val="571"/>
              </a:spcAft>
              <a:buNone/>
              <a:defRPr sz="1143"/>
            </a:lvl1pPr>
            <a:lvl2pPr>
              <a:spcBef>
                <a:spcPts val="571"/>
              </a:spcBef>
              <a:spcAft>
                <a:spcPts val="571"/>
              </a:spcAft>
              <a:defRPr sz="1143"/>
            </a:lvl2pPr>
            <a:lvl3pPr>
              <a:spcBef>
                <a:spcPts val="571"/>
              </a:spcBef>
              <a:spcAft>
                <a:spcPts val="571"/>
              </a:spcAft>
              <a:defRPr sz="1143"/>
            </a:lvl3pPr>
            <a:lvl4pPr>
              <a:spcBef>
                <a:spcPts val="571"/>
              </a:spcBef>
              <a:spcAft>
                <a:spcPts val="571"/>
              </a:spcAft>
              <a:defRPr sz="1143"/>
            </a:lvl4pPr>
            <a:lvl5pPr>
              <a:spcBef>
                <a:spcPts val="571"/>
              </a:spcBef>
              <a:spcAft>
                <a:spcPts val="571"/>
              </a:spcAft>
              <a:defRPr sz="114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730D46-6210-DF55-69B1-C03887C837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96000" y="1412777"/>
            <a:ext cx="3600000" cy="4525387"/>
          </a:xfrm>
        </p:spPr>
        <p:txBody>
          <a:bodyPr>
            <a:noAutofit/>
          </a:bodyPr>
          <a:lstStyle>
            <a:lvl1pPr marL="0" indent="0">
              <a:spcBef>
                <a:spcPts val="571"/>
              </a:spcBef>
              <a:spcAft>
                <a:spcPts val="571"/>
              </a:spcAft>
              <a:buNone/>
              <a:defRPr sz="1143"/>
            </a:lvl1pPr>
            <a:lvl2pPr>
              <a:spcBef>
                <a:spcPts val="571"/>
              </a:spcBef>
              <a:spcAft>
                <a:spcPts val="571"/>
              </a:spcAft>
              <a:defRPr sz="1143"/>
            </a:lvl2pPr>
            <a:lvl3pPr>
              <a:spcBef>
                <a:spcPts val="571"/>
              </a:spcBef>
              <a:spcAft>
                <a:spcPts val="571"/>
              </a:spcAft>
              <a:defRPr sz="1143"/>
            </a:lvl3pPr>
            <a:lvl4pPr>
              <a:spcBef>
                <a:spcPts val="571"/>
              </a:spcBef>
              <a:spcAft>
                <a:spcPts val="571"/>
              </a:spcAft>
              <a:defRPr sz="1143"/>
            </a:lvl4pPr>
            <a:lvl5pPr>
              <a:spcBef>
                <a:spcPts val="571"/>
              </a:spcBef>
              <a:spcAft>
                <a:spcPts val="571"/>
              </a:spcAft>
              <a:defRPr sz="114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39299-8B38-DE81-10F7-08A6BD33CC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82400" y="1412777"/>
            <a:ext cx="3600000" cy="4525387"/>
          </a:xfrm>
        </p:spPr>
        <p:txBody>
          <a:bodyPr>
            <a:noAutofit/>
          </a:bodyPr>
          <a:lstStyle>
            <a:lvl1pPr marL="0" indent="0">
              <a:spcBef>
                <a:spcPts val="571"/>
              </a:spcBef>
              <a:spcAft>
                <a:spcPts val="571"/>
              </a:spcAft>
              <a:buNone/>
              <a:defRPr sz="1143"/>
            </a:lvl1pPr>
            <a:lvl2pPr>
              <a:spcBef>
                <a:spcPts val="571"/>
              </a:spcBef>
              <a:spcAft>
                <a:spcPts val="571"/>
              </a:spcAft>
              <a:defRPr sz="1143"/>
            </a:lvl2pPr>
            <a:lvl3pPr>
              <a:spcBef>
                <a:spcPts val="571"/>
              </a:spcBef>
              <a:spcAft>
                <a:spcPts val="571"/>
              </a:spcAft>
              <a:defRPr sz="1143"/>
            </a:lvl3pPr>
            <a:lvl4pPr>
              <a:spcBef>
                <a:spcPts val="571"/>
              </a:spcBef>
              <a:spcAft>
                <a:spcPts val="571"/>
              </a:spcAft>
              <a:defRPr sz="1143"/>
            </a:lvl4pPr>
            <a:lvl5pPr>
              <a:spcBef>
                <a:spcPts val="571"/>
              </a:spcBef>
              <a:spcAft>
                <a:spcPts val="571"/>
              </a:spcAft>
              <a:defRPr sz="114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7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94123"/>
          </a:xfrm>
        </p:spPr>
        <p:txBody>
          <a:bodyPr>
            <a:normAutofit/>
          </a:bodyPr>
          <a:lstStyle>
            <a:lvl1pPr>
              <a:defRPr sz="304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3600000" cy="4525387"/>
          </a:xfrm>
        </p:spPr>
        <p:txBody>
          <a:bodyPr>
            <a:noAutofit/>
          </a:bodyPr>
          <a:lstStyle>
            <a:lvl1pPr>
              <a:spcBef>
                <a:spcPts val="571"/>
              </a:spcBef>
              <a:spcAft>
                <a:spcPts val="571"/>
              </a:spcAft>
              <a:defRPr sz="1143"/>
            </a:lvl1pPr>
            <a:lvl2pPr>
              <a:spcBef>
                <a:spcPts val="571"/>
              </a:spcBef>
              <a:spcAft>
                <a:spcPts val="571"/>
              </a:spcAft>
              <a:defRPr sz="1143"/>
            </a:lvl2pPr>
            <a:lvl3pPr>
              <a:spcBef>
                <a:spcPts val="571"/>
              </a:spcBef>
              <a:spcAft>
                <a:spcPts val="571"/>
              </a:spcAft>
              <a:defRPr sz="1143"/>
            </a:lvl3pPr>
            <a:lvl4pPr>
              <a:spcBef>
                <a:spcPts val="571"/>
              </a:spcBef>
              <a:spcAft>
                <a:spcPts val="571"/>
              </a:spcAft>
              <a:defRPr sz="1143"/>
            </a:lvl4pPr>
            <a:lvl5pPr>
              <a:spcBef>
                <a:spcPts val="571"/>
              </a:spcBef>
              <a:spcAft>
                <a:spcPts val="571"/>
              </a:spcAft>
              <a:defRPr sz="114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730D46-6210-DF55-69B1-C03887C837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96000" y="1412777"/>
            <a:ext cx="3600000" cy="4525387"/>
          </a:xfrm>
        </p:spPr>
        <p:txBody>
          <a:bodyPr>
            <a:noAutofit/>
          </a:bodyPr>
          <a:lstStyle>
            <a:lvl1pPr>
              <a:spcBef>
                <a:spcPts val="571"/>
              </a:spcBef>
              <a:spcAft>
                <a:spcPts val="571"/>
              </a:spcAft>
              <a:defRPr sz="1143"/>
            </a:lvl1pPr>
            <a:lvl2pPr>
              <a:spcBef>
                <a:spcPts val="571"/>
              </a:spcBef>
              <a:spcAft>
                <a:spcPts val="571"/>
              </a:spcAft>
              <a:defRPr sz="1143"/>
            </a:lvl2pPr>
            <a:lvl3pPr>
              <a:spcBef>
                <a:spcPts val="571"/>
              </a:spcBef>
              <a:spcAft>
                <a:spcPts val="571"/>
              </a:spcAft>
              <a:defRPr sz="1143"/>
            </a:lvl3pPr>
            <a:lvl4pPr>
              <a:spcBef>
                <a:spcPts val="571"/>
              </a:spcBef>
              <a:spcAft>
                <a:spcPts val="571"/>
              </a:spcAft>
              <a:defRPr sz="1143"/>
            </a:lvl4pPr>
            <a:lvl5pPr>
              <a:spcBef>
                <a:spcPts val="571"/>
              </a:spcBef>
              <a:spcAft>
                <a:spcPts val="571"/>
              </a:spcAft>
              <a:defRPr sz="114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39299-8B38-DE81-10F7-08A6BD33CC8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82400" y="1412777"/>
            <a:ext cx="3600000" cy="4525387"/>
          </a:xfrm>
        </p:spPr>
        <p:txBody>
          <a:bodyPr>
            <a:noAutofit/>
          </a:bodyPr>
          <a:lstStyle>
            <a:lvl1pPr>
              <a:spcBef>
                <a:spcPts val="571"/>
              </a:spcBef>
              <a:spcAft>
                <a:spcPts val="571"/>
              </a:spcAft>
              <a:defRPr sz="1143"/>
            </a:lvl1pPr>
            <a:lvl2pPr>
              <a:spcBef>
                <a:spcPts val="571"/>
              </a:spcBef>
              <a:spcAft>
                <a:spcPts val="571"/>
              </a:spcAft>
              <a:defRPr sz="1143"/>
            </a:lvl2pPr>
            <a:lvl3pPr>
              <a:spcBef>
                <a:spcPts val="571"/>
              </a:spcBef>
              <a:spcAft>
                <a:spcPts val="571"/>
              </a:spcAft>
              <a:defRPr sz="1143"/>
            </a:lvl3pPr>
            <a:lvl4pPr>
              <a:spcBef>
                <a:spcPts val="571"/>
              </a:spcBef>
              <a:spcAft>
                <a:spcPts val="571"/>
              </a:spcAft>
              <a:defRPr sz="1143"/>
            </a:lvl4pPr>
            <a:lvl5pPr>
              <a:spcBef>
                <a:spcPts val="571"/>
              </a:spcBef>
              <a:spcAft>
                <a:spcPts val="571"/>
              </a:spcAft>
              <a:defRPr sz="114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B64C0-B220-9755-332E-BBC055C5AFFE}"/>
              </a:ext>
            </a:extLst>
          </p:cNvPr>
          <p:cNvSpPr/>
          <p:nvPr userDrawn="1"/>
        </p:nvSpPr>
        <p:spPr>
          <a:xfrm>
            <a:off x="4911636" y="5477694"/>
            <a:ext cx="2290355" cy="1227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6"/>
          </a:p>
        </p:txBody>
      </p:sp>
    </p:spTree>
    <p:extLst>
      <p:ext uri="{BB962C8B-B14F-4D97-AF65-F5344CB8AC3E}">
        <p14:creationId xmlns:p14="http://schemas.microsoft.com/office/powerpoint/2010/main" val="18000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2BF21D-0683-480F-CFC8-12267A846711}"/>
              </a:ext>
            </a:extLst>
          </p:cNvPr>
          <p:cNvSpPr/>
          <p:nvPr userDrawn="1"/>
        </p:nvSpPr>
        <p:spPr>
          <a:xfrm>
            <a:off x="5022543" y="5576306"/>
            <a:ext cx="2290355" cy="1281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6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238" y="1412776"/>
            <a:ext cx="5310909" cy="4525963"/>
          </a:xfrm>
        </p:spPr>
        <p:txBody>
          <a:bodyPr>
            <a:normAutofit/>
          </a:bodyPr>
          <a:lstStyle>
            <a:lvl1pPr>
              <a:defRPr sz="2540"/>
            </a:lvl1pPr>
            <a:lvl2pPr>
              <a:defRPr sz="2159"/>
            </a:lvl2pPr>
            <a:lvl3pPr>
              <a:defRPr sz="1905"/>
            </a:lvl3pPr>
            <a:lvl4pPr>
              <a:defRPr sz="1778"/>
            </a:lvl4pPr>
            <a:lvl5pPr>
              <a:defRPr sz="1778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857" y="1412776"/>
            <a:ext cx="5310909" cy="4525963"/>
          </a:xfrm>
        </p:spPr>
        <p:txBody>
          <a:bodyPr>
            <a:normAutofit/>
          </a:bodyPr>
          <a:lstStyle>
            <a:lvl1pPr>
              <a:defRPr sz="2540"/>
            </a:lvl1pPr>
            <a:lvl2pPr>
              <a:defRPr sz="2159"/>
            </a:lvl2pPr>
            <a:lvl3pPr>
              <a:defRPr sz="1905"/>
            </a:lvl3pPr>
            <a:lvl4pPr>
              <a:defRPr sz="1778"/>
            </a:lvl4pPr>
            <a:lvl5pPr>
              <a:defRPr sz="1778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C9FAD4-B50B-AA75-4BCB-9E51B318484A}"/>
              </a:ext>
            </a:extLst>
          </p:cNvPr>
          <p:cNvSpPr/>
          <p:nvPr userDrawn="1"/>
        </p:nvSpPr>
        <p:spPr>
          <a:xfrm>
            <a:off x="4949767" y="5630091"/>
            <a:ext cx="2290355" cy="1227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086" tIns="43543" rIns="87086" bIns="435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016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356989"/>
            <a:ext cx="5386917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159" b="1"/>
            </a:lvl1pPr>
            <a:lvl2pPr marL="494758" indent="0">
              <a:buNone/>
              <a:defRPr sz="2159" b="1"/>
            </a:lvl2pPr>
            <a:lvl3pPr marL="989517" indent="0">
              <a:buNone/>
              <a:defRPr sz="1905" b="1"/>
            </a:lvl3pPr>
            <a:lvl4pPr marL="1484275" indent="0">
              <a:buNone/>
              <a:defRPr sz="1778" b="1"/>
            </a:lvl4pPr>
            <a:lvl5pPr marL="1979032" indent="0">
              <a:buNone/>
              <a:defRPr sz="1778" b="1"/>
            </a:lvl5pPr>
            <a:lvl6pPr marL="2473789" indent="0">
              <a:buNone/>
              <a:defRPr sz="1778" b="1"/>
            </a:lvl6pPr>
            <a:lvl7pPr marL="2968549" indent="0">
              <a:buNone/>
              <a:defRPr sz="1778" b="1"/>
            </a:lvl7pPr>
            <a:lvl8pPr marL="3463306" indent="0">
              <a:buNone/>
              <a:defRPr sz="1778" b="1"/>
            </a:lvl8pPr>
            <a:lvl9pPr marL="3958064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1996752"/>
            <a:ext cx="5386917" cy="3951288"/>
          </a:xfrm>
        </p:spPr>
        <p:txBody>
          <a:bodyPr>
            <a:normAutofit/>
          </a:bodyPr>
          <a:lstStyle>
            <a:lvl1pPr>
              <a:defRPr sz="2159"/>
            </a:lvl1pPr>
            <a:lvl2pPr>
              <a:defRPr sz="1905"/>
            </a:lvl2pPr>
            <a:lvl3pPr>
              <a:defRPr sz="1778"/>
            </a:lvl3pPr>
            <a:lvl4pPr>
              <a:defRPr sz="1524"/>
            </a:lvl4pPr>
            <a:lvl5pPr>
              <a:defRPr sz="1524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356989"/>
            <a:ext cx="5389034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159" b="1"/>
            </a:lvl1pPr>
            <a:lvl2pPr marL="494758" indent="0">
              <a:buNone/>
              <a:defRPr sz="2159" b="1"/>
            </a:lvl2pPr>
            <a:lvl3pPr marL="989517" indent="0">
              <a:buNone/>
              <a:defRPr sz="1905" b="1"/>
            </a:lvl3pPr>
            <a:lvl4pPr marL="1484275" indent="0">
              <a:buNone/>
              <a:defRPr sz="1778" b="1"/>
            </a:lvl4pPr>
            <a:lvl5pPr marL="1979032" indent="0">
              <a:buNone/>
              <a:defRPr sz="1778" b="1"/>
            </a:lvl5pPr>
            <a:lvl6pPr marL="2473789" indent="0">
              <a:buNone/>
              <a:defRPr sz="1778" b="1"/>
            </a:lvl6pPr>
            <a:lvl7pPr marL="2968549" indent="0">
              <a:buNone/>
              <a:defRPr sz="1778" b="1"/>
            </a:lvl7pPr>
            <a:lvl8pPr marL="3463306" indent="0">
              <a:buNone/>
              <a:defRPr sz="1778" b="1"/>
            </a:lvl8pPr>
            <a:lvl9pPr marL="3958064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1996752"/>
            <a:ext cx="5389034" cy="3951288"/>
          </a:xfrm>
        </p:spPr>
        <p:txBody>
          <a:bodyPr>
            <a:normAutofit/>
          </a:bodyPr>
          <a:lstStyle>
            <a:lvl1pPr>
              <a:defRPr sz="2159"/>
            </a:lvl1pPr>
            <a:lvl2pPr>
              <a:defRPr sz="1905"/>
            </a:lvl2pPr>
            <a:lvl3pPr>
              <a:defRPr sz="1778"/>
            </a:lvl3pPr>
            <a:lvl4pPr>
              <a:defRPr sz="1524"/>
            </a:lvl4pPr>
            <a:lvl5pPr>
              <a:defRPr sz="1524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A7D7239-65BB-409C-9350-AB1F9B55C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150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0"/>
            <a:ext cx="1218838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2" y="1748409"/>
            <a:ext cx="6995441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3" y="3260576"/>
            <a:ext cx="6958927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ova" pitchFamily="34" charset="0"/>
              </a:defRPr>
            </a:lvl1pPr>
            <a:lvl2pPr marL="51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64083-D091-F8CE-BFB6-50E2A97A5CF8}"/>
              </a:ext>
            </a:extLst>
          </p:cNvPr>
          <p:cNvSpPr/>
          <p:nvPr userDrawn="1"/>
        </p:nvSpPr>
        <p:spPr>
          <a:xfrm>
            <a:off x="0" y="0"/>
            <a:ext cx="2639616" cy="1028733"/>
          </a:xfrm>
          <a:prstGeom prst="rect">
            <a:avLst/>
          </a:prstGeom>
          <a:solidFill>
            <a:srgbClr val="77BF42"/>
          </a:solidFill>
          <a:ln>
            <a:solidFill>
              <a:srgbClr val="77B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675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0"/>
            <a:ext cx="1218838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2" y="1748409"/>
            <a:ext cx="6995441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3" y="3260576"/>
            <a:ext cx="6958927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ova" pitchFamily="34" charset="0"/>
              </a:defRPr>
            </a:lvl1pPr>
            <a:lvl2pPr marL="51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A44DD2-698B-D7F3-9CF9-1D02FC9B850D}"/>
              </a:ext>
            </a:extLst>
          </p:cNvPr>
          <p:cNvSpPr/>
          <p:nvPr userDrawn="1"/>
        </p:nvSpPr>
        <p:spPr>
          <a:xfrm>
            <a:off x="143339" y="0"/>
            <a:ext cx="2496277" cy="932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331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52538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1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52538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7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236" y="1412776"/>
            <a:ext cx="5310909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855" y="1412776"/>
            <a:ext cx="5310909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3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6988"/>
            <a:ext cx="5386917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6751"/>
            <a:ext cx="5386917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356988"/>
            <a:ext cx="5389033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88" indent="0">
              <a:buNone/>
              <a:defRPr sz="2267" b="1"/>
            </a:lvl2pPr>
            <a:lvl3pPr marL="1038977" indent="0">
              <a:buNone/>
              <a:defRPr sz="2000" b="1"/>
            </a:lvl3pPr>
            <a:lvl4pPr marL="1558465" indent="0">
              <a:buNone/>
              <a:defRPr sz="1867" b="1"/>
            </a:lvl4pPr>
            <a:lvl5pPr marL="2077952" indent="0">
              <a:buNone/>
              <a:defRPr sz="1867" b="1"/>
            </a:lvl5pPr>
            <a:lvl6pPr marL="2597440" indent="0">
              <a:buNone/>
              <a:defRPr sz="1867" b="1"/>
            </a:lvl6pPr>
            <a:lvl7pPr marL="3116929" indent="0">
              <a:buNone/>
              <a:defRPr sz="1867" b="1"/>
            </a:lvl7pPr>
            <a:lvl8pPr marL="3636417" indent="0">
              <a:buNone/>
              <a:defRPr sz="1867" b="1"/>
            </a:lvl8pPr>
            <a:lvl9pPr marL="4155905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996751"/>
            <a:ext cx="5389033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75F37-08F8-1B86-4991-AB438AC2A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691341" y="-2691342"/>
            <a:ext cx="6858000" cy="122406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BA21F5-12B1-7129-DC5C-C00E4F09931A}"/>
              </a:ext>
            </a:extLst>
          </p:cNvPr>
          <p:cNvSpPr/>
          <p:nvPr userDrawn="1"/>
        </p:nvSpPr>
        <p:spPr>
          <a:xfrm flipH="1">
            <a:off x="5123584" y="0"/>
            <a:ext cx="7117099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77BF4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085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75F37-08F8-1B86-4991-AB438AC2A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7FF7EA-EB11-32D1-0B4A-FCA9D7EFC3C3}"/>
              </a:ext>
            </a:extLst>
          </p:cNvPr>
          <p:cNvSpPr/>
          <p:nvPr userDrawn="1"/>
        </p:nvSpPr>
        <p:spPr>
          <a:xfrm rot="5400000" flipH="1">
            <a:off x="2626567" y="-2756116"/>
            <a:ext cx="6987549" cy="12240683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77BF4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613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75F37-08F8-1B86-4991-AB438AC2A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6549" b="-15204"/>
          <a:stretch/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7FF7EA-EB11-32D1-0B4A-FCA9D7EFC3C3}"/>
              </a:ext>
            </a:extLst>
          </p:cNvPr>
          <p:cNvSpPr/>
          <p:nvPr userDrawn="1"/>
        </p:nvSpPr>
        <p:spPr>
          <a:xfrm flipH="1">
            <a:off x="5123584" y="1220755"/>
            <a:ext cx="7117099" cy="432048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77BF4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8019B-C079-9C68-832A-7D81C435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637" y="274637"/>
            <a:ext cx="8750763" cy="9941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851FA-FFFA-AADF-0EB1-195A0DD7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819" y="1412776"/>
            <a:ext cx="7118581" cy="452538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3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75F37-08F8-1B86-4991-AB438AC2A4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7FF7EA-EB11-32D1-0B4A-FCA9D7EFC3C3}"/>
              </a:ext>
            </a:extLst>
          </p:cNvPr>
          <p:cNvSpPr/>
          <p:nvPr userDrawn="1"/>
        </p:nvSpPr>
        <p:spPr>
          <a:xfrm flipH="1">
            <a:off x="5123584" y="0"/>
            <a:ext cx="7117099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77BF4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919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D75F37-08F8-1B86-4991-AB438AC2A4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7FF7EA-EB11-32D1-0B4A-FCA9D7EFC3C3}"/>
              </a:ext>
            </a:extLst>
          </p:cNvPr>
          <p:cNvSpPr/>
          <p:nvPr userDrawn="1"/>
        </p:nvSpPr>
        <p:spPr>
          <a:xfrm flipH="1">
            <a:off x="5123584" y="0"/>
            <a:ext cx="7117099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77BF4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488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one building with a statue in the background&#10;&#10;Description automatically generated">
            <a:extLst>
              <a:ext uri="{FF2B5EF4-FFF2-40B4-BE49-F238E27FC236}">
                <a16:creationId xmlns:a16="http://schemas.microsoft.com/office/drawing/2014/main" id="{36D75F37-08F8-1B86-4991-AB438AC2A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40683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7FF7EA-EB11-32D1-0B4A-FCA9D7EFC3C3}"/>
              </a:ext>
            </a:extLst>
          </p:cNvPr>
          <p:cNvSpPr/>
          <p:nvPr userDrawn="1"/>
        </p:nvSpPr>
        <p:spPr>
          <a:xfrm flipH="1">
            <a:off x="5123584" y="0"/>
            <a:ext cx="7117099" cy="6858000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81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ctrTitle"/>
          </p:nvPr>
        </p:nvSpPr>
        <p:spPr>
          <a:xfrm>
            <a:off x="623392" y="620689"/>
            <a:ext cx="109452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Book Antiqua"/>
              <a:buNone/>
              <a:defRPr sz="3467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4" name="Google Shape;74;p17"/>
          <p:cNvCxnSpPr/>
          <p:nvPr userDrawn="1"/>
        </p:nvCxnSpPr>
        <p:spPr>
          <a:xfrm>
            <a:off x="623392" y="1628800"/>
            <a:ext cx="10945200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302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238" y="1412776"/>
            <a:ext cx="5310909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855" y="1412776"/>
            <a:ext cx="5310909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3" y="0"/>
            <a:ext cx="1218838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8" y="1748414"/>
            <a:ext cx="6995441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9" y="3260576"/>
            <a:ext cx="6958927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ova" pitchFamily="34" charset="0"/>
              </a:defRPr>
            </a:lvl1pPr>
            <a:lvl2pPr marL="519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3" y="0"/>
            <a:ext cx="12188385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8" y="1748414"/>
            <a:ext cx="6995441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9" y="3260576"/>
            <a:ext cx="6958927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ova" pitchFamily="34" charset="0"/>
              </a:defRPr>
            </a:lvl1pPr>
            <a:lvl2pPr marL="519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452538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4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239" y="1412776"/>
            <a:ext cx="5310909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856" y="1412776"/>
            <a:ext cx="5310909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8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6989"/>
            <a:ext cx="5386917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86" indent="0">
              <a:buNone/>
              <a:defRPr sz="2267" b="1"/>
            </a:lvl2pPr>
            <a:lvl3pPr marL="1038973" indent="0">
              <a:buNone/>
              <a:defRPr sz="2000" b="1"/>
            </a:lvl3pPr>
            <a:lvl4pPr marL="1558457" indent="0">
              <a:buNone/>
              <a:defRPr sz="1867" b="1"/>
            </a:lvl4pPr>
            <a:lvl5pPr marL="2077941" indent="0">
              <a:buNone/>
              <a:defRPr sz="1867" b="1"/>
            </a:lvl5pPr>
            <a:lvl6pPr marL="2597427" indent="0">
              <a:buNone/>
              <a:defRPr sz="1867" b="1"/>
            </a:lvl6pPr>
            <a:lvl7pPr marL="3116913" indent="0">
              <a:buNone/>
              <a:defRPr sz="1867" b="1"/>
            </a:lvl7pPr>
            <a:lvl8pPr marL="3636398" indent="0">
              <a:buNone/>
              <a:defRPr sz="1867" b="1"/>
            </a:lvl8pPr>
            <a:lvl9pPr marL="4155884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6751"/>
            <a:ext cx="5386917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356989"/>
            <a:ext cx="5389033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86" indent="0">
              <a:buNone/>
              <a:defRPr sz="2267" b="1"/>
            </a:lvl2pPr>
            <a:lvl3pPr marL="1038973" indent="0">
              <a:buNone/>
              <a:defRPr sz="2000" b="1"/>
            </a:lvl3pPr>
            <a:lvl4pPr marL="1558457" indent="0">
              <a:buNone/>
              <a:defRPr sz="1867" b="1"/>
            </a:lvl4pPr>
            <a:lvl5pPr marL="2077941" indent="0">
              <a:buNone/>
              <a:defRPr sz="1867" b="1"/>
            </a:lvl5pPr>
            <a:lvl6pPr marL="2597427" indent="0">
              <a:buNone/>
              <a:defRPr sz="1867" b="1"/>
            </a:lvl6pPr>
            <a:lvl7pPr marL="3116913" indent="0">
              <a:buNone/>
              <a:defRPr sz="1867" b="1"/>
            </a:lvl7pPr>
            <a:lvl8pPr marL="3636398" indent="0">
              <a:buNone/>
              <a:defRPr sz="1867" b="1"/>
            </a:lvl8pPr>
            <a:lvl9pPr marL="4155884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1996751"/>
            <a:ext cx="5389033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6988"/>
            <a:ext cx="5386917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99" indent="0">
              <a:buNone/>
              <a:defRPr sz="2267" b="1"/>
            </a:lvl2pPr>
            <a:lvl3pPr marL="1038998" indent="0">
              <a:buNone/>
              <a:defRPr sz="2000" b="1"/>
            </a:lvl3pPr>
            <a:lvl4pPr marL="1558496" indent="0">
              <a:buNone/>
              <a:defRPr sz="1867" b="1"/>
            </a:lvl4pPr>
            <a:lvl5pPr marL="2077993" indent="0">
              <a:buNone/>
              <a:defRPr sz="1867" b="1"/>
            </a:lvl5pPr>
            <a:lvl6pPr marL="2597492" indent="0">
              <a:buNone/>
              <a:defRPr sz="1867" b="1"/>
            </a:lvl6pPr>
            <a:lvl7pPr marL="3116991" indent="0">
              <a:buNone/>
              <a:defRPr sz="1867" b="1"/>
            </a:lvl7pPr>
            <a:lvl8pPr marL="3636489" indent="0">
              <a:buNone/>
              <a:defRPr sz="1867" b="1"/>
            </a:lvl8pPr>
            <a:lvl9pPr marL="4155988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96751"/>
            <a:ext cx="5386917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356988"/>
            <a:ext cx="5389033" cy="639763"/>
          </a:xfrm>
        </p:spPr>
        <p:txBody>
          <a:bodyPr anchor="ctr">
            <a:normAutofit/>
          </a:bodyPr>
          <a:lstStyle>
            <a:lvl1pPr marL="0" indent="0">
              <a:buNone/>
              <a:defRPr sz="2267" b="1"/>
            </a:lvl1pPr>
            <a:lvl2pPr marL="519499" indent="0">
              <a:buNone/>
              <a:defRPr sz="2267" b="1"/>
            </a:lvl2pPr>
            <a:lvl3pPr marL="1038998" indent="0">
              <a:buNone/>
              <a:defRPr sz="2000" b="1"/>
            </a:lvl3pPr>
            <a:lvl4pPr marL="1558496" indent="0">
              <a:buNone/>
              <a:defRPr sz="1867" b="1"/>
            </a:lvl4pPr>
            <a:lvl5pPr marL="2077993" indent="0">
              <a:buNone/>
              <a:defRPr sz="1867" b="1"/>
            </a:lvl5pPr>
            <a:lvl6pPr marL="2597492" indent="0">
              <a:buNone/>
              <a:defRPr sz="1867" b="1"/>
            </a:lvl6pPr>
            <a:lvl7pPr marL="3116991" indent="0">
              <a:buNone/>
              <a:defRPr sz="1867" b="1"/>
            </a:lvl7pPr>
            <a:lvl8pPr marL="3636489" indent="0">
              <a:buNone/>
              <a:defRPr sz="1867" b="1"/>
            </a:lvl8pPr>
            <a:lvl9pPr marL="4155988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1996751"/>
            <a:ext cx="5389033" cy="3951288"/>
          </a:xfrm>
        </p:spPr>
        <p:txBody>
          <a:bodyPr>
            <a:normAutofit/>
          </a:bodyPr>
          <a:lstStyle>
            <a:lvl1pPr>
              <a:defRPr sz="2267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9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E278F4-0185-7B2E-89C8-3E498A59D0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1"/>
            <a:ext cx="1218838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2" y="1748409"/>
            <a:ext cx="6995441" cy="147002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Arial Nov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703" y="3260576"/>
            <a:ext cx="6958927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 Nova" pitchFamily="34" charset="0"/>
              </a:defRPr>
            </a:lvl1pPr>
            <a:lvl2pPr marL="519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7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6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6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52538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70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236" y="1412776"/>
            <a:ext cx="5310909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9855" y="1412776"/>
            <a:ext cx="5310909" cy="4525963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941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6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" y="1019"/>
            <a:ext cx="12184775" cy="68559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7081"/>
            <a:ext cx="10972800" cy="4421087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3311691" y="6309320"/>
            <a:ext cx="1056117" cy="365125"/>
          </a:xfrm>
          <a:prstGeom prst="rect">
            <a:avLst/>
          </a:prstGeom>
        </p:spPr>
        <p:txBody>
          <a:bodyPr vert="horz" lIns="103900" tIns="51951" rIns="103900" bIns="51951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389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10389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D43F8-1B95-887A-BBBF-A26BDD8E283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72598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1038998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389624" indent="-389624" algn="l" defTabSz="1038998" rtl="0" eaLnBrk="1" latinLnBrk="0" hangingPunct="1">
        <a:spcBef>
          <a:spcPct val="20000"/>
        </a:spcBef>
        <a:buFont typeface="Wingdings" pitchFamily="2" charset="2"/>
        <a:buChar char="§"/>
        <a:defRPr sz="2667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844186" indent="-324687" algn="l" defTabSz="1038998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1298746" indent="-259750" algn="l" defTabSz="1038998" rtl="0" eaLnBrk="1" latinLnBrk="0" hangingPunct="1">
        <a:spcBef>
          <a:spcPct val="20000"/>
        </a:spcBef>
        <a:buFont typeface="Arial Nova Light" pitchFamily="34" charset="0"/>
        <a:buChar char="–"/>
        <a:defRPr sz="20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818244" indent="-259750" algn="l" defTabSz="1038998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2337743" indent="-259750" algn="l" defTabSz="1038998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857242" indent="-259750" algn="l" defTabSz="1038998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6741" indent="-259750" algn="l" defTabSz="1038998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240" indent="-259750" algn="l" defTabSz="1038998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5738" indent="-259750" algn="l" defTabSz="1038998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99" algn="l" defTabSz="1038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98" algn="l" defTabSz="1038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96" algn="l" defTabSz="1038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93" algn="l" defTabSz="1038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92" algn="l" defTabSz="1038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91" algn="l" defTabSz="1038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89" algn="l" defTabSz="1038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88" algn="l" defTabSz="10389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87" y="9721"/>
            <a:ext cx="12184776" cy="68559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7076"/>
            <a:ext cx="10972800" cy="4421087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3311691" y="6309320"/>
            <a:ext cx="1056117" cy="365125"/>
          </a:xfrm>
          <a:prstGeom prst="rect">
            <a:avLst/>
          </a:prstGeom>
        </p:spPr>
        <p:txBody>
          <a:bodyPr vert="horz" lIns="103900" tIns="51951" rIns="103900" bIns="51951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>
                <a:solidFill>
                  <a:schemeClr val="tx1">
                    <a:lumMod val="85000"/>
                    <a:lumOff val="15000"/>
                  </a:schemeClr>
                </a:solidFill>
              </a:rPr>
              <a:t>PAGE </a:t>
            </a:r>
            <a:fld id="{45A89BE1-5792-4ACB-BF4C-7FAB88C6C5B7}" type="slidenum">
              <a:rPr lang="en-GB" sz="12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‹#›</a:t>
            </a:fld>
            <a:endParaRPr lang="en-GB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BF6CF-C309-D31C-4DC7-B8D14EC3E96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6240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hdr="0" ftr="0" dt="0"/>
  <p:txStyles>
    <p:titleStyle>
      <a:lvl1pPr algn="l" defTabSz="1038977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389616" indent="-389616" algn="l" defTabSz="1038977" rtl="0" eaLnBrk="1" latinLnBrk="0" hangingPunct="1">
        <a:spcBef>
          <a:spcPct val="20000"/>
        </a:spcBef>
        <a:buFont typeface="Wingdings" pitchFamily="2" charset="2"/>
        <a:buChar char="§"/>
        <a:defRPr sz="2667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844168" indent="-324680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1298721" indent="-259744" algn="l" defTabSz="1038977" rtl="0" eaLnBrk="1" latinLnBrk="0" hangingPunct="1">
        <a:spcBef>
          <a:spcPct val="20000"/>
        </a:spcBef>
        <a:buFont typeface="Arial Nova Light" pitchFamily="34" charset="0"/>
        <a:buChar char="–"/>
        <a:defRPr sz="20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818208" indent="-259744" algn="l" defTabSz="1038977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2337696" indent="-259744" algn="l" defTabSz="1038977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857185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6673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161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5650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7" y="1017"/>
            <a:ext cx="12184775" cy="68559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7076"/>
            <a:ext cx="10972800" cy="4421087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3311692" y="6309323"/>
            <a:ext cx="1056117" cy="365125"/>
          </a:xfrm>
          <a:prstGeom prst="rect">
            <a:avLst/>
          </a:prstGeom>
        </p:spPr>
        <p:txBody>
          <a:bodyPr vert="horz" lIns="98952" tIns="49477" rIns="98952" bIns="49477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895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43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1143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9895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43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71A7C-5B80-6876-61EC-0846CFAFDB7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01956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hdr="0" ftr="0" dt="0"/>
  <p:txStyles>
    <p:titleStyle>
      <a:lvl1pPr algn="l" defTabSz="989517" rtl="0" eaLnBrk="1" latinLnBrk="0" hangingPunct="1">
        <a:spcBef>
          <a:spcPct val="0"/>
        </a:spcBef>
        <a:buNone/>
        <a:defRPr sz="3048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371068" indent="-371068" algn="l" defTabSz="989517" rtl="0" eaLnBrk="1" latinLnBrk="0" hangingPunct="1">
        <a:spcBef>
          <a:spcPct val="20000"/>
        </a:spcBef>
        <a:buFont typeface="Wingdings" pitchFamily="2" charset="2"/>
        <a:buChar char="§"/>
        <a:defRPr sz="2540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803981" indent="-309224" algn="l" defTabSz="989517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1236895" indent="-247379" algn="l" defTabSz="989517" rtl="0" eaLnBrk="1" latinLnBrk="0" hangingPunct="1">
        <a:spcBef>
          <a:spcPct val="20000"/>
        </a:spcBef>
        <a:buFont typeface="Arial Nova Light" pitchFamily="34" charset="0"/>
        <a:buChar char="–"/>
        <a:defRPr sz="1905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731652" indent="-247379" algn="l" defTabSz="989517" rtl="0" eaLnBrk="1" latinLnBrk="0" hangingPunct="1">
        <a:spcBef>
          <a:spcPct val="20000"/>
        </a:spcBef>
        <a:buFont typeface="Arial" pitchFamily="34" charset="0"/>
        <a:buChar char="–"/>
        <a:defRPr sz="1778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2226410" indent="-247379" algn="l" defTabSz="989517" rtl="0" eaLnBrk="1" latinLnBrk="0" hangingPunct="1">
        <a:spcBef>
          <a:spcPct val="20000"/>
        </a:spcBef>
        <a:buFont typeface="Arial" pitchFamily="34" charset="0"/>
        <a:buChar char="»"/>
        <a:defRPr sz="1778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721169" indent="-247379" algn="l" defTabSz="989517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15927" indent="-247379" algn="l" defTabSz="989517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10685" indent="-247379" algn="l" defTabSz="989517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205444" indent="-247379" algn="l" defTabSz="989517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95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94758" algn="l" defTabSz="9895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89517" algn="l" defTabSz="9895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84275" algn="l" defTabSz="9895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79032" algn="l" defTabSz="9895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73789" algn="l" defTabSz="9895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9" algn="l" defTabSz="9895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463306" algn="l" defTabSz="9895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958064" algn="l" defTabSz="9895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5" y="1015"/>
            <a:ext cx="12184775" cy="68559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7076"/>
            <a:ext cx="10972800" cy="4421087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3311691" y="6309320"/>
            <a:ext cx="1056117" cy="365125"/>
          </a:xfrm>
          <a:prstGeom prst="rect">
            <a:avLst/>
          </a:prstGeom>
        </p:spPr>
        <p:txBody>
          <a:bodyPr vert="horz" lIns="103900" tIns="51951" rIns="103900" bIns="51951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38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1038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EC64E9-729B-B3B8-CB7F-39CCD183EF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69111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3" r:id="rId13"/>
  </p:sldLayoutIdLst>
  <p:hf hdr="0" ftr="0" dt="0"/>
  <p:txStyles>
    <p:titleStyle>
      <a:lvl1pPr algn="l" defTabSz="1038977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389616" indent="-389616" algn="l" defTabSz="1038977" rtl="0" eaLnBrk="1" latinLnBrk="0" hangingPunct="1">
        <a:spcBef>
          <a:spcPct val="20000"/>
        </a:spcBef>
        <a:buFont typeface="Wingdings" pitchFamily="2" charset="2"/>
        <a:buChar char="§"/>
        <a:defRPr sz="2667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844168" indent="-324680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1298721" indent="-259744" algn="l" defTabSz="1038977" rtl="0" eaLnBrk="1" latinLnBrk="0" hangingPunct="1">
        <a:spcBef>
          <a:spcPct val="20000"/>
        </a:spcBef>
        <a:buFont typeface="Arial Nova Light" pitchFamily="34" charset="0"/>
        <a:buChar char="–"/>
        <a:defRPr sz="20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818208" indent="-259744" algn="l" defTabSz="1038977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2337696" indent="-259744" algn="l" defTabSz="1038977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857185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6673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161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5650" indent="-259744" algn="l" defTabSz="1038977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1038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CE55DB-BC7D-D54C-41FB-4A14084BE8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0" y="1020"/>
            <a:ext cx="12184775" cy="68559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7082"/>
            <a:ext cx="10972800" cy="4421087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508BD8-4C0A-0985-28AD-2D388E32F93A}"/>
              </a:ext>
            </a:extLst>
          </p:cNvPr>
          <p:cNvSpPr txBox="1">
            <a:spLocks/>
          </p:cNvSpPr>
          <p:nvPr userDrawn="1"/>
        </p:nvSpPr>
        <p:spPr>
          <a:xfrm>
            <a:off x="3311692" y="6309320"/>
            <a:ext cx="1056117" cy="365125"/>
          </a:xfrm>
          <a:prstGeom prst="rect">
            <a:avLst/>
          </a:prstGeom>
        </p:spPr>
        <p:txBody>
          <a:bodyPr vert="horz" lIns="103900" tIns="51951" rIns="103900" bIns="51951" rtlCol="0" anchor="ctr"/>
          <a:lstStyle>
            <a:defPPr>
              <a:defRPr lang="en-US"/>
            </a:defPPr>
            <a:lvl1pPr marL="0" algn="l" defTabSz="779252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Arial Nova" pitchFamily="34" charset="0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389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t>PAGE </a:t>
            </a:r>
            <a:fld id="{45A89BE1-5792-4ACB-BF4C-7FAB88C6C5B7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ova" pitchFamily="34" charset="0"/>
                <a:ea typeface="+mn-ea"/>
                <a:cs typeface="+mn-cs"/>
              </a:rPr>
              <a:pPr marL="0" marR="0" lvl="0" indent="0" algn="l" defTabSz="10389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ova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D43F8-1B95-887A-BBBF-A26BDD8E283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9921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lvl1pPr algn="l" defTabSz="1038973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 Nova" pitchFamily="34" charset="0"/>
          <a:ea typeface="+mj-ea"/>
          <a:cs typeface="+mj-cs"/>
        </a:defRPr>
      </a:lvl1pPr>
    </p:titleStyle>
    <p:bodyStyle>
      <a:lvl1pPr marL="389614" indent="-389614" algn="l" defTabSz="1038973" rtl="0" eaLnBrk="1" latinLnBrk="0" hangingPunct="1">
        <a:spcBef>
          <a:spcPct val="20000"/>
        </a:spcBef>
        <a:buFont typeface="Wingdings" pitchFamily="2" charset="2"/>
        <a:buChar char="§"/>
        <a:defRPr sz="2667" kern="1200">
          <a:solidFill>
            <a:schemeClr val="tx1"/>
          </a:solidFill>
          <a:latin typeface="Arial Nova" pitchFamily="34" charset="0"/>
          <a:ea typeface="+mn-ea"/>
          <a:cs typeface="+mn-cs"/>
        </a:defRPr>
      </a:lvl1pPr>
      <a:lvl2pPr marL="844166" indent="-324679" algn="l" defTabSz="1038973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2pPr>
      <a:lvl3pPr marL="1298714" indent="-259744" algn="l" defTabSz="1038973" rtl="0" eaLnBrk="1" latinLnBrk="0" hangingPunct="1">
        <a:spcBef>
          <a:spcPct val="20000"/>
        </a:spcBef>
        <a:buFont typeface="Arial Nova Light" pitchFamily="34" charset="0"/>
        <a:buChar char="–"/>
        <a:defRPr sz="2000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3pPr>
      <a:lvl4pPr marL="1818199" indent="-259744" algn="l" defTabSz="1038973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4pPr>
      <a:lvl5pPr marL="2337684" indent="-259744" algn="l" defTabSz="1038973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Arial Nova Light" pitchFamily="34" charset="0"/>
          <a:ea typeface="+mn-ea"/>
          <a:cs typeface="Arial Nova Light" pitchFamily="34" charset="0"/>
        </a:defRPr>
      </a:lvl5pPr>
      <a:lvl6pPr marL="2857171" indent="-259744" algn="l" defTabSz="1038973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6657" indent="-259744" algn="l" defTabSz="1038973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143" indent="-259744" algn="l" defTabSz="1038973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5628" indent="-259744" algn="l" defTabSz="1038973" rtl="0" eaLnBrk="1" latinLnBrk="0" hangingPunct="1">
        <a:spcBef>
          <a:spcPct val="20000"/>
        </a:spcBef>
        <a:buFont typeface="Arial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89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6" algn="l" defTabSz="10389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3" algn="l" defTabSz="10389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57" algn="l" defTabSz="10389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41" algn="l" defTabSz="10389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27" algn="l" defTabSz="10389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13" algn="l" defTabSz="10389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398" algn="l" defTabSz="10389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884" algn="l" defTabSz="103897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03BDB1-4983-47FC-969B-225661C91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Equal Pay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B8C910-8A52-8052-1934-CDB8295BD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Alan Downton (Equal Pay Programme Lead)</a:t>
            </a:r>
          </a:p>
          <a:p>
            <a:endParaRPr lang="en-GB" dirty="0"/>
          </a:p>
          <a:p>
            <a:r>
              <a:rPr lang="en-GB" dirty="0"/>
              <a:t>13/02/2025</a:t>
            </a:r>
          </a:p>
        </p:txBody>
      </p:sp>
      <p:pic>
        <p:nvPicPr>
          <p:cNvPr id="6" name="Picture 5" descr="A diagram of different colored circles describing the council's 4 key aims of the Improvement and Recovery Plan">
            <a:extLst>
              <a:ext uri="{FF2B5EF4-FFF2-40B4-BE49-F238E27FC236}">
                <a16:creationId xmlns:a16="http://schemas.microsoft.com/office/drawing/2014/main" id="{B1C32D50-2C0E-B7E3-E5D6-51C10A75CB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450" y="1798825"/>
            <a:ext cx="2742933" cy="2636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579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1065D-95EB-FBCD-01DD-C10753FD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B3D9C7E-BB48-436E-17CD-55DE9FD3A7CB}"/>
              </a:ext>
            </a:extLst>
          </p:cNvPr>
          <p:cNvSpPr/>
          <p:nvPr/>
        </p:nvSpPr>
        <p:spPr>
          <a:xfrm>
            <a:off x="4586443" y="1905000"/>
            <a:ext cx="3054016" cy="2755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Dealing with our Equal Pay settlement will be an important milestone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2A5254-58BA-08EE-FAA1-5D530C6D502B}"/>
              </a:ext>
            </a:extLst>
          </p:cNvPr>
          <p:cNvSpPr/>
          <p:nvPr/>
        </p:nvSpPr>
        <p:spPr>
          <a:xfrm>
            <a:off x="904676" y="1905000"/>
            <a:ext cx="2803358" cy="2755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We’re working towards a more positive workplace for all colleagues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25465C-2EF5-4D4D-8E40-D48D4BD04549}"/>
              </a:ext>
            </a:extLst>
          </p:cNvPr>
          <p:cNvSpPr/>
          <p:nvPr/>
        </p:nvSpPr>
        <p:spPr>
          <a:xfrm>
            <a:off x="8316638" y="1905000"/>
            <a:ext cx="3124200" cy="27559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Equal Pay Programme: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- Job Evaluations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- Reshaping our Pay and Grading structure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66F4F1-E6CF-195A-0FEB-B7724B5DA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197016" y="1574800"/>
            <a:ext cx="0" cy="3454400"/>
          </a:xfrm>
          <a:prstGeom prst="line">
            <a:avLst/>
          </a:prstGeom>
          <a:ln>
            <a:solidFill>
              <a:srgbClr val="D30F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00ECE6-91AC-C31D-355D-F8D947D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051800" y="1574800"/>
            <a:ext cx="0" cy="3454400"/>
          </a:xfrm>
          <a:prstGeom prst="line">
            <a:avLst/>
          </a:prstGeom>
          <a:ln>
            <a:solidFill>
              <a:srgbClr val="D30F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F33D495-4939-7FF2-3155-71B8FEB35C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3726" y="379897"/>
            <a:ext cx="9937349" cy="931024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What our Equal Pay Programme is looking to achieve </a:t>
            </a:r>
            <a:b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1065D-95EB-FBCD-01DD-C10753FD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graphicFrame>
        <p:nvGraphicFramePr>
          <p:cNvPr id="6" name="Table 5" descr="Phase 1 - Benchmark roles">
            <a:extLst>
              <a:ext uri="{FF2B5EF4-FFF2-40B4-BE49-F238E27FC236}">
                <a16:creationId xmlns:a16="http://schemas.microsoft.com/office/drawing/2014/main" id="{5854B105-A2C8-3FFB-E9B8-2B0056719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01889"/>
              </p:ext>
            </p:extLst>
          </p:nvPr>
        </p:nvGraphicFramePr>
        <p:xfrm>
          <a:off x="609599" y="2605235"/>
          <a:ext cx="10972800" cy="2671447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875223129"/>
                    </a:ext>
                  </a:extLst>
                </a:gridCol>
              </a:tblGrid>
              <a:tr h="28633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900" b="1" i="0">
                          <a:solidFill>
                            <a:srgbClr val="FFFFFF"/>
                          </a:solidFill>
                          <a:effectLst/>
                          <a:latin typeface="Arial Nova"/>
                        </a:rPr>
                        <a:t>Phase 1 – Benchmark Roles</a:t>
                      </a:r>
                    </a:p>
                  </a:txBody>
                  <a:tcPr marL="86203" marR="86203" marT="43101" marB="43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23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752843"/>
                  </a:ext>
                </a:extLst>
              </a:tr>
              <a:tr h="12605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 164 benchmark job evaluations, these roles cover 50% of BCC employees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Benchmark roles are in place to ensure consistency of all future evaluations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00" dirty="0">
                          <a:latin typeface="Calibri"/>
                          <a:ea typeface="Calibri"/>
                          <a:cs typeface="Times New Roman"/>
                        </a:rPr>
                        <a:t>We’ve had valuable feedback from colleagues, managers and our Trade Union colleagues </a:t>
                      </a:r>
                      <a:endParaRPr lang="en-GB" sz="2000" kern="1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Continuously improving the process to make it more engaging for colleagues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GB" sz="19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6203" marR="86203" marT="43101" marB="43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51405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653B99D-3BB9-DA89-40E7-05780CDDED72}"/>
              </a:ext>
            </a:extLst>
          </p:cNvPr>
          <p:cNvGraphicFramePr/>
          <p:nvPr/>
        </p:nvGraphicFramePr>
        <p:xfrm>
          <a:off x="609600" y="585524"/>
          <a:ext cx="10972799" cy="201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7A5D03E-98C1-9D32-C68E-A412D5BDB3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476" y="205824"/>
            <a:ext cx="10411518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Job evaluation for Phase 1 (benchmark roles)</a:t>
            </a:r>
          </a:p>
        </p:txBody>
      </p:sp>
    </p:spTree>
    <p:extLst>
      <p:ext uri="{BB962C8B-B14F-4D97-AF65-F5344CB8AC3E}">
        <p14:creationId xmlns:p14="http://schemas.microsoft.com/office/powerpoint/2010/main" val="183276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AFBBF-CE43-BA06-BAF2-29F165CC1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5FBB9-71A5-C017-E708-BFDE2FB7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graphicFrame>
        <p:nvGraphicFramePr>
          <p:cNvPr id="7" name="Table 6" descr="Phase 2-5 - all other roles withinBCC, BCT and Acivico">
            <a:extLst>
              <a:ext uri="{FF2B5EF4-FFF2-40B4-BE49-F238E27FC236}">
                <a16:creationId xmlns:a16="http://schemas.microsoft.com/office/drawing/2014/main" id="{46F711A3-1DBD-5DF4-B33A-F930FCF18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944997"/>
              </p:ext>
            </p:extLst>
          </p:nvPr>
        </p:nvGraphicFramePr>
        <p:xfrm>
          <a:off x="609598" y="837887"/>
          <a:ext cx="10972800" cy="452952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875223129"/>
                    </a:ext>
                  </a:extLst>
                </a:gridCol>
              </a:tblGrid>
              <a:tr h="344705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900" b="1" i="0">
                          <a:solidFill>
                            <a:srgbClr val="FFFFFF"/>
                          </a:solidFill>
                          <a:effectLst/>
                          <a:latin typeface="Arial Nova"/>
                        </a:rPr>
                        <a:t>Phase 2 to 5 – All other roles within BCC, BCT and </a:t>
                      </a:r>
                      <a:r>
                        <a:rPr lang="en-GB" sz="1900" b="1" i="0" err="1">
                          <a:solidFill>
                            <a:srgbClr val="FFFFFF"/>
                          </a:solidFill>
                          <a:effectLst/>
                          <a:latin typeface="Arial Nova"/>
                        </a:rPr>
                        <a:t>Acivico</a:t>
                      </a:r>
                      <a:endParaRPr lang="en-GB" sz="1900" b="1" i="0">
                        <a:solidFill>
                          <a:srgbClr val="FFFFFF"/>
                        </a:solidFill>
                        <a:effectLst/>
                        <a:latin typeface="Arial Nova"/>
                      </a:endParaRPr>
                    </a:p>
                  </a:txBody>
                  <a:tcPr marL="86203" marR="86203" marT="43101" marB="43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752843"/>
                  </a:ext>
                </a:extLst>
              </a:tr>
              <a:tr h="11710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Phased approach to completing all other roles over the next 12 months (c1600 roles)</a:t>
                      </a:r>
                    </a:p>
                    <a:p>
                      <a:pPr marL="862388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Based upon large number of job holders (e.g. 10+; 5+ ; &gt; 5)</a:t>
                      </a:r>
                    </a:p>
                    <a:p>
                      <a:pPr marL="862388" lvl="1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Or that haven’t been evaluated for several years  (over 10; 5; 3+ years)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Managers and colleagues play an important role in making sure we do this right</a:t>
                      </a:r>
                    </a:p>
                    <a:p>
                      <a:pPr marL="342900" marR="0" lvl="0" indent="-342900" algn="l" defTabSz="10389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strike="noStrike" kern="10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Positively working 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 our Trade Unions</a:t>
                      </a:r>
                    </a:p>
                    <a:p>
                      <a:pPr marL="342900" marR="0" lvl="0" indent="-342900" algn="l" defTabSz="1038977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Job evaluation outcomes will be communicated once moderated and majority of phases completed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All roles in the organisation have a current NJC job evaluation, we have not changed the </a:t>
                      </a:r>
                      <a:r>
                        <a:rPr lang="en-GB" sz="2000" kern="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methodology</a:t>
                      </a:r>
                      <a:endParaRPr lang="en-GB" sz="1900" b="0" i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Times New Roman"/>
                        </a:rPr>
                        <a:t>Job evaluation will continue once the programme has finished </a:t>
                      </a:r>
                      <a:endParaRPr lang="en-GB" sz="1900" b="0" i="0" dirty="0">
                        <a:solidFill>
                          <a:srgbClr val="00000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6203" marR="86203" marT="43101" marB="431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551405"/>
                  </a:ext>
                </a:extLst>
              </a:tr>
            </a:tbl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207AAE-CE7C-398B-7211-897157025490}"/>
              </a:ext>
            </a:extLst>
          </p:cNvPr>
          <p:cNvGraphicFramePr/>
          <p:nvPr/>
        </p:nvGraphicFramePr>
        <p:xfrm>
          <a:off x="609599" y="4838288"/>
          <a:ext cx="10972799" cy="201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A5E5ED4-EA19-A817-EE6F-6D79C297E1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3476" y="205824"/>
            <a:ext cx="10411518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Job evaluation in 2025 </a:t>
            </a:r>
          </a:p>
        </p:txBody>
      </p:sp>
    </p:spTree>
    <p:extLst>
      <p:ext uri="{BB962C8B-B14F-4D97-AF65-F5344CB8AC3E}">
        <p14:creationId xmlns:p14="http://schemas.microsoft.com/office/powerpoint/2010/main" val="51682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1065D-95EB-FBCD-01DD-C10753FD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3" name="TextBox 2" descr="Pay and grading model and consultation information">
            <a:extLst>
              <a:ext uri="{FF2B5EF4-FFF2-40B4-BE49-F238E27FC236}">
                <a16:creationId xmlns:a16="http://schemas.microsoft.com/office/drawing/2014/main" id="{54BFD370-7B71-56EA-8BA0-D43C2E049F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35620" y="1349299"/>
            <a:ext cx="11703863" cy="52758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Pay &amp; Grading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We are reshaping our Pay &amp; Grading structure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Model our pay structure and allocation of the existing spine points (within existing NJC salary scales)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Review the number of grades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Retain the existing NJC job evaluations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Positive and collaborative discussions with our Trade Unions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Pay &amp; grading model options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Maintaining  existing Terms and conditions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Simplified structure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Create opportunities for earnings growth; invest in lowest paid employees and offer salary structure to attract external talent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Watch this space…….working towards April implementation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E2B595E-F6B9-A83D-0CFE-5A1284BAB3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561" y="412595"/>
            <a:ext cx="10114156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Pay and Grading – Reshaping for a Fairer Future</a:t>
            </a:r>
          </a:p>
        </p:txBody>
      </p:sp>
    </p:spTree>
    <p:extLst>
      <p:ext uri="{BB962C8B-B14F-4D97-AF65-F5344CB8AC3E}">
        <p14:creationId xmlns:p14="http://schemas.microsoft.com/office/powerpoint/2010/main" val="254987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1065D-95EB-FBCD-01DD-C10753FD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3" name="TextBox 2" descr="Information on keeping colleagues upddated and what's new">
            <a:extLst>
              <a:ext uri="{FF2B5EF4-FFF2-40B4-BE49-F238E27FC236}">
                <a16:creationId xmlns:a16="http://schemas.microsoft.com/office/drawing/2014/main" id="{54BFD370-7B71-56EA-8BA0-D43C2E049F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8350" y="1419775"/>
            <a:ext cx="10707316" cy="46110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Keeping you updated: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Updates through DMTs and monthly news updates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Face to face meetings with frontline workers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New: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New BCC webpages dedicated to reshaped Pay &amp; Grading – accessible to 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Short Videos – cutting through the jargon – quick messaging re Job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Helpdesk to email any queries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For non-digital colleagues – new telephone Helpline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Briefing information for line managers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Individual letter and information Booklets for all colleagues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A6C0CE-A2AB-5A72-404D-B727342066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141" y="468351"/>
            <a:ext cx="10147610" cy="523220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Pay and Grading – Reshaping for a Fairer Future</a:t>
            </a:r>
          </a:p>
        </p:txBody>
      </p:sp>
    </p:spTree>
    <p:extLst>
      <p:ext uri="{BB962C8B-B14F-4D97-AF65-F5344CB8AC3E}">
        <p14:creationId xmlns:p14="http://schemas.microsoft.com/office/powerpoint/2010/main" val="358961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d0e23def-e596-40e4-9879-716367e303c2"/>
</p:tagLst>
</file>

<file path=ppt/theme/theme1.xml><?xml version="1.0" encoding="utf-8"?>
<a:theme xmlns:a="http://schemas.openxmlformats.org/drawingml/2006/main" name="RESHAPE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2.xml><?xml version="1.0" encoding="utf-8"?>
<a:theme xmlns:a="http://schemas.openxmlformats.org/drawingml/2006/main" name="3_RRR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3.xml><?xml version="1.0" encoding="utf-8"?>
<a:theme xmlns:a="http://schemas.openxmlformats.org/drawingml/2006/main" name="9_RESET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4.xml><?xml version="1.0" encoding="utf-8"?>
<a:theme xmlns:a="http://schemas.openxmlformats.org/drawingml/2006/main" name="RESTART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5.xml><?xml version="1.0" encoding="utf-8"?>
<a:theme xmlns:a="http://schemas.openxmlformats.org/drawingml/2006/main" name="4_RESHAPE 16:9 Master ">
  <a:themeElements>
    <a:clrScheme name="BCC corporat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BB151C"/>
      </a:accent1>
      <a:accent2>
        <a:srgbClr val="5696D2"/>
      </a:accent2>
      <a:accent3>
        <a:srgbClr val="7B237A"/>
      </a:accent3>
      <a:accent4>
        <a:srgbClr val="EDC22E"/>
      </a:accent4>
      <a:accent5>
        <a:srgbClr val="6D9F40"/>
      </a:accent5>
      <a:accent6>
        <a:srgbClr val="92A8A9"/>
      </a:accent6>
      <a:hlink>
        <a:srgbClr val="0000FF"/>
      </a:hlink>
      <a:folHlink>
        <a:srgbClr val="EDC22E"/>
      </a:folHlink>
    </a:clrScheme>
    <a:fontScheme name="BCC corporate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C1E7A02-BB87-439E-86FC-FD4921439932}" vid="{7D2F6D88-95A8-410D-9A16-157728559F5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475</Words>
  <Application>Microsoft Office PowerPoint</Application>
  <PresentationFormat>Widescreen</PresentationFormat>
  <Paragraphs>76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Aptos</vt:lpstr>
      <vt:lpstr>Arial</vt:lpstr>
      <vt:lpstr>Arial Nova</vt:lpstr>
      <vt:lpstr>Arial Nova Light</vt:lpstr>
      <vt:lpstr>Book Antiqua</vt:lpstr>
      <vt:lpstr>Calibri</vt:lpstr>
      <vt:lpstr>Courier New</vt:lpstr>
      <vt:lpstr>Wingdings</vt:lpstr>
      <vt:lpstr>RESHAPE 16:9 Master </vt:lpstr>
      <vt:lpstr>3_RRR 16:9 Master </vt:lpstr>
      <vt:lpstr>9_RESET 16:9 Master </vt:lpstr>
      <vt:lpstr>RESTART 16:9 Master </vt:lpstr>
      <vt:lpstr>4_RESHAPE 16:9 Master </vt:lpstr>
      <vt:lpstr>Equal Pay Update</vt:lpstr>
      <vt:lpstr>What our Equal Pay Programme is looking to achieve  </vt:lpstr>
      <vt:lpstr>Job evaluation for Phase 1 (benchmark roles)</vt:lpstr>
      <vt:lpstr>Job evaluation in 2025 </vt:lpstr>
      <vt:lpstr>Pay and Grading – Reshaping for a Fairer Future</vt:lpstr>
      <vt:lpstr>Pay and Grading – Reshaping for a Fairer Future</vt:lpstr>
    </vt:vector>
  </TitlesOfParts>
  <Company>Birmingham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 Pay Update</dc:title>
  <dc:creator>Anju Dhir</dc:creator>
  <cp:lastModifiedBy>Shakera Trombley-Miah</cp:lastModifiedBy>
  <cp:revision>9</cp:revision>
  <dcterms:created xsi:type="dcterms:W3CDTF">2025-02-12T15:50:21Z</dcterms:created>
  <dcterms:modified xsi:type="dcterms:W3CDTF">2025-03-05T15:49:11Z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7471b1-27ab-4640-9264-e69a67407ca3_Enabled">
    <vt:lpwstr>true</vt:lpwstr>
  </property>
  <property fmtid="{D5CDD505-2E9C-101B-9397-08002B2CF9AE}" pid="3" name="MSIP_Label_a17471b1-27ab-4640-9264-e69a67407ca3_SetDate">
    <vt:lpwstr>2025-02-12T15:50:59Z</vt:lpwstr>
  </property>
  <property fmtid="{D5CDD505-2E9C-101B-9397-08002B2CF9AE}" pid="4" name="MSIP_Label_a17471b1-27ab-4640-9264-e69a67407ca3_Method">
    <vt:lpwstr>Standard</vt:lpwstr>
  </property>
  <property fmtid="{D5CDD505-2E9C-101B-9397-08002B2CF9AE}" pid="5" name="MSIP_Label_a17471b1-27ab-4640-9264-e69a67407ca3_Name">
    <vt:lpwstr>BCC - OFFICIAL</vt:lpwstr>
  </property>
  <property fmtid="{D5CDD505-2E9C-101B-9397-08002B2CF9AE}" pid="6" name="MSIP_Label_a17471b1-27ab-4640-9264-e69a67407ca3_SiteId">
    <vt:lpwstr>699ace67-d2e4-4bcd-b303-d2bbe2b9bbf1</vt:lpwstr>
  </property>
  <property fmtid="{D5CDD505-2E9C-101B-9397-08002B2CF9AE}" pid="7" name="MSIP_Label_a17471b1-27ab-4640-9264-e69a67407ca3_ActionId">
    <vt:lpwstr>70e25723-0188-425c-b32d-d0d337722edc</vt:lpwstr>
  </property>
  <property fmtid="{D5CDD505-2E9C-101B-9397-08002B2CF9AE}" pid="8" name="MSIP_Label_a17471b1-27ab-4640-9264-e69a67407ca3_ContentBits">
    <vt:lpwstr>2</vt:lpwstr>
  </property>
  <property fmtid="{D5CDD505-2E9C-101B-9397-08002B2CF9AE}" pid="9" name="ClassificationContentMarkingFooterLocations">
    <vt:lpwstr>RESHAPE 16\:9 Master :6\3_RRR 16\:9 Master :6\9_RESET 16\:9 Master :6\RESTART 16\:9 Master :6\4_RESHAPE 16\:9 Master :6\RRR 16\:9 Master :8</vt:lpwstr>
  </property>
  <property fmtid="{D5CDD505-2E9C-101B-9397-08002B2CF9AE}" pid="10" name="ClassificationContentMarkingFooterText">
    <vt:lpwstr>OFFICIAL</vt:lpwstr>
  </property>
  <property fmtid="{D5CDD505-2E9C-101B-9397-08002B2CF9AE}" pid="11" name="CloudStatistics_StoryID">
    <vt:lpwstr>6006a81f-8cd9-4ab5-9b55-9f2e3eaa5c1c</vt:lpwstr>
  </property>
</Properties>
</file>