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7" r:id="rId6"/>
  </p:sldMasterIdLst>
  <p:notesMasterIdLst>
    <p:notesMasterId r:id="rId9"/>
  </p:notesMasterIdLst>
  <p:sldIdLst>
    <p:sldId id="2147479918" r:id="rId7"/>
    <p:sldId id="2147479813"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hools Engagement - Survey Guidance" id="{8A1AFB93-9987-464E-85FC-38F88992207D}">
          <p14:sldIdLst>
            <p14:sldId id="2147479918"/>
            <p14:sldId id="21474798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F99058-EDCB-96BD-2EDD-E2B652D7291B}" name="Chris Atkinson" initials="CA" userId="S::Chris.Atkinson@newtoneurope.com::ad933dd6-7fed-449c-893f-2cbffe55288c" providerId="AD"/>
  <p188:author id="{A60F6B5D-5F7E-5AF6-7A91-4F0011C248D6}" name="Thomas Phillip" initials="" userId="S::Thomas.Phillip@newtoneurope.com::95f7b491-2fa3-48e8-a600-91339858a444" providerId="AD"/>
  <p188:author id="{EA1B909B-EAB5-6B79-A812-7F56A4588EDA}" name="Joseph Geldman" initials="JG" userId="S::joseph.geldman@newtoneurope.com::da94cad5-2415-48f9-a45d-278980abc574" providerId="AD"/>
  <p188:author id="{D33226A2-C68F-5EE8-7A3A-9E1FC6801BA5}" name="Thomas Phillip" initials="TP" userId="S::thomas.phillip@newtoneurope.com::95f7b491-2fa3-48e8-a600-91339858a4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4660"/>
  </p:normalViewPr>
  <p:slideViewPr>
    <p:cSldViewPr snapToGrid="0">
      <p:cViewPr varScale="1">
        <p:scale>
          <a:sx n="67" d="100"/>
          <a:sy n="67" d="100"/>
        </p:scale>
        <p:origin x="102"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71724-66D9-457B-BA64-AD62417B656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4C607-016B-47AC-B42C-CCAF34E11FC6}" type="slidenum">
              <a:rPr lang="en-GB" smtClean="0"/>
              <a:t>‹#›</a:t>
            </a:fld>
            <a:endParaRPr lang="en-GB"/>
          </a:p>
        </p:txBody>
      </p:sp>
    </p:spTree>
    <p:extLst>
      <p:ext uri="{BB962C8B-B14F-4D97-AF65-F5344CB8AC3E}">
        <p14:creationId xmlns:p14="http://schemas.microsoft.com/office/powerpoint/2010/main" val="412390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04C607-016B-47AC-B42C-CCAF34E11FC6}" type="slidenum">
              <a:rPr lang="en-GB" smtClean="0"/>
              <a:t>1</a:t>
            </a:fld>
            <a:endParaRPr lang="en-GB"/>
          </a:p>
        </p:txBody>
      </p:sp>
    </p:spTree>
    <p:extLst>
      <p:ext uri="{BB962C8B-B14F-4D97-AF65-F5344CB8AC3E}">
        <p14:creationId xmlns:p14="http://schemas.microsoft.com/office/powerpoint/2010/main" val="342098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C17C2-A05E-4201-8558-E245A4A79D9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605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AF0BE056-5E0D-4B4D-A650-2151D1104834}"/>
              </a:ext>
            </a:extLst>
          </p:cNvPr>
          <p:cNvSpPr>
            <a:spLocks noGrp="1"/>
          </p:cNvSpPr>
          <p:nvPr>
            <p:ph sz="quarter" idx="13"/>
          </p:nvPr>
        </p:nvSpPr>
        <p:spPr>
          <a:xfrm>
            <a:off x="228321" y="809075"/>
            <a:ext cx="11735351" cy="517849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Google Shape;39;p6">
            <a:extLst>
              <a:ext uri="{FF2B5EF4-FFF2-40B4-BE49-F238E27FC236}">
                <a16:creationId xmlns:a16="http://schemas.microsoft.com/office/drawing/2014/main" id="{DDE04693-A2D0-4B99-BF1C-C8B5F590F513}"/>
              </a:ext>
            </a:extLst>
          </p:cNvPr>
          <p:cNvCxnSpPr>
            <a:cxnSpLocks/>
            <a:endCxn id="8"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672740" y="255685"/>
            <a:ext cx="11290931"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8" name="Google Shape;38;p6">
            <a:extLst>
              <a:ext uri="{FF2B5EF4-FFF2-40B4-BE49-F238E27FC236}">
                <a16:creationId xmlns:a16="http://schemas.microsoft.com/office/drawing/2014/main" id="{8085C5E9-665D-4374-B965-E245AD125EB7}"/>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58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gallery 4">
    <p:spTree>
      <p:nvGrpSpPr>
        <p:cNvPr id="1" name=""/>
        <p:cNvGrpSpPr/>
        <p:nvPr/>
      </p:nvGrpSpPr>
      <p:grpSpPr>
        <a:xfrm>
          <a:off x="0" y="0"/>
          <a:ext cx="0" cy="0"/>
          <a:chOff x="0" y="0"/>
          <a:chExt cx="0" cy="0"/>
        </a:xfrm>
      </p:grpSpPr>
      <p:cxnSp>
        <p:nvCxnSpPr>
          <p:cNvPr id="28" name="Google Shape;39;p6">
            <a:extLst>
              <a:ext uri="{FF2B5EF4-FFF2-40B4-BE49-F238E27FC236}">
                <a16:creationId xmlns:a16="http://schemas.microsoft.com/office/drawing/2014/main" id="{381A1D77-D020-40C6-AA85-B7E2356D712E}"/>
              </a:ext>
            </a:extLst>
          </p:cNvPr>
          <p:cNvCxnSpPr>
            <a:cxnSpLocks/>
            <a:endCxn id="3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9" name="Google Shape;34;p6">
            <a:extLst>
              <a:ext uri="{FF2B5EF4-FFF2-40B4-BE49-F238E27FC236}">
                <a16:creationId xmlns:a16="http://schemas.microsoft.com/office/drawing/2014/main" id="{CFB4255A-36E0-43FA-AC8C-B7F60F7FB840}"/>
              </a:ext>
            </a:extLst>
          </p:cNvPr>
          <p:cNvSpPr txBox="1">
            <a:spLocks noGrp="1"/>
          </p:cNvSpPr>
          <p:nvPr>
            <p:ph type="title"/>
          </p:nvPr>
        </p:nvSpPr>
        <p:spPr>
          <a:xfrm>
            <a:off x="672740" y="255685"/>
            <a:ext cx="10764975"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0" name="Google Shape;38;p6">
            <a:extLst>
              <a:ext uri="{FF2B5EF4-FFF2-40B4-BE49-F238E27FC236}">
                <a16:creationId xmlns:a16="http://schemas.microsoft.com/office/drawing/2014/main" id="{0EF41851-CF63-4DD4-92FF-9FE94601DE0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53CD6121-5F07-4066-8CF4-AC264EF4C99F}"/>
              </a:ext>
            </a:extLst>
          </p:cNvPr>
          <p:cNvSpPr>
            <a:spLocks noGrp="1"/>
          </p:cNvSpPr>
          <p:nvPr>
            <p:ph sz="quarter" idx="21" hasCustomPrompt="1"/>
          </p:nvPr>
        </p:nvSpPr>
        <p:spPr>
          <a:xfrm>
            <a:off x="743799"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3" name="Content Placeholder 2">
            <a:extLst>
              <a:ext uri="{FF2B5EF4-FFF2-40B4-BE49-F238E27FC236}">
                <a16:creationId xmlns:a16="http://schemas.microsoft.com/office/drawing/2014/main" id="{19F924B0-589F-4F12-AB5C-E606F5990A74}"/>
              </a:ext>
            </a:extLst>
          </p:cNvPr>
          <p:cNvSpPr>
            <a:spLocks noGrp="1"/>
          </p:cNvSpPr>
          <p:nvPr>
            <p:ph sz="quarter" idx="22" hasCustomPrompt="1"/>
          </p:nvPr>
        </p:nvSpPr>
        <p:spPr>
          <a:xfrm>
            <a:off x="9062077"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4" name="Content Placeholder 2">
            <a:extLst>
              <a:ext uri="{FF2B5EF4-FFF2-40B4-BE49-F238E27FC236}">
                <a16:creationId xmlns:a16="http://schemas.microsoft.com/office/drawing/2014/main" id="{40BC4757-AD3A-4210-A97E-A38354B9D8A3}"/>
              </a:ext>
            </a:extLst>
          </p:cNvPr>
          <p:cNvSpPr>
            <a:spLocks noGrp="1"/>
          </p:cNvSpPr>
          <p:nvPr>
            <p:ph sz="quarter" idx="24" hasCustomPrompt="1"/>
          </p:nvPr>
        </p:nvSpPr>
        <p:spPr>
          <a:xfrm>
            <a:off x="3516558"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5" name="Content Placeholder 2">
            <a:extLst>
              <a:ext uri="{FF2B5EF4-FFF2-40B4-BE49-F238E27FC236}">
                <a16:creationId xmlns:a16="http://schemas.microsoft.com/office/drawing/2014/main" id="{FCE74191-24E8-4A00-947A-C20D3C865B47}"/>
              </a:ext>
            </a:extLst>
          </p:cNvPr>
          <p:cNvSpPr>
            <a:spLocks noGrp="1"/>
          </p:cNvSpPr>
          <p:nvPr>
            <p:ph sz="quarter" idx="26" hasCustomPrompt="1"/>
          </p:nvPr>
        </p:nvSpPr>
        <p:spPr>
          <a:xfrm>
            <a:off x="6289317"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6" name="Content Placeholder 2">
            <a:extLst>
              <a:ext uri="{FF2B5EF4-FFF2-40B4-BE49-F238E27FC236}">
                <a16:creationId xmlns:a16="http://schemas.microsoft.com/office/drawing/2014/main" id="{B332CA1C-2571-41D1-9E7C-935E232348DD}"/>
              </a:ext>
            </a:extLst>
          </p:cNvPr>
          <p:cNvSpPr>
            <a:spLocks noGrp="1"/>
          </p:cNvSpPr>
          <p:nvPr>
            <p:ph sz="quarter" idx="27" hasCustomPrompt="1"/>
          </p:nvPr>
        </p:nvSpPr>
        <p:spPr>
          <a:xfrm>
            <a:off x="743799"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7" name="Content Placeholder 2">
            <a:extLst>
              <a:ext uri="{FF2B5EF4-FFF2-40B4-BE49-F238E27FC236}">
                <a16:creationId xmlns:a16="http://schemas.microsoft.com/office/drawing/2014/main" id="{C9978EF2-7899-454E-8E6F-2F26C5DF0331}"/>
              </a:ext>
            </a:extLst>
          </p:cNvPr>
          <p:cNvSpPr>
            <a:spLocks noGrp="1"/>
          </p:cNvSpPr>
          <p:nvPr>
            <p:ph sz="quarter" idx="28" hasCustomPrompt="1"/>
          </p:nvPr>
        </p:nvSpPr>
        <p:spPr>
          <a:xfrm>
            <a:off x="9062077"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8" name="Content Placeholder 2">
            <a:extLst>
              <a:ext uri="{FF2B5EF4-FFF2-40B4-BE49-F238E27FC236}">
                <a16:creationId xmlns:a16="http://schemas.microsoft.com/office/drawing/2014/main" id="{AC813245-0D79-482D-AC51-63D91413CEA2}"/>
              </a:ext>
            </a:extLst>
          </p:cNvPr>
          <p:cNvSpPr>
            <a:spLocks noGrp="1"/>
          </p:cNvSpPr>
          <p:nvPr>
            <p:ph sz="quarter" idx="29" hasCustomPrompt="1"/>
          </p:nvPr>
        </p:nvSpPr>
        <p:spPr>
          <a:xfrm>
            <a:off x="3516558"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9" name="Content Placeholder 2">
            <a:extLst>
              <a:ext uri="{FF2B5EF4-FFF2-40B4-BE49-F238E27FC236}">
                <a16:creationId xmlns:a16="http://schemas.microsoft.com/office/drawing/2014/main" id="{8240B365-D84E-4561-A8B9-DF1D78963669}"/>
              </a:ext>
            </a:extLst>
          </p:cNvPr>
          <p:cNvSpPr>
            <a:spLocks noGrp="1"/>
          </p:cNvSpPr>
          <p:nvPr>
            <p:ph sz="quarter" idx="30" hasCustomPrompt="1"/>
          </p:nvPr>
        </p:nvSpPr>
        <p:spPr>
          <a:xfrm>
            <a:off x="6289317"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Tree>
    <p:extLst>
      <p:ext uri="{BB962C8B-B14F-4D97-AF65-F5344CB8AC3E}">
        <p14:creationId xmlns:p14="http://schemas.microsoft.com/office/powerpoint/2010/main" val="30818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806733" y="3451403"/>
            <a:ext cx="6578400" cy="625797"/>
          </a:xfrm>
          <a:prstGeom prst="rect">
            <a:avLst/>
          </a:prstGeom>
          <a:solidFill>
            <a:schemeClr val="accent1"/>
          </a:solidFill>
        </p:spPr>
        <p:txBody>
          <a:bodyPr spcFirstLastPara="1" wrap="square" lIns="91425" tIns="0" rIns="91425" bIns="91425" anchor="b" anchorCtr="0">
            <a:spAutoFit/>
          </a:bodyPr>
          <a:lstStyle>
            <a:lvl1pPr marL="101597" lvl="0" indent="0" algn="ctr" rtl="0">
              <a:spcBef>
                <a:spcPts val="800"/>
              </a:spcBef>
              <a:spcAft>
                <a:spcPts val="0"/>
              </a:spcAft>
              <a:buSzPts val="2400"/>
              <a:buFont typeface="Lora"/>
              <a:buNone/>
              <a:defRPr sz="2800" i="1" spc="-80" baseline="0">
                <a:solidFill>
                  <a:schemeClr val="bg1"/>
                </a:solidFill>
                <a:latin typeface="Arial" panose="020B0604020202020204" pitchFamily="34" charset="0"/>
                <a:ea typeface="Arial" panose="020B0604020202020204" pitchFamily="34" charset="0"/>
                <a:cs typeface="Arial" panose="020B0604020202020204" pitchFamily="34" charset="0"/>
                <a:sym typeface="Lora"/>
              </a:defRPr>
            </a:lvl1pPr>
            <a:lvl2pPr marL="1219170" lvl="1" indent="-474121" algn="ctr" rtl="0">
              <a:spcBef>
                <a:spcPts val="0"/>
              </a:spcBef>
              <a:spcAft>
                <a:spcPts val="0"/>
              </a:spcAft>
              <a:buSzPts val="2000"/>
              <a:buFont typeface="Lora"/>
              <a:buChar char="○"/>
              <a:defRPr i="1">
                <a:latin typeface="Lora"/>
                <a:ea typeface="Lora"/>
                <a:cs typeface="Lora"/>
                <a:sym typeface="Lora"/>
              </a:defRPr>
            </a:lvl2pPr>
            <a:lvl3pPr marL="1828754" lvl="2" indent="-474121" algn="ctr" rtl="0">
              <a:spcBef>
                <a:spcPts val="0"/>
              </a:spcBef>
              <a:spcAft>
                <a:spcPts val="0"/>
              </a:spcAft>
              <a:buSzPts val="2000"/>
              <a:buFont typeface="Lora"/>
              <a:buChar char="■"/>
              <a:defRPr i="1">
                <a:latin typeface="Lora"/>
                <a:ea typeface="Lora"/>
                <a:cs typeface="Lora"/>
                <a:sym typeface="Lora"/>
              </a:defRPr>
            </a:lvl3pPr>
            <a:lvl4pPr marL="2438339" lvl="3" indent="-507987" algn="ctr" rtl="0">
              <a:spcBef>
                <a:spcPts val="0"/>
              </a:spcBef>
              <a:spcAft>
                <a:spcPts val="0"/>
              </a:spcAft>
              <a:buSzPts val="2400"/>
              <a:buFont typeface="Lora"/>
              <a:buChar char="●"/>
              <a:defRPr sz="3200" i="1">
                <a:latin typeface="Lora"/>
                <a:ea typeface="Lora"/>
                <a:cs typeface="Lora"/>
                <a:sym typeface="Lora"/>
              </a:defRPr>
            </a:lvl4pPr>
            <a:lvl5pPr marL="3047924" lvl="4" indent="-507987" algn="ctr" rtl="0">
              <a:spcBef>
                <a:spcPts val="0"/>
              </a:spcBef>
              <a:spcAft>
                <a:spcPts val="0"/>
              </a:spcAft>
              <a:buSzPts val="2400"/>
              <a:buFont typeface="Lora"/>
              <a:buChar char="○"/>
              <a:defRPr sz="3200" i="1">
                <a:latin typeface="Lora"/>
                <a:ea typeface="Lora"/>
                <a:cs typeface="Lora"/>
                <a:sym typeface="Lora"/>
              </a:defRPr>
            </a:lvl5pPr>
            <a:lvl6pPr marL="3657509" lvl="5" indent="-507987" algn="ctr" rtl="0">
              <a:spcBef>
                <a:spcPts val="0"/>
              </a:spcBef>
              <a:spcAft>
                <a:spcPts val="0"/>
              </a:spcAft>
              <a:buSzPts val="2400"/>
              <a:buFont typeface="Lora"/>
              <a:buChar char="■"/>
              <a:defRPr sz="3200" i="1">
                <a:latin typeface="Lora"/>
                <a:ea typeface="Lora"/>
                <a:cs typeface="Lora"/>
                <a:sym typeface="Lora"/>
              </a:defRPr>
            </a:lvl6pPr>
            <a:lvl7pPr marL="4267093" lvl="6" indent="-507987" algn="ctr" rtl="0">
              <a:spcBef>
                <a:spcPts val="0"/>
              </a:spcBef>
              <a:spcAft>
                <a:spcPts val="0"/>
              </a:spcAft>
              <a:buSzPts val="2400"/>
              <a:buFont typeface="Lora"/>
              <a:buChar char="●"/>
              <a:defRPr sz="3200" i="1">
                <a:latin typeface="Lora"/>
                <a:ea typeface="Lora"/>
                <a:cs typeface="Lora"/>
                <a:sym typeface="Lora"/>
              </a:defRPr>
            </a:lvl7pPr>
            <a:lvl8pPr marL="4876678" lvl="7" indent="-507987" algn="ctr" rtl="0">
              <a:spcBef>
                <a:spcPts val="0"/>
              </a:spcBef>
              <a:spcAft>
                <a:spcPts val="0"/>
              </a:spcAft>
              <a:buSzPts val="2400"/>
              <a:buFont typeface="Lora"/>
              <a:buChar char="○"/>
              <a:defRPr sz="3200" i="1">
                <a:latin typeface="Lora"/>
                <a:ea typeface="Lora"/>
                <a:cs typeface="Lora"/>
                <a:sym typeface="Lora"/>
              </a:defRPr>
            </a:lvl8pPr>
            <a:lvl9pPr marL="5486263" lvl="8" indent="-507987" algn="ctr">
              <a:spcBef>
                <a:spcPts val="0"/>
              </a:spcBef>
              <a:spcAft>
                <a:spcPts val="0"/>
              </a:spcAft>
              <a:buSzPts val="2400"/>
              <a:buFont typeface="Lora"/>
              <a:buChar char="■"/>
              <a:defRPr sz="3200" i="1">
                <a:latin typeface="Lora"/>
                <a:ea typeface="Lora"/>
                <a:cs typeface="Lora"/>
                <a:sym typeface="Lora"/>
              </a:defRPr>
            </a:lvl9pPr>
          </a:lstStyle>
          <a:p>
            <a:pPr lvl="0"/>
            <a:r>
              <a:rPr lang="en-US"/>
              <a:t>Click to edit Master text styles</a:t>
            </a:r>
          </a:p>
        </p:txBody>
      </p:sp>
      <p:cxnSp>
        <p:nvCxnSpPr>
          <p:cNvPr id="22" name="Google Shape;22;p4"/>
          <p:cNvCxnSpPr/>
          <p:nvPr/>
        </p:nvCxnSpPr>
        <p:spPr>
          <a:xfrm>
            <a:off x="6112100" y="4902000"/>
            <a:ext cx="0" cy="1974000"/>
          </a:xfrm>
          <a:prstGeom prst="straightConnector1">
            <a:avLst/>
          </a:prstGeom>
          <a:noFill/>
          <a:ln w="9525" cap="flat" cmpd="sng">
            <a:solidFill>
              <a:schemeClr val="bg2"/>
            </a:solidFill>
            <a:prstDash val="solid"/>
            <a:round/>
            <a:headEnd type="none" w="med" len="med"/>
            <a:tailEnd type="none" w="med" len="med"/>
          </a:ln>
        </p:spPr>
      </p:cxnSp>
      <p:sp>
        <p:nvSpPr>
          <p:cNvPr id="23" name="Google Shape;23;p4"/>
          <p:cNvSpPr/>
          <p:nvPr/>
        </p:nvSpPr>
        <p:spPr>
          <a:xfrm>
            <a:off x="5718000" y="4524000"/>
            <a:ext cx="756000" cy="7560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24" name="Google Shape;24;p4"/>
          <p:cNvSpPr txBox="1"/>
          <p:nvPr/>
        </p:nvSpPr>
        <p:spPr>
          <a:xfrm>
            <a:off x="4791200" y="4550203"/>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4800" b="1">
                <a:solidFill>
                  <a:schemeClr val="bg1"/>
                </a:solidFill>
                <a:latin typeface="Arial" panose="020B0604020202020204" pitchFamily="34" charset="0"/>
                <a:ea typeface="Lora"/>
                <a:cs typeface="Arial" panose="020B0604020202020204" pitchFamily="34" charset="0"/>
                <a:sym typeface="Lora"/>
              </a:rPr>
              <a:t>“</a:t>
            </a:r>
            <a:endParaRPr sz="4800" b="1">
              <a:solidFill>
                <a:schemeClr val="bg1"/>
              </a:solidFill>
              <a:latin typeface="Arial" panose="020B0604020202020204" pitchFamily="34" charset="0"/>
              <a:ea typeface="Lora"/>
              <a:cs typeface="Arial" panose="020B0604020202020204" pitchFamily="34" charset="0"/>
              <a:sym typeface="Lora"/>
            </a:endParaRPr>
          </a:p>
        </p:txBody>
      </p:sp>
    </p:spTree>
    <p:extLst>
      <p:ext uri="{BB962C8B-B14F-4D97-AF65-F5344CB8AC3E}">
        <p14:creationId xmlns:p14="http://schemas.microsoft.com/office/powerpoint/2010/main" val="271142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2 column">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84B48BFB-21BF-4711-8613-FD06CF3453A5}"/>
              </a:ext>
            </a:extLst>
          </p:cNvPr>
          <p:cNvSpPr>
            <a:spLocks noGrp="1"/>
          </p:cNvSpPr>
          <p:nvPr>
            <p:ph sz="quarter" idx="13"/>
          </p:nvPr>
        </p:nvSpPr>
        <p:spPr>
          <a:xfrm>
            <a:off x="228321" y="809075"/>
            <a:ext cx="5753515" cy="532430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1">
            <a:extLst>
              <a:ext uri="{FF2B5EF4-FFF2-40B4-BE49-F238E27FC236}">
                <a16:creationId xmlns:a16="http://schemas.microsoft.com/office/drawing/2014/main" id="{5C727288-AB40-4038-9F0E-9A1FC682B9D4}"/>
              </a:ext>
            </a:extLst>
          </p:cNvPr>
          <p:cNvSpPr>
            <a:spLocks noGrp="1"/>
          </p:cNvSpPr>
          <p:nvPr>
            <p:ph sz="quarter" idx="19"/>
          </p:nvPr>
        </p:nvSpPr>
        <p:spPr>
          <a:xfrm>
            <a:off x="6210159" y="809075"/>
            <a:ext cx="5753515" cy="532430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Google Shape;39;p6">
            <a:extLst>
              <a:ext uri="{FF2B5EF4-FFF2-40B4-BE49-F238E27FC236}">
                <a16:creationId xmlns:a16="http://schemas.microsoft.com/office/drawing/2014/main" id="{899CABC5-518B-48A0-8B0F-6F82144256C5}"/>
              </a:ext>
            </a:extLst>
          </p:cNvPr>
          <p:cNvCxnSpPr>
            <a:cxnSpLocks/>
            <a:endCxn id="9"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8" name="Google Shape;34;p6">
            <a:extLst>
              <a:ext uri="{FF2B5EF4-FFF2-40B4-BE49-F238E27FC236}">
                <a16:creationId xmlns:a16="http://schemas.microsoft.com/office/drawing/2014/main" id="{FF78FC50-6A3C-4494-8BD9-7481D93BF541}"/>
              </a:ext>
            </a:extLst>
          </p:cNvPr>
          <p:cNvSpPr txBox="1">
            <a:spLocks noGrp="1"/>
          </p:cNvSpPr>
          <p:nvPr>
            <p:ph type="title"/>
          </p:nvPr>
        </p:nvSpPr>
        <p:spPr>
          <a:xfrm>
            <a:off x="672740" y="255685"/>
            <a:ext cx="11290933"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9" name="Google Shape;38;p6">
            <a:extLst>
              <a:ext uri="{FF2B5EF4-FFF2-40B4-BE49-F238E27FC236}">
                <a16:creationId xmlns:a16="http://schemas.microsoft.com/office/drawing/2014/main" id="{54A2657B-F25B-46E3-B5F1-18C2A7E1FFD0}"/>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1CA86794-14BD-BC95-0E8B-97A3AFEE9CBE}"/>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7E8E98B-38F7-3C5E-BD90-38FF9A232DCC}"/>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18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3 column">
    <p:spTree>
      <p:nvGrpSpPr>
        <p:cNvPr id="1" name=""/>
        <p:cNvGrpSpPr/>
        <p:nvPr/>
      </p:nvGrpSpPr>
      <p:grpSpPr>
        <a:xfrm>
          <a:off x="0" y="0"/>
          <a:ext cx="0" cy="0"/>
          <a:chOff x="0" y="0"/>
          <a:chExt cx="0" cy="0"/>
        </a:xfrm>
      </p:grpSpPr>
      <p:sp>
        <p:nvSpPr>
          <p:cNvPr id="14" name="Content Placeholder 21">
            <a:extLst>
              <a:ext uri="{FF2B5EF4-FFF2-40B4-BE49-F238E27FC236}">
                <a16:creationId xmlns:a16="http://schemas.microsoft.com/office/drawing/2014/main" id="{FCC66F55-56D4-4001-A3AC-F82D810A678E}"/>
              </a:ext>
            </a:extLst>
          </p:cNvPr>
          <p:cNvSpPr>
            <a:spLocks noGrp="1"/>
          </p:cNvSpPr>
          <p:nvPr>
            <p:ph sz="quarter" idx="13"/>
          </p:nvPr>
        </p:nvSpPr>
        <p:spPr>
          <a:xfrm>
            <a:off x="228322"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1">
            <a:extLst>
              <a:ext uri="{FF2B5EF4-FFF2-40B4-BE49-F238E27FC236}">
                <a16:creationId xmlns:a16="http://schemas.microsoft.com/office/drawing/2014/main" id="{1674F569-5FC4-4C2E-8108-9060E25D1880}"/>
              </a:ext>
            </a:extLst>
          </p:cNvPr>
          <p:cNvSpPr>
            <a:spLocks noGrp="1"/>
          </p:cNvSpPr>
          <p:nvPr>
            <p:ph sz="quarter" idx="19"/>
          </p:nvPr>
        </p:nvSpPr>
        <p:spPr>
          <a:xfrm>
            <a:off x="4216214"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1">
            <a:extLst>
              <a:ext uri="{FF2B5EF4-FFF2-40B4-BE49-F238E27FC236}">
                <a16:creationId xmlns:a16="http://schemas.microsoft.com/office/drawing/2014/main" id="{639B067F-5128-4D68-B9E1-C28D5FADCDE6}"/>
              </a:ext>
            </a:extLst>
          </p:cNvPr>
          <p:cNvSpPr>
            <a:spLocks noGrp="1"/>
          </p:cNvSpPr>
          <p:nvPr>
            <p:ph sz="quarter" idx="20"/>
          </p:nvPr>
        </p:nvSpPr>
        <p:spPr>
          <a:xfrm>
            <a:off x="8204106"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Google Shape;39;p6">
            <a:extLst>
              <a:ext uri="{FF2B5EF4-FFF2-40B4-BE49-F238E27FC236}">
                <a16:creationId xmlns:a16="http://schemas.microsoft.com/office/drawing/2014/main" id="{D3910A80-AED1-4546-8AD9-4911B7BA7EFF}"/>
              </a:ext>
            </a:extLst>
          </p:cNvPr>
          <p:cNvCxnSpPr>
            <a:cxnSpLocks/>
            <a:endCxn id="1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9" name="Google Shape;34;p6">
            <a:extLst>
              <a:ext uri="{FF2B5EF4-FFF2-40B4-BE49-F238E27FC236}">
                <a16:creationId xmlns:a16="http://schemas.microsoft.com/office/drawing/2014/main" id="{A0E67C72-624A-4CCE-8BED-7A9ACDC45DEE}"/>
              </a:ext>
            </a:extLst>
          </p:cNvPr>
          <p:cNvSpPr txBox="1">
            <a:spLocks noGrp="1"/>
          </p:cNvSpPr>
          <p:nvPr>
            <p:ph type="title"/>
          </p:nvPr>
        </p:nvSpPr>
        <p:spPr>
          <a:xfrm>
            <a:off x="672740" y="255685"/>
            <a:ext cx="11290935"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10" name="Google Shape;38;p6">
            <a:extLst>
              <a:ext uri="{FF2B5EF4-FFF2-40B4-BE49-F238E27FC236}">
                <a16:creationId xmlns:a16="http://schemas.microsoft.com/office/drawing/2014/main" id="{B18BF90B-8C5E-4748-878B-DEF435DE2785}"/>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6D894E22-1BE2-A1BC-C432-8BCB14FC8534}"/>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8718DAB-E434-D699-8DC7-B0D90B25BCE3}"/>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4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4 column">
    <p:spTree>
      <p:nvGrpSpPr>
        <p:cNvPr id="1" name=""/>
        <p:cNvGrpSpPr/>
        <p:nvPr/>
      </p:nvGrpSpPr>
      <p:grpSpPr>
        <a:xfrm>
          <a:off x="0" y="0"/>
          <a:ext cx="0" cy="0"/>
          <a:chOff x="0" y="0"/>
          <a:chExt cx="0" cy="0"/>
        </a:xfrm>
      </p:grpSpPr>
      <p:sp>
        <p:nvSpPr>
          <p:cNvPr id="16" name="Content Placeholder 21">
            <a:extLst>
              <a:ext uri="{FF2B5EF4-FFF2-40B4-BE49-F238E27FC236}">
                <a16:creationId xmlns:a16="http://schemas.microsoft.com/office/drawing/2014/main" id="{69C8EB84-A33B-4D53-BA98-E23A9CED64EA}"/>
              </a:ext>
            </a:extLst>
          </p:cNvPr>
          <p:cNvSpPr>
            <a:spLocks noGrp="1"/>
          </p:cNvSpPr>
          <p:nvPr>
            <p:ph sz="quarter" idx="19"/>
          </p:nvPr>
        </p:nvSpPr>
        <p:spPr>
          <a:xfrm>
            <a:off x="228322"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1">
            <a:extLst>
              <a:ext uri="{FF2B5EF4-FFF2-40B4-BE49-F238E27FC236}">
                <a16:creationId xmlns:a16="http://schemas.microsoft.com/office/drawing/2014/main" id="{73F4235E-E142-4813-87A7-001874509F4A}"/>
              </a:ext>
            </a:extLst>
          </p:cNvPr>
          <p:cNvSpPr>
            <a:spLocks noGrp="1"/>
          </p:cNvSpPr>
          <p:nvPr>
            <p:ph sz="quarter" idx="20"/>
          </p:nvPr>
        </p:nvSpPr>
        <p:spPr>
          <a:xfrm>
            <a:off x="3233429" y="809848"/>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1">
            <a:extLst>
              <a:ext uri="{FF2B5EF4-FFF2-40B4-BE49-F238E27FC236}">
                <a16:creationId xmlns:a16="http://schemas.microsoft.com/office/drawing/2014/main" id="{B5BD7DC6-4859-49A3-8C91-2BB9F19D9E48}"/>
              </a:ext>
            </a:extLst>
          </p:cNvPr>
          <p:cNvSpPr>
            <a:spLocks noGrp="1"/>
          </p:cNvSpPr>
          <p:nvPr>
            <p:ph sz="quarter" idx="21"/>
          </p:nvPr>
        </p:nvSpPr>
        <p:spPr>
          <a:xfrm>
            <a:off x="6237262"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1">
            <a:extLst>
              <a:ext uri="{FF2B5EF4-FFF2-40B4-BE49-F238E27FC236}">
                <a16:creationId xmlns:a16="http://schemas.microsoft.com/office/drawing/2014/main" id="{6D20C2EC-9DAA-41C5-AD74-B2D09F84F5EC}"/>
              </a:ext>
            </a:extLst>
          </p:cNvPr>
          <p:cNvSpPr>
            <a:spLocks noGrp="1"/>
          </p:cNvSpPr>
          <p:nvPr>
            <p:ph sz="quarter" idx="22"/>
          </p:nvPr>
        </p:nvSpPr>
        <p:spPr>
          <a:xfrm>
            <a:off x="9241095"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oogle Shape;34;p6">
            <a:extLst>
              <a:ext uri="{FF2B5EF4-FFF2-40B4-BE49-F238E27FC236}">
                <a16:creationId xmlns:a16="http://schemas.microsoft.com/office/drawing/2014/main" id="{AFC44970-3C8A-4DFA-A284-1FF30C4B61FB}"/>
              </a:ext>
            </a:extLst>
          </p:cNvPr>
          <p:cNvSpPr txBox="1">
            <a:spLocks noGrp="1"/>
          </p:cNvSpPr>
          <p:nvPr>
            <p:ph type="title"/>
          </p:nvPr>
        </p:nvSpPr>
        <p:spPr>
          <a:xfrm>
            <a:off x="672741" y="255685"/>
            <a:ext cx="11288386"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cxnSp>
        <p:nvCxnSpPr>
          <p:cNvPr id="14" name="Google Shape;39;p6">
            <a:extLst>
              <a:ext uri="{FF2B5EF4-FFF2-40B4-BE49-F238E27FC236}">
                <a16:creationId xmlns:a16="http://schemas.microsoft.com/office/drawing/2014/main" id="{ABFF9A22-DE19-B1A9-E0BC-616575175DCC}"/>
              </a:ext>
            </a:extLst>
          </p:cNvPr>
          <p:cNvCxnSpPr>
            <a:cxnSpLocks/>
            <a:endCxn id="15"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15" name="Google Shape;38;p6">
            <a:extLst>
              <a:ext uri="{FF2B5EF4-FFF2-40B4-BE49-F238E27FC236}">
                <a16:creationId xmlns:a16="http://schemas.microsoft.com/office/drawing/2014/main" id="{87D01C9E-EC53-ACAE-29CC-0B6299E9EF0A}"/>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03BBB831-EF33-7D8A-B013-419504ED20A5}"/>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4B8FB53-2EE7-6205-F8B3-BCF455D0637E}"/>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47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8 boxes">
    <p:spTree>
      <p:nvGrpSpPr>
        <p:cNvPr id="1" name=""/>
        <p:cNvGrpSpPr/>
        <p:nvPr/>
      </p:nvGrpSpPr>
      <p:grpSpPr>
        <a:xfrm>
          <a:off x="0" y="0"/>
          <a:ext cx="0" cy="0"/>
          <a:chOff x="0" y="0"/>
          <a:chExt cx="0" cy="0"/>
        </a:xfrm>
      </p:grpSpPr>
      <p:sp>
        <p:nvSpPr>
          <p:cNvPr id="27" name="Content Placeholder 21">
            <a:extLst>
              <a:ext uri="{FF2B5EF4-FFF2-40B4-BE49-F238E27FC236}">
                <a16:creationId xmlns:a16="http://schemas.microsoft.com/office/drawing/2014/main" id="{DEFB853E-E3E0-40C2-B79F-E64D32A96AB6}"/>
              </a:ext>
            </a:extLst>
          </p:cNvPr>
          <p:cNvSpPr>
            <a:spLocks noGrp="1"/>
          </p:cNvSpPr>
          <p:nvPr>
            <p:ph sz="quarter" idx="26"/>
          </p:nvPr>
        </p:nvSpPr>
        <p:spPr>
          <a:xfrm>
            <a:off x="9240458"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1">
            <a:extLst>
              <a:ext uri="{FF2B5EF4-FFF2-40B4-BE49-F238E27FC236}">
                <a16:creationId xmlns:a16="http://schemas.microsoft.com/office/drawing/2014/main" id="{D4D5B61B-D7D8-4429-B55E-36F9CEA085EA}"/>
              </a:ext>
            </a:extLst>
          </p:cNvPr>
          <p:cNvSpPr>
            <a:spLocks noGrp="1"/>
          </p:cNvSpPr>
          <p:nvPr>
            <p:ph sz="quarter" idx="27"/>
          </p:nvPr>
        </p:nvSpPr>
        <p:spPr>
          <a:xfrm>
            <a:off x="9239821" y="3801491"/>
            <a:ext cx="2720032" cy="2784092"/>
          </a:xfrm>
          <a:noFill/>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1">
            <a:extLst>
              <a:ext uri="{FF2B5EF4-FFF2-40B4-BE49-F238E27FC236}">
                <a16:creationId xmlns:a16="http://schemas.microsoft.com/office/drawing/2014/main" id="{69C8EB84-A33B-4D53-BA98-E23A9CED64EA}"/>
              </a:ext>
            </a:extLst>
          </p:cNvPr>
          <p:cNvSpPr>
            <a:spLocks noGrp="1"/>
          </p:cNvSpPr>
          <p:nvPr>
            <p:ph sz="quarter" idx="19"/>
          </p:nvPr>
        </p:nvSpPr>
        <p:spPr>
          <a:xfrm>
            <a:off x="228322"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1">
            <a:extLst>
              <a:ext uri="{FF2B5EF4-FFF2-40B4-BE49-F238E27FC236}">
                <a16:creationId xmlns:a16="http://schemas.microsoft.com/office/drawing/2014/main" id="{73F4235E-E142-4813-87A7-001874509F4A}"/>
              </a:ext>
            </a:extLst>
          </p:cNvPr>
          <p:cNvSpPr>
            <a:spLocks noGrp="1"/>
          </p:cNvSpPr>
          <p:nvPr>
            <p:ph sz="quarter" idx="20"/>
          </p:nvPr>
        </p:nvSpPr>
        <p:spPr>
          <a:xfrm>
            <a:off x="3233429" y="809847"/>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1">
            <a:extLst>
              <a:ext uri="{FF2B5EF4-FFF2-40B4-BE49-F238E27FC236}">
                <a16:creationId xmlns:a16="http://schemas.microsoft.com/office/drawing/2014/main" id="{B5BD7DC6-4859-49A3-8C91-2BB9F19D9E48}"/>
              </a:ext>
            </a:extLst>
          </p:cNvPr>
          <p:cNvSpPr>
            <a:spLocks noGrp="1"/>
          </p:cNvSpPr>
          <p:nvPr>
            <p:ph sz="quarter" idx="21"/>
          </p:nvPr>
        </p:nvSpPr>
        <p:spPr>
          <a:xfrm>
            <a:off x="6237262"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oogle Shape;34;p6">
            <a:extLst>
              <a:ext uri="{FF2B5EF4-FFF2-40B4-BE49-F238E27FC236}">
                <a16:creationId xmlns:a16="http://schemas.microsoft.com/office/drawing/2014/main" id="{AFC44970-3C8A-4DFA-A284-1FF30C4B61FB}"/>
              </a:ext>
            </a:extLst>
          </p:cNvPr>
          <p:cNvSpPr txBox="1">
            <a:spLocks noGrp="1"/>
          </p:cNvSpPr>
          <p:nvPr>
            <p:ph type="title"/>
          </p:nvPr>
        </p:nvSpPr>
        <p:spPr>
          <a:xfrm>
            <a:off x="672741" y="255685"/>
            <a:ext cx="11287112"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24" name="Content Placeholder 21">
            <a:extLst>
              <a:ext uri="{FF2B5EF4-FFF2-40B4-BE49-F238E27FC236}">
                <a16:creationId xmlns:a16="http://schemas.microsoft.com/office/drawing/2014/main" id="{A0D75F58-30BD-4AE2-8160-7CD715F301FB}"/>
              </a:ext>
            </a:extLst>
          </p:cNvPr>
          <p:cNvSpPr>
            <a:spLocks noGrp="1"/>
          </p:cNvSpPr>
          <p:nvPr>
            <p:ph sz="quarter" idx="23"/>
          </p:nvPr>
        </p:nvSpPr>
        <p:spPr>
          <a:xfrm>
            <a:off x="227685" y="3801491"/>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1">
            <a:extLst>
              <a:ext uri="{FF2B5EF4-FFF2-40B4-BE49-F238E27FC236}">
                <a16:creationId xmlns:a16="http://schemas.microsoft.com/office/drawing/2014/main" id="{A520DE1C-E7A6-495E-813D-9D9BBE954D7E}"/>
              </a:ext>
            </a:extLst>
          </p:cNvPr>
          <p:cNvSpPr>
            <a:spLocks noGrp="1"/>
          </p:cNvSpPr>
          <p:nvPr>
            <p:ph sz="quarter" idx="24"/>
          </p:nvPr>
        </p:nvSpPr>
        <p:spPr>
          <a:xfrm>
            <a:off x="3232792" y="3802263"/>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1">
            <a:extLst>
              <a:ext uri="{FF2B5EF4-FFF2-40B4-BE49-F238E27FC236}">
                <a16:creationId xmlns:a16="http://schemas.microsoft.com/office/drawing/2014/main" id="{C1E754B5-34C6-4670-BBC4-EBC1AD19F53B}"/>
              </a:ext>
            </a:extLst>
          </p:cNvPr>
          <p:cNvSpPr>
            <a:spLocks noGrp="1"/>
          </p:cNvSpPr>
          <p:nvPr>
            <p:ph sz="quarter" idx="25"/>
          </p:nvPr>
        </p:nvSpPr>
        <p:spPr>
          <a:xfrm>
            <a:off x="6236625" y="3801491"/>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Google Shape;39;p6">
            <a:extLst>
              <a:ext uri="{FF2B5EF4-FFF2-40B4-BE49-F238E27FC236}">
                <a16:creationId xmlns:a16="http://schemas.microsoft.com/office/drawing/2014/main" id="{808D02BD-0968-42C4-D2D8-6568180A794F}"/>
              </a:ext>
            </a:extLst>
          </p:cNvPr>
          <p:cNvCxnSpPr>
            <a:cxnSpLocks/>
            <a:endCxn id="21"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1" name="Google Shape;38;p6">
            <a:extLst>
              <a:ext uri="{FF2B5EF4-FFF2-40B4-BE49-F238E27FC236}">
                <a16:creationId xmlns:a16="http://schemas.microsoft.com/office/drawing/2014/main" id="{F5D5928A-D6BF-D855-3E03-BF308306CC4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63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0_Section break">
    <p:spTree>
      <p:nvGrpSpPr>
        <p:cNvPr id="1" name=""/>
        <p:cNvGrpSpPr/>
        <p:nvPr/>
      </p:nvGrpSpPr>
      <p:grpSpPr>
        <a:xfrm>
          <a:off x="0" y="0"/>
          <a:ext cx="0" cy="0"/>
          <a:chOff x="0" y="0"/>
          <a:chExt cx="0" cy="0"/>
        </a:xfrm>
      </p:grpSpPr>
      <p:cxnSp>
        <p:nvCxnSpPr>
          <p:cNvPr id="11" name="Google Shape;62;p10">
            <a:extLst>
              <a:ext uri="{FF2B5EF4-FFF2-40B4-BE49-F238E27FC236}">
                <a16:creationId xmlns:a16="http://schemas.microsoft.com/office/drawing/2014/main" id="{33727B7D-6EFA-26ED-EE33-6E2F5C7B993F}"/>
              </a:ext>
            </a:extLst>
          </p:cNvPr>
          <p:cNvCxnSpPr/>
          <p:nvPr/>
        </p:nvCxnSpPr>
        <p:spPr>
          <a:xfrm>
            <a:off x="-8033" y="6018305"/>
            <a:ext cx="12216000" cy="0"/>
          </a:xfrm>
          <a:prstGeom prst="straightConnector1">
            <a:avLst/>
          </a:prstGeom>
          <a:noFill/>
          <a:ln w="9525" cap="flat" cmpd="sng">
            <a:solidFill>
              <a:schemeClr val="bg1"/>
            </a:solidFill>
            <a:prstDash val="solid"/>
            <a:round/>
            <a:headEnd type="none" w="med" len="med"/>
            <a:tailEnd type="none" w="med" len="med"/>
          </a:ln>
        </p:spPr>
      </p:cxnSp>
      <p:sp>
        <p:nvSpPr>
          <p:cNvPr id="12" name="Google Shape;63;p10">
            <a:extLst>
              <a:ext uri="{FF2B5EF4-FFF2-40B4-BE49-F238E27FC236}">
                <a16:creationId xmlns:a16="http://schemas.microsoft.com/office/drawing/2014/main" id="{5EA07630-CA22-8F5C-7E14-3344389860F8}"/>
              </a:ext>
            </a:extLst>
          </p:cNvPr>
          <p:cNvSpPr/>
          <p:nvPr/>
        </p:nvSpPr>
        <p:spPr>
          <a:xfrm>
            <a:off x="5724933" y="5647207"/>
            <a:ext cx="742000" cy="742000"/>
          </a:xfrm>
          <a:prstGeom prst="ellipse">
            <a:avLst/>
          </a:prstGeom>
          <a:solidFill>
            <a:schemeClr val="bg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13" name="Google Shape;199;p22">
            <a:extLst>
              <a:ext uri="{FF2B5EF4-FFF2-40B4-BE49-F238E27FC236}">
                <a16:creationId xmlns:a16="http://schemas.microsoft.com/office/drawing/2014/main" id="{1670CCDA-29AE-5145-851A-212CDFEB0D73}"/>
              </a:ext>
            </a:extLst>
          </p:cNvPr>
          <p:cNvSpPr txBox="1">
            <a:spLocks noGrp="1"/>
          </p:cNvSpPr>
          <p:nvPr>
            <p:ph type="title" idx="4294967295"/>
          </p:nvPr>
        </p:nvSpPr>
        <p:spPr>
          <a:xfrm>
            <a:off x="3509963" y="4686729"/>
            <a:ext cx="5172075" cy="578580"/>
          </a:xfrm>
          <a:prstGeom prst="rect">
            <a:avLst/>
          </a:prstGeom>
          <a:solidFill>
            <a:schemeClr val="bg1"/>
          </a:solidFill>
        </p:spPr>
        <p:txBody>
          <a:bodyPr spcFirstLastPara="1" vert="horz" wrap="square" lIns="121900" tIns="121900" rIns="121900" bIns="121900" rtlCol="0" anchor="b" anchorCtr="0">
            <a:spAutoFit/>
          </a:bodyPr>
          <a:lstStyle>
            <a:lvl1pPr algn="ctr">
              <a:defRPr sz="2000" i="0">
                <a:solidFill>
                  <a:schemeClr val="tx1"/>
                </a:solidFill>
              </a:defRPr>
            </a:lvl1pPr>
          </a:lstStyle>
          <a:p>
            <a:pPr algn="ctr"/>
            <a:r>
              <a:rPr lang="en-US" sz="2400" i="1">
                <a:solidFill>
                  <a:schemeClr val="bg1"/>
                </a:solidFill>
              </a:rPr>
              <a:t>Click to edit Master title style</a:t>
            </a:r>
            <a:endParaRPr sz="2400" i="1">
              <a:solidFill>
                <a:schemeClr val="bg1"/>
              </a:solidFill>
            </a:endParaRPr>
          </a:p>
        </p:txBody>
      </p:sp>
      <p:sp>
        <p:nvSpPr>
          <p:cNvPr id="14" name="Text Placeholder 9">
            <a:extLst>
              <a:ext uri="{FF2B5EF4-FFF2-40B4-BE49-F238E27FC236}">
                <a16:creationId xmlns:a16="http://schemas.microsoft.com/office/drawing/2014/main" id="{5F95AE67-6268-063E-7EDC-CBA81A6BBC8A}"/>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tx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4201258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break">
    <p:spTree>
      <p:nvGrpSpPr>
        <p:cNvPr id="1" name=""/>
        <p:cNvGrpSpPr/>
        <p:nvPr/>
      </p:nvGrpSpPr>
      <p:grpSpPr>
        <a:xfrm>
          <a:off x="0" y="0"/>
          <a:ext cx="0" cy="0"/>
          <a:chOff x="0" y="0"/>
          <a:chExt cx="0" cy="0"/>
        </a:xfrm>
      </p:grpSpPr>
      <p:cxnSp>
        <p:nvCxnSpPr>
          <p:cNvPr id="4" name="Google Shape;62;p10">
            <a:extLst>
              <a:ext uri="{FF2B5EF4-FFF2-40B4-BE49-F238E27FC236}">
                <a16:creationId xmlns:a16="http://schemas.microsoft.com/office/drawing/2014/main" id="{973D6175-3EB1-415A-9D5C-58D8223746B6}"/>
              </a:ext>
            </a:extLst>
          </p:cNvPr>
          <p:cNvCxnSpPr/>
          <p:nvPr/>
        </p:nvCxnSpPr>
        <p:spPr>
          <a:xfrm>
            <a:off x="-8033" y="6018305"/>
            <a:ext cx="12216000" cy="0"/>
          </a:xfrm>
          <a:prstGeom prst="straightConnector1">
            <a:avLst/>
          </a:prstGeom>
          <a:noFill/>
          <a:ln w="9525" cap="flat" cmpd="sng">
            <a:solidFill>
              <a:schemeClr val="tx1"/>
            </a:solidFill>
            <a:prstDash val="solid"/>
            <a:round/>
            <a:headEnd type="none" w="med" len="med"/>
            <a:tailEnd type="none" w="med" len="med"/>
          </a:ln>
        </p:spPr>
      </p:cxnSp>
      <p:sp>
        <p:nvSpPr>
          <p:cNvPr id="5" name="Google Shape;63;p10">
            <a:extLst>
              <a:ext uri="{FF2B5EF4-FFF2-40B4-BE49-F238E27FC236}">
                <a16:creationId xmlns:a16="http://schemas.microsoft.com/office/drawing/2014/main" id="{9C15F7BE-3AA3-45E4-8812-39B5EA18E4B7}"/>
              </a:ext>
            </a:extLst>
          </p:cNvPr>
          <p:cNvSpPr/>
          <p:nvPr/>
        </p:nvSpPr>
        <p:spPr>
          <a:xfrm>
            <a:off x="5724933" y="5647207"/>
            <a:ext cx="742000" cy="742000"/>
          </a:xfrm>
          <a:prstGeom prst="ellipse">
            <a:avLst/>
          </a:prstGeom>
          <a:solidFill>
            <a:schemeClr val="tx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6" name="Google Shape;199;p22">
            <a:extLst>
              <a:ext uri="{FF2B5EF4-FFF2-40B4-BE49-F238E27FC236}">
                <a16:creationId xmlns:a16="http://schemas.microsoft.com/office/drawing/2014/main" id="{CC3EC94C-01D9-41AB-B39B-482DF38747B3}"/>
              </a:ext>
            </a:extLst>
          </p:cNvPr>
          <p:cNvSpPr txBox="1">
            <a:spLocks noGrp="1"/>
          </p:cNvSpPr>
          <p:nvPr>
            <p:ph type="title" idx="4294967295"/>
          </p:nvPr>
        </p:nvSpPr>
        <p:spPr>
          <a:xfrm>
            <a:off x="3509963" y="4686729"/>
            <a:ext cx="5172075" cy="578580"/>
          </a:xfrm>
          <a:prstGeom prst="rect">
            <a:avLst/>
          </a:prstGeom>
          <a:solidFill>
            <a:schemeClr val="tx1"/>
          </a:solidFill>
        </p:spPr>
        <p:txBody>
          <a:bodyPr spcFirstLastPara="1" vert="horz" wrap="square" lIns="121900" tIns="121900" rIns="121900" bIns="121900" rtlCol="0" anchor="b" anchorCtr="0">
            <a:spAutoFit/>
          </a:bodyPr>
          <a:lstStyle>
            <a:lvl1pPr algn="ctr">
              <a:defRPr sz="2000" i="0">
                <a:solidFill>
                  <a:schemeClr val="bg1"/>
                </a:solidFill>
              </a:defRPr>
            </a:lvl1pPr>
          </a:lstStyle>
          <a:p>
            <a:pPr algn="ctr"/>
            <a:r>
              <a:rPr lang="en-US" sz="2400" i="1">
                <a:solidFill>
                  <a:schemeClr val="bg1"/>
                </a:solidFill>
              </a:rPr>
              <a:t>Click to edit Master title style</a:t>
            </a:r>
            <a:endParaRPr sz="2400" i="1">
              <a:solidFill>
                <a:schemeClr val="bg1"/>
              </a:solidFill>
            </a:endParaRPr>
          </a:p>
        </p:txBody>
      </p:sp>
      <p:sp>
        <p:nvSpPr>
          <p:cNvPr id="10" name="Text Placeholder 9">
            <a:extLst>
              <a:ext uri="{FF2B5EF4-FFF2-40B4-BE49-F238E27FC236}">
                <a16:creationId xmlns:a16="http://schemas.microsoft.com/office/drawing/2014/main" id="{D663F28D-1DA1-64BB-C9F9-BEA8D448EDB5}"/>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3222401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Section break">
    <p:spTree>
      <p:nvGrpSpPr>
        <p:cNvPr id="1" name=""/>
        <p:cNvGrpSpPr/>
        <p:nvPr/>
      </p:nvGrpSpPr>
      <p:grpSpPr>
        <a:xfrm>
          <a:off x="0" y="0"/>
          <a:ext cx="0" cy="0"/>
          <a:chOff x="0" y="0"/>
          <a:chExt cx="0" cy="0"/>
        </a:xfrm>
      </p:grpSpPr>
      <p:cxnSp>
        <p:nvCxnSpPr>
          <p:cNvPr id="4" name="Google Shape;62;p10">
            <a:extLst>
              <a:ext uri="{FF2B5EF4-FFF2-40B4-BE49-F238E27FC236}">
                <a16:creationId xmlns:a16="http://schemas.microsoft.com/office/drawing/2014/main" id="{973D6175-3EB1-415A-9D5C-58D8223746B6}"/>
              </a:ext>
            </a:extLst>
          </p:cNvPr>
          <p:cNvCxnSpPr/>
          <p:nvPr/>
        </p:nvCxnSpPr>
        <p:spPr>
          <a:xfrm>
            <a:off x="-8033" y="6018305"/>
            <a:ext cx="12216000" cy="0"/>
          </a:xfrm>
          <a:prstGeom prst="straightConnector1">
            <a:avLst/>
          </a:prstGeom>
          <a:noFill/>
          <a:ln w="9525" cap="flat" cmpd="sng">
            <a:solidFill>
              <a:schemeClr val="bg1"/>
            </a:solidFill>
            <a:prstDash val="solid"/>
            <a:round/>
            <a:headEnd type="none" w="med" len="med"/>
            <a:tailEnd type="none" w="med" len="med"/>
          </a:ln>
        </p:spPr>
      </p:cxnSp>
      <p:sp>
        <p:nvSpPr>
          <p:cNvPr id="5" name="Google Shape;63;p10">
            <a:extLst>
              <a:ext uri="{FF2B5EF4-FFF2-40B4-BE49-F238E27FC236}">
                <a16:creationId xmlns:a16="http://schemas.microsoft.com/office/drawing/2014/main" id="{9C15F7BE-3AA3-45E4-8812-39B5EA18E4B7}"/>
              </a:ext>
            </a:extLst>
          </p:cNvPr>
          <p:cNvSpPr/>
          <p:nvPr/>
        </p:nvSpPr>
        <p:spPr>
          <a:xfrm>
            <a:off x="5724933" y="5647207"/>
            <a:ext cx="742000" cy="742000"/>
          </a:xfrm>
          <a:prstGeom prst="ellipse">
            <a:avLst/>
          </a:prstGeom>
          <a:solidFill>
            <a:schemeClr val="bg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6" name="Google Shape;199;p22">
            <a:extLst>
              <a:ext uri="{FF2B5EF4-FFF2-40B4-BE49-F238E27FC236}">
                <a16:creationId xmlns:a16="http://schemas.microsoft.com/office/drawing/2014/main" id="{CC3EC94C-01D9-41AB-B39B-482DF38747B3}"/>
              </a:ext>
            </a:extLst>
          </p:cNvPr>
          <p:cNvSpPr txBox="1">
            <a:spLocks noGrp="1"/>
          </p:cNvSpPr>
          <p:nvPr>
            <p:ph type="title" idx="4294967295"/>
          </p:nvPr>
        </p:nvSpPr>
        <p:spPr>
          <a:xfrm>
            <a:off x="3509963" y="4686729"/>
            <a:ext cx="5172075" cy="578580"/>
          </a:xfrm>
          <a:prstGeom prst="rect">
            <a:avLst/>
          </a:prstGeom>
          <a:solidFill>
            <a:schemeClr val="bg1"/>
          </a:solidFill>
        </p:spPr>
        <p:txBody>
          <a:bodyPr spcFirstLastPara="1" vert="horz" wrap="square" lIns="121900" tIns="121900" rIns="121900" bIns="121900" rtlCol="0" anchor="b" anchorCtr="0">
            <a:spAutoFit/>
          </a:bodyPr>
          <a:lstStyle>
            <a:lvl1pPr algn="ctr">
              <a:defRPr sz="2000" i="0">
                <a:solidFill>
                  <a:schemeClr val="tx1"/>
                </a:solidFill>
              </a:defRPr>
            </a:lvl1pPr>
          </a:lstStyle>
          <a:p>
            <a:pPr algn="ctr"/>
            <a:r>
              <a:rPr lang="en-US" sz="2400" i="1">
                <a:solidFill>
                  <a:schemeClr val="bg1"/>
                </a:solidFill>
              </a:rPr>
              <a:t>Click to edit Master title style</a:t>
            </a:r>
            <a:endParaRPr sz="2400" i="1">
              <a:solidFill>
                <a:schemeClr val="bg1"/>
              </a:solidFill>
            </a:endParaRPr>
          </a:p>
        </p:txBody>
      </p:sp>
      <p:sp>
        <p:nvSpPr>
          <p:cNvPr id="10" name="Text Placeholder 9">
            <a:extLst>
              <a:ext uri="{FF2B5EF4-FFF2-40B4-BE49-F238E27FC236}">
                <a16:creationId xmlns:a16="http://schemas.microsoft.com/office/drawing/2014/main" id="{D663F28D-1DA1-64BB-C9F9-BEA8D448EDB5}"/>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tx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3110231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8028C0-BF82-09E4-EB11-382B8100A499}"/>
              </a:ext>
            </a:extLst>
          </p:cNvPr>
          <p:cNvSpPr>
            <a:spLocks noGrp="1"/>
          </p:cNvSpPr>
          <p:nvPr>
            <p:ph type="title" hasCustomPrompt="1"/>
          </p:nvPr>
        </p:nvSpPr>
        <p:spPr>
          <a:xfrm>
            <a:off x="5562600" y="303479"/>
            <a:ext cx="6356180" cy="1565160"/>
          </a:xfrm>
          <a:solidFill>
            <a:schemeClr val="bg1">
              <a:alpha val="60000"/>
            </a:schemeClr>
          </a:solidFill>
        </p:spPr>
        <p:txBody>
          <a:bodyPr lIns="108000" tIns="108000" rIns="108000" bIns="72000"/>
          <a:lstStyle>
            <a:lvl1pPr algn="r">
              <a:defRPr/>
            </a:lvl1pPr>
          </a:lstStyle>
          <a:p>
            <a:r>
              <a:rPr lang="en-GB"/>
              <a:t>&lt;Title&gt; </a:t>
            </a:r>
            <a:br>
              <a:rPr lang="en-GB" b="0"/>
            </a:br>
            <a:br>
              <a:rPr lang="en-GB" b="0"/>
            </a:br>
            <a:r>
              <a:rPr lang="en-GB" sz="1600" b="0"/>
              <a:t>&lt;Subtitle&gt;</a:t>
            </a:r>
            <a:endParaRPr lang="en-GB" i="1"/>
          </a:p>
        </p:txBody>
      </p:sp>
    </p:spTree>
    <p:extLst>
      <p:ext uri="{BB962C8B-B14F-4D97-AF65-F5344CB8AC3E}">
        <p14:creationId xmlns:p14="http://schemas.microsoft.com/office/powerpoint/2010/main" val="240523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5D56696C-C039-349B-68F7-5B3334EB3347}"/>
              </a:ext>
            </a:extLst>
          </p:cNvPr>
          <p:cNvSpPr/>
          <p:nvPr userDrawn="1"/>
        </p:nvSpPr>
        <p:spPr>
          <a:xfrm>
            <a:off x="2" y="0"/>
            <a:ext cx="1137236" cy="6858001"/>
          </a:xfrm>
          <a:prstGeom prst="rect">
            <a:avLst/>
          </a:prstGeom>
          <a:solidFill>
            <a:srgbClr val="F9E7F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1647305" y="255685"/>
            <a:ext cx="10332000"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grpSp>
        <p:nvGrpSpPr>
          <p:cNvPr id="107" name="Group 106">
            <a:extLst>
              <a:ext uri="{FF2B5EF4-FFF2-40B4-BE49-F238E27FC236}">
                <a16:creationId xmlns:a16="http://schemas.microsoft.com/office/drawing/2014/main" id="{216CF217-BB76-D13F-7E5C-2A884333D648}"/>
              </a:ext>
            </a:extLst>
          </p:cNvPr>
          <p:cNvGrpSpPr/>
          <p:nvPr userDrawn="1"/>
        </p:nvGrpSpPr>
        <p:grpSpPr>
          <a:xfrm>
            <a:off x="1150830" y="328051"/>
            <a:ext cx="437410" cy="215900"/>
            <a:chOff x="2206226" y="986091"/>
            <a:chExt cx="437410" cy="215900"/>
          </a:xfrm>
        </p:grpSpPr>
        <p:cxnSp>
          <p:nvCxnSpPr>
            <p:cNvPr id="108" name="Straight Connector 107">
              <a:extLst>
                <a:ext uri="{FF2B5EF4-FFF2-40B4-BE49-F238E27FC236}">
                  <a16:creationId xmlns:a16="http://schemas.microsoft.com/office/drawing/2014/main" id="{99EF23F2-5CB3-80F2-7DE5-F6B7DB688222}"/>
                </a:ext>
              </a:extLst>
            </p:cNvPr>
            <p:cNvCxnSpPr>
              <a:cxnSpLocks/>
              <a:endCxn id="109" idx="2"/>
            </p:cNvCxnSpPr>
            <p:nvPr/>
          </p:nvCxnSpPr>
          <p:spPr>
            <a:xfrm>
              <a:off x="2206226" y="1094041"/>
              <a:ext cx="212725"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A95DA20-C3F1-DEE4-9437-AE3D5C9B6B41}"/>
                </a:ext>
              </a:extLst>
            </p:cNvPr>
            <p:cNvSpPr/>
            <p:nvPr/>
          </p:nvSpPr>
          <p:spPr>
            <a:xfrm>
              <a:off x="2418951" y="986091"/>
              <a:ext cx="224685" cy="21590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grpSp>
        <p:nvGrpSpPr>
          <p:cNvPr id="165" name="Group 164">
            <a:extLst>
              <a:ext uri="{FF2B5EF4-FFF2-40B4-BE49-F238E27FC236}">
                <a16:creationId xmlns:a16="http://schemas.microsoft.com/office/drawing/2014/main" id="{F1A47461-2C19-1E34-AFC6-E21DF7013A18}"/>
              </a:ext>
            </a:extLst>
          </p:cNvPr>
          <p:cNvGrpSpPr/>
          <p:nvPr userDrawn="1"/>
        </p:nvGrpSpPr>
        <p:grpSpPr>
          <a:xfrm>
            <a:off x="47580" y="2821048"/>
            <a:ext cx="611040" cy="612000"/>
            <a:chOff x="2843934" y="2885392"/>
            <a:chExt cx="611040" cy="612000"/>
          </a:xfrm>
        </p:grpSpPr>
        <p:sp>
          <p:nvSpPr>
            <p:cNvPr id="166" name="Oval 165">
              <a:extLst>
                <a:ext uri="{FF2B5EF4-FFF2-40B4-BE49-F238E27FC236}">
                  <a16:creationId xmlns:a16="http://schemas.microsoft.com/office/drawing/2014/main" id="{9E9664D5-1AE2-68E9-261A-67E7396EF230}"/>
                </a:ext>
              </a:extLst>
            </p:cNvPr>
            <p:cNvSpPr/>
            <p:nvPr/>
          </p:nvSpPr>
          <p:spPr>
            <a:xfrm>
              <a:off x="2843934" y="288539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67" name="Oval 166">
              <a:extLst>
                <a:ext uri="{FF2B5EF4-FFF2-40B4-BE49-F238E27FC236}">
                  <a16:creationId xmlns:a16="http://schemas.microsoft.com/office/drawing/2014/main" id="{98414B15-2F0A-9E31-1C80-DF468374F1AE}"/>
                </a:ext>
              </a:extLst>
            </p:cNvPr>
            <p:cNvSpPr/>
            <p:nvPr/>
          </p:nvSpPr>
          <p:spPr>
            <a:xfrm>
              <a:off x="2897454" y="293939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68" name="Picture 167">
              <a:extLst>
                <a:ext uri="{FF2B5EF4-FFF2-40B4-BE49-F238E27FC236}">
                  <a16:creationId xmlns:a16="http://schemas.microsoft.com/office/drawing/2014/main" id="{E4CE3CD5-827F-1FA8-6AE7-42A15BE1F4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86290" y="3028888"/>
              <a:ext cx="330167" cy="325007"/>
            </a:xfrm>
            <a:prstGeom prst="rect">
              <a:avLst/>
            </a:prstGeom>
          </p:spPr>
        </p:pic>
      </p:grpSp>
      <p:grpSp>
        <p:nvGrpSpPr>
          <p:cNvPr id="169" name="Group 168">
            <a:extLst>
              <a:ext uri="{FF2B5EF4-FFF2-40B4-BE49-F238E27FC236}">
                <a16:creationId xmlns:a16="http://schemas.microsoft.com/office/drawing/2014/main" id="{8EAAE41B-5943-4F44-D7F0-035A55D46F6D}"/>
              </a:ext>
            </a:extLst>
          </p:cNvPr>
          <p:cNvGrpSpPr/>
          <p:nvPr userDrawn="1"/>
        </p:nvGrpSpPr>
        <p:grpSpPr>
          <a:xfrm>
            <a:off x="47580" y="2068911"/>
            <a:ext cx="611040" cy="612000"/>
            <a:chOff x="2335957" y="2274367"/>
            <a:chExt cx="611040" cy="612000"/>
          </a:xfrm>
        </p:grpSpPr>
        <p:sp>
          <p:nvSpPr>
            <p:cNvPr id="170" name="Oval 169">
              <a:extLst>
                <a:ext uri="{FF2B5EF4-FFF2-40B4-BE49-F238E27FC236}">
                  <a16:creationId xmlns:a16="http://schemas.microsoft.com/office/drawing/2014/main" id="{BDC28E83-7832-6D93-8C7B-484D1639DBCB}"/>
                </a:ext>
              </a:extLst>
            </p:cNvPr>
            <p:cNvSpPr/>
            <p:nvPr/>
          </p:nvSpPr>
          <p:spPr>
            <a:xfrm>
              <a:off x="2335957" y="227436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71" name="Oval 170">
              <a:extLst>
                <a:ext uri="{FF2B5EF4-FFF2-40B4-BE49-F238E27FC236}">
                  <a16:creationId xmlns:a16="http://schemas.microsoft.com/office/drawing/2014/main" id="{0EEC0999-6C3B-E967-12D8-CBD219E2CE22}"/>
                </a:ext>
              </a:extLst>
            </p:cNvPr>
            <p:cNvSpPr/>
            <p:nvPr/>
          </p:nvSpPr>
          <p:spPr>
            <a:xfrm>
              <a:off x="2389477" y="232836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72" name="Picture 171">
              <a:extLst>
                <a:ext uri="{FF2B5EF4-FFF2-40B4-BE49-F238E27FC236}">
                  <a16:creationId xmlns:a16="http://schemas.microsoft.com/office/drawing/2014/main" id="{FD168307-86C9-B2C2-F318-03081223CB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9309" y="2393618"/>
              <a:ext cx="379537" cy="386197"/>
            </a:xfrm>
            <a:prstGeom prst="rect">
              <a:avLst/>
            </a:prstGeom>
          </p:spPr>
        </p:pic>
      </p:grpSp>
      <p:grpSp>
        <p:nvGrpSpPr>
          <p:cNvPr id="173" name="Group 172">
            <a:extLst>
              <a:ext uri="{FF2B5EF4-FFF2-40B4-BE49-F238E27FC236}">
                <a16:creationId xmlns:a16="http://schemas.microsoft.com/office/drawing/2014/main" id="{865D537E-A761-5598-3269-F0D37CA9F396}"/>
              </a:ext>
            </a:extLst>
          </p:cNvPr>
          <p:cNvGrpSpPr/>
          <p:nvPr userDrawn="1"/>
        </p:nvGrpSpPr>
        <p:grpSpPr>
          <a:xfrm>
            <a:off x="47580" y="3573185"/>
            <a:ext cx="611040" cy="612000"/>
            <a:chOff x="3351911" y="3496417"/>
            <a:chExt cx="611040" cy="612000"/>
          </a:xfrm>
        </p:grpSpPr>
        <p:sp>
          <p:nvSpPr>
            <p:cNvPr id="174" name="Oval 173">
              <a:extLst>
                <a:ext uri="{FF2B5EF4-FFF2-40B4-BE49-F238E27FC236}">
                  <a16:creationId xmlns:a16="http://schemas.microsoft.com/office/drawing/2014/main" id="{35237983-D4E5-8EB6-07EB-5C00CA92077B}"/>
                </a:ext>
              </a:extLst>
            </p:cNvPr>
            <p:cNvSpPr/>
            <p:nvPr/>
          </p:nvSpPr>
          <p:spPr>
            <a:xfrm>
              <a:off x="3351911" y="34964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75" name="Oval 174">
              <a:extLst>
                <a:ext uri="{FF2B5EF4-FFF2-40B4-BE49-F238E27FC236}">
                  <a16:creationId xmlns:a16="http://schemas.microsoft.com/office/drawing/2014/main" id="{C1E56ECD-37E9-E86A-5736-9CBF8B199B52}"/>
                </a:ext>
              </a:extLst>
            </p:cNvPr>
            <p:cNvSpPr/>
            <p:nvPr/>
          </p:nvSpPr>
          <p:spPr>
            <a:xfrm>
              <a:off x="3405431" y="35504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76" name="Picture 175">
              <a:extLst>
                <a:ext uri="{FF2B5EF4-FFF2-40B4-BE49-F238E27FC236}">
                  <a16:creationId xmlns:a16="http://schemas.microsoft.com/office/drawing/2014/main" id="{E5BB5DA5-5215-1A1A-0DEF-BCDAB8C3D0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3351" y="3620155"/>
              <a:ext cx="393950" cy="393950"/>
            </a:xfrm>
            <a:prstGeom prst="rect">
              <a:avLst/>
            </a:prstGeom>
          </p:spPr>
        </p:pic>
      </p:grpSp>
      <p:grpSp>
        <p:nvGrpSpPr>
          <p:cNvPr id="177" name="Group 176">
            <a:extLst>
              <a:ext uri="{FF2B5EF4-FFF2-40B4-BE49-F238E27FC236}">
                <a16:creationId xmlns:a16="http://schemas.microsoft.com/office/drawing/2014/main" id="{415C43A4-BF02-A824-382C-AA6C2C6CD873}"/>
              </a:ext>
            </a:extLst>
          </p:cNvPr>
          <p:cNvGrpSpPr/>
          <p:nvPr userDrawn="1"/>
        </p:nvGrpSpPr>
        <p:grpSpPr>
          <a:xfrm>
            <a:off x="47580" y="1316774"/>
            <a:ext cx="611040" cy="612000"/>
            <a:chOff x="1827980" y="1663342"/>
            <a:chExt cx="611040" cy="612000"/>
          </a:xfrm>
        </p:grpSpPr>
        <p:sp>
          <p:nvSpPr>
            <p:cNvPr id="178" name="Oval 177">
              <a:extLst>
                <a:ext uri="{FF2B5EF4-FFF2-40B4-BE49-F238E27FC236}">
                  <a16:creationId xmlns:a16="http://schemas.microsoft.com/office/drawing/2014/main" id="{8D2F4925-5C94-9F9E-D8A3-C215F31C3461}"/>
                </a:ext>
              </a:extLst>
            </p:cNvPr>
            <p:cNvSpPr/>
            <p:nvPr/>
          </p:nvSpPr>
          <p:spPr>
            <a:xfrm>
              <a:off x="1827980" y="16633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79" name="Oval 178">
              <a:extLst>
                <a:ext uri="{FF2B5EF4-FFF2-40B4-BE49-F238E27FC236}">
                  <a16:creationId xmlns:a16="http://schemas.microsoft.com/office/drawing/2014/main" id="{59F14560-D5CA-0041-6482-7295701AD412}"/>
                </a:ext>
              </a:extLst>
            </p:cNvPr>
            <p:cNvSpPr/>
            <p:nvPr/>
          </p:nvSpPr>
          <p:spPr>
            <a:xfrm>
              <a:off x="1881500" y="17173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80" name="Picture 179">
              <a:extLst>
                <a:ext uri="{FF2B5EF4-FFF2-40B4-BE49-F238E27FC236}">
                  <a16:creationId xmlns:a16="http://schemas.microsoft.com/office/drawing/2014/main" id="{FDCCD8E6-F995-9464-700C-DCF657C34E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0401" y="1775902"/>
              <a:ext cx="352248" cy="352248"/>
            </a:xfrm>
            <a:prstGeom prst="rect">
              <a:avLst/>
            </a:prstGeom>
          </p:spPr>
        </p:pic>
      </p:grpSp>
      <p:grpSp>
        <p:nvGrpSpPr>
          <p:cNvPr id="181" name="Group 180">
            <a:extLst>
              <a:ext uri="{FF2B5EF4-FFF2-40B4-BE49-F238E27FC236}">
                <a16:creationId xmlns:a16="http://schemas.microsoft.com/office/drawing/2014/main" id="{51D85880-70BB-BF9A-79BA-3AB01C130409}"/>
              </a:ext>
            </a:extLst>
          </p:cNvPr>
          <p:cNvGrpSpPr/>
          <p:nvPr userDrawn="1"/>
        </p:nvGrpSpPr>
        <p:grpSpPr>
          <a:xfrm>
            <a:off x="47580" y="564637"/>
            <a:ext cx="611040" cy="612000"/>
            <a:chOff x="1320003" y="1052317"/>
            <a:chExt cx="611040" cy="612000"/>
          </a:xfrm>
        </p:grpSpPr>
        <p:sp>
          <p:nvSpPr>
            <p:cNvPr id="182" name="Oval 181">
              <a:extLst>
                <a:ext uri="{FF2B5EF4-FFF2-40B4-BE49-F238E27FC236}">
                  <a16:creationId xmlns:a16="http://schemas.microsoft.com/office/drawing/2014/main" id="{CD69AB66-9BFD-3FEE-1AB1-75CA33203144}"/>
                </a:ext>
              </a:extLst>
            </p:cNvPr>
            <p:cNvSpPr/>
            <p:nvPr/>
          </p:nvSpPr>
          <p:spPr>
            <a:xfrm>
              <a:off x="1320003" y="10523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83" name="Oval 182">
              <a:extLst>
                <a:ext uri="{FF2B5EF4-FFF2-40B4-BE49-F238E27FC236}">
                  <a16:creationId xmlns:a16="http://schemas.microsoft.com/office/drawing/2014/main" id="{DF0DA64B-6EBF-261B-9F29-50F4DCDBA7B1}"/>
                </a:ext>
              </a:extLst>
            </p:cNvPr>
            <p:cNvSpPr/>
            <p:nvPr/>
          </p:nvSpPr>
          <p:spPr>
            <a:xfrm>
              <a:off x="1373523" y="11063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84" name="Picture 183">
              <a:extLst>
                <a:ext uri="{FF2B5EF4-FFF2-40B4-BE49-F238E27FC236}">
                  <a16:creationId xmlns:a16="http://schemas.microsoft.com/office/drawing/2014/main" id="{53CD1A52-E173-D79B-24D2-799C9D63B1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7523" y="1150792"/>
              <a:ext cx="396000" cy="396000"/>
            </a:xfrm>
            <a:prstGeom prst="rect">
              <a:avLst/>
            </a:prstGeom>
          </p:spPr>
        </p:pic>
      </p:grpSp>
      <p:grpSp>
        <p:nvGrpSpPr>
          <p:cNvPr id="185" name="Group 184">
            <a:extLst>
              <a:ext uri="{FF2B5EF4-FFF2-40B4-BE49-F238E27FC236}">
                <a16:creationId xmlns:a16="http://schemas.microsoft.com/office/drawing/2014/main" id="{5130FF36-4640-9A6B-D904-89D09239EAA9}"/>
              </a:ext>
            </a:extLst>
          </p:cNvPr>
          <p:cNvGrpSpPr/>
          <p:nvPr userDrawn="1"/>
        </p:nvGrpSpPr>
        <p:grpSpPr>
          <a:xfrm>
            <a:off x="47580" y="4325322"/>
            <a:ext cx="611040" cy="612000"/>
            <a:chOff x="3859888" y="4107442"/>
            <a:chExt cx="611040" cy="612000"/>
          </a:xfrm>
        </p:grpSpPr>
        <p:sp>
          <p:nvSpPr>
            <p:cNvPr id="186" name="Oval 185">
              <a:extLst>
                <a:ext uri="{FF2B5EF4-FFF2-40B4-BE49-F238E27FC236}">
                  <a16:creationId xmlns:a16="http://schemas.microsoft.com/office/drawing/2014/main" id="{3EEF07C6-CC65-6BFF-4534-02B1E5CD3A94}"/>
                </a:ext>
              </a:extLst>
            </p:cNvPr>
            <p:cNvSpPr/>
            <p:nvPr/>
          </p:nvSpPr>
          <p:spPr>
            <a:xfrm>
              <a:off x="3859888" y="41074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87" name="Oval 186">
              <a:extLst>
                <a:ext uri="{FF2B5EF4-FFF2-40B4-BE49-F238E27FC236}">
                  <a16:creationId xmlns:a16="http://schemas.microsoft.com/office/drawing/2014/main" id="{04E1B2A7-E9D0-05E4-934E-D5264ECFF244}"/>
                </a:ext>
              </a:extLst>
            </p:cNvPr>
            <p:cNvSpPr/>
            <p:nvPr/>
          </p:nvSpPr>
          <p:spPr>
            <a:xfrm>
              <a:off x="3913408" y="41614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88" name="Picture 187">
              <a:extLst>
                <a:ext uri="{FF2B5EF4-FFF2-40B4-BE49-F238E27FC236}">
                  <a16:creationId xmlns:a16="http://schemas.microsoft.com/office/drawing/2014/main" id="{39F777CD-AAA5-49E1-659C-76097D32D27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3952356" y="4189664"/>
              <a:ext cx="426819" cy="426819"/>
            </a:xfrm>
            <a:prstGeom prst="rect">
              <a:avLst/>
            </a:prstGeom>
          </p:spPr>
        </p:pic>
      </p:grpSp>
      <p:grpSp>
        <p:nvGrpSpPr>
          <p:cNvPr id="189" name="Group 188">
            <a:extLst>
              <a:ext uri="{FF2B5EF4-FFF2-40B4-BE49-F238E27FC236}">
                <a16:creationId xmlns:a16="http://schemas.microsoft.com/office/drawing/2014/main" id="{04956554-A534-157C-08A5-CC3EC919C7E0}"/>
              </a:ext>
            </a:extLst>
          </p:cNvPr>
          <p:cNvGrpSpPr/>
          <p:nvPr userDrawn="1"/>
        </p:nvGrpSpPr>
        <p:grpSpPr>
          <a:xfrm>
            <a:off x="47580" y="5077457"/>
            <a:ext cx="611040" cy="612000"/>
            <a:chOff x="4367864" y="4718469"/>
            <a:chExt cx="611040" cy="612000"/>
          </a:xfrm>
        </p:grpSpPr>
        <p:sp>
          <p:nvSpPr>
            <p:cNvPr id="190" name="Oval 189">
              <a:extLst>
                <a:ext uri="{FF2B5EF4-FFF2-40B4-BE49-F238E27FC236}">
                  <a16:creationId xmlns:a16="http://schemas.microsoft.com/office/drawing/2014/main" id="{6C8B6DA9-778C-E4A7-0C73-DC1E57814A97}"/>
                </a:ext>
              </a:extLst>
            </p:cNvPr>
            <p:cNvSpPr/>
            <p:nvPr/>
          </p:nvSpPr>
          <p:spPr>
            <a:xfrm>
              <a:off x="4367864" y="471846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91" name="Oval 190">
              <a:extLst>
                <a:ext uri="{FF2B5EF4-FFF2-40B4-BE49-F238E27FC236}">
                  <a16:creationId xmlns:a16="http://schemas.microsoft.com/office/drawing/2014/main" id="{429C22FF-F603-3D91-9E03-8A43AE7DB13C}"/>
                </a:ext>
              </a:extLst>
            </p:cNvPr>
            <p:cNvSpPr/>
            <p:nvPr/>
          </p:nvSpPr>
          <p:spPr>
            <a:xfrm>
              <a:off x="4421384" y="477246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2" name="Picture 191">
              <a:extLst>
                <a:ext uri="{FF2B5EF4-FFF2-40B4-BE49-F238E27FC236}">
                  <a16:creationId xmlns:a16="http://schemas.microsoft.com/office/drawing/2014/main" id="{DA3E4FB9-E3A7-A329-8BC2-94BA7DB6C1C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456507" y="4814061"/>
              <a:ext cx="433754" cy="433754"/>
            </a:xfrm>
            <a:prstGeom prst="rect">
              <a:avLst/>
            </a:prstGeom>
          </p:spPr>
        </p:pic>
      </p:grpSp>
      <p:grpSp>
        <p:nvGrpSpPr>
          <p:cNvPr id="193" name="Group 192">
            <a:extLst>
              <a:ext uri="{FF2B5EF4-FFF2-40B4-BE49-F238E27FC236}">
                <a16:creationId xmlns:a16="http://schemas.microsoft.com/office/drawing/2014/main" id="{816899C0-90F0-AC25-0BB6-7CA10EEC1753}"/>
              </a:ext>
            </a:extLst>
          </p:cNvPr>
          <p:cNvGrpSpPr/>
          <p:nvPr userDrawn="1"/>
        </p:nvGrpSpPr>
        <p:grpSpPr>
          <a:xfrm>
            <a:off x="47580" y="5781170"/>
            <a:ext cx="611040" cy="612000"/>
            <a:chOff x="4518382" y="5607499"/>
            <a:chExt cx="611040" cy="612000"/>
          </a:xfrm>
        </p:grpSpPr>
        <p:sp>
          <p:nvSpPr>
            <p:cNvPr id="194" name="Oval 193">
              <a:extLst>
                <a:ext uri="{FF2B5EF4-FFF2-40B4-BE49-F238E27FC236}">
                  <a16:creationId xmlns:a16="http://schemas.microsoft.com/office/drawing/2014/main" id="{A6A9E0F6-F37E-AEF6-8F39-80D8CC63D7AC}"/>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95" name="Oval 194">
              <a:extLst>
                <a:ext uri="{FF2B5EF4-FFF2-40B4-BE49-F238E27FC236}">
                  <a16:creationId xmlns:a16="http://schemas.microsoft.com/office/drawing/2014/main" id="{DD80AB51-B5CD-08A5-4D72-0061ED41667F}"/>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6" name="Picture 195">
              <a:extLst>
                <a:ext uri="{FF2B5EF4-FFF2-40B4-BE49-F238E27FC236}">
                  <a16:creationId xmlns:a16="http://schemas.microsoft.com/office/drawing/2014/main" id="{4526BC24-4A30-A016-24C4-5D363CA1D2C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Tree>
    <p:extLst>
      <p:ext uri="{BB962C8B-B14F-4D97-AF65-F5344CB8AC3E}">
        <p14:creationId xmlns:p14="http://schemas.microsoft.com/office/powerpoint/2010/main" val="157547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AF0BE056-5E0D-4B4D-A650-2151D1104834}"/>
              </a:ext>
            </a:extLst>
          </p:cNvPr>
          <p:cNvSpPr>
            <a:spLocks noGrp="1"/>
          </p:cNvSpPr>
          <p:nvPr>
            <p:ph sz="quarter" idx="13"/>
          </p:nvPr>
        </p:nvSpPr>
        <p:spPr>
          <a:xfrm>
            <a:off x="228321" y="809075"/>
            <a:ext cx="11735351" cy="517849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672740" y="255685"/>
            <a:ext cx="11290931"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691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8028C0-BF82-09E4-EB11-382B8100A499}"/>
              </a:ext>
            </a:extLst>
          </p:cNvPr>
          <p:cNvSpPr>
            <a:spLocks noGrp="1"/>
          </p:cNvSpPr>
          <p:nvPr>
            <p:ph type="title" hasCustomPrompt="1"/>
          </p:nvPr>
        </p:nvSpPr>
        <p:spPr>
          <a:xfrm>
            <a:off x="5562600" y="303479"/>
            <a:ext cx="6356180" cy="1565160"/>
          </a:xfrm>
          <a:solidFill>
            <a:schemeClr val="bg1">
              <a:alpha val="60000"/>
            </a:schemeClr>
          </a:solidFill>
        </p:spPr>
        <p:txBody>
          <a:bodyPr lIns="108000" tIns="108000" rIns="108000" bIns="72000"/>
          <a:lstStyle>
            <a:lvl1pPr algn="r">
              <a:defRPr/>
            </a:lvl1pPr>
          </a:lstStyle>
          <a:p>
            <a:r>
              <a:rPr lang="en-GB"/>
              <a:t>&lt;Title&gt; </a:t>
            </a:r>
            <a:br>
              <a:rPr lang="en-GB" b="0"/>
            </a:br>
            <a:br>
              <a:rPr lang="en-GB" b="0"/>
            </a:br>
            <a:r>
              <a:rPr lang="en-GB" sz="1600" b="0"/>
              <a:t>&lt;Subtitle&gt;</a:t>
            </a:r>
            <a:endParaRPr lang="en-GB" i="1"/>
          </a:p>
        </p:txBody>
      </p:sp>
    </p:spTree>
    <p:extLst>
      <p:ext uri="{BB962C8B-B14F-4D97-AF65-F5344CB8AC3E}">
        <p14:creationId xmlns:p14="http://schemas.microsoft.com/office/powerpoint/2010/main" val="354984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gallery 1">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89F6FAF2-5F9A-4A43-A159-E25DF50CB3EC}"/>
              </a:ext>
            </a:extLst>
          </p:cNvPr>
          <p:cNvSpPr>
            <a:spLocks noGrp="1"/>
          </p:cNvSpPr>
          <p:nvPr>
            <p:ph sz="quarter" idx="18" hasCustomPrompt="1"/>
          </p:nvPr>
        </p:nvSpPr>
        <p:spPr>
          <a:xfrm>
            <a:off x="1433311"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2" name="Text Placeholder 21">
            <a:extLst>
              <a:ext uri="{FF2B5EF4-FFF2-40B4-BE49-F238E27FC236}">
                <a16:creationId xmlns:a16="http://schemas.microsoft.com/office/drawing/2014/main" id="{03FACC0D-8DD7-4EB5-BEC1-77D8F328B6B1}"/>
              </a:ext>
            </a:extLst>
          </p:cNvPr>
          <p:cNvSpPr>
            <a:spLocks noGrp="1"/>
          </p:cNvSpPr>
          <p:nvPr>
            <p:ph type="body" sz="quarter" idx="14" hasCustomPrompt="1"/>
          </p:nvPr>
        </p:nvSpPr>
        <p:spPr>
          <a:xfrm>
            <a:off x="1433311"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3" name="Text Placeholder 21">
            <a:extLst>
              <a:ext uri="{FF2B5EF4-FFF2-40B4-BE49-F238E27FC236}">
                <a16:creationId xmlns:a16="http://schemas.microsoft.com/office/drawing/2014/main" id="{02C1A520-1CF9-4DB0-977C-47897353CF31}"/>
              </a:ext>
            </a:extLst>
          </p:cNvPr>
          <p:cNvSpPr>
            <a:spLocks noGrp="1"/>
          </p:cNvSpPr>
          <p:nvPr>
            <p:ph type="body" sz="quarter" idx="15" hasCustomPrompt="1"/>
          </p:nvPr>
        </p:nvSpPr>
        <p:spPr>
          <a:xfrm>
            <a:off x="3865319"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4" name="Text Placeholder 21">
            <a:extLst>
              <a:ext uri="{FF2B5EF4-FFF2-40B4-BE49-F238E27FC236}">
                <a16:creationId xmlns:a16="http://schemas.microsoft.com/office/drawing/2014/main" id="{8E479E4B-804D-4D0C-806E-EF30E99AEA8D}"/>
              </a:ext>
            </a:extLst>
          </p:cNvPr>
          <p:cNvSpPr>
            <a:spLocks noGrp="1"/>
          </p:cNvSpPr>
          <p:nvPr>
            <p:ph type="body" sz="quarter" idx="16" hasCustomPrompt="1"/>
          </p:nvPr>
        </p:nvSpPr>
        <p:spPr>
          <a:xfrm>
            <a:off x="6286545"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5" name="Text Placeholder 21">
            <a:extLst>
              <a:ext uri="{FF2B5EF4-FFF2-40B4-BE49-F238E27FC236}">
                <a16:creationId xmlns:a16="http://schemas.microsoft.com/office/drawing/2014/main" id="{3EF766AD-B6D9-4DB2-A49B-BDBCBE35E823}"/>
              </a:ext>
            </a:extLst>
          </p:cNvPr>
          <p:cNvSpPr>
            <a:spLocks noGrp="1"/>
          </p:cNvSpPr>
          <p:nvPr>
            <p:ph type="body" sz="quarter" idx="17" hasCustomPrompt="1"/>
          </p:nvPr>
        </p:nvSpPr>
        <p:spPr>
          <a:xfrm>
            <a:off x="8727302"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8" name="Content Placeholder 26">
            <a:extLst>
              <a:ext uri="{FF2B5EF4-FFF2-40B4-BE49-F238E27FC236}">
                <a16:creationId xmlns:a16="http://schemas.microsoft.com/office/drawing/2014/main" id="{298FFBE7-274D-45A7-A7CB-B3C16F7C0F2D}"/>
              </a:ext>
            </a:extLst>
          </p:cNvPr>
          <p:cNvSpPr>
            <a:spLocks noGrp="1"/>
          </p:cNvSpPr>
          <p:nvPr>
            <p:ph sz="quarter" idx="19" hasCustomPrompt="1"/>
          </p:nvPr>
        </p:nvSpPr>
        <p:spPr>
          <a:xfrm>
            <a:off x="3865318"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9" name="Content Placeholder 26">
            <a:extLst>
              <a:ext uri="{FF2B5EF4-FFF2-40B4-BE49-F238E27FC236}">
                <a16:creationId xmlns:a16="http://schemas.microsoft.com/office/drawing/2014/main" id="{4434937E-9E53-49B7-8DAD-B876583E6969}"/>
              </a:ext>
            </a:extLst>
          </p:cNvPr>
          <p:cNvSpPr>
            <a:spLocks noGrp="1"/>
          </p:cNvSpPr>
          <p:nvPr>
            <p:ph sz="quarter" idx="20" hasCustomPrompt="1"/>
          </p:nvPr>
        </p:nvSpPr>
        <p:spPr>
          <a:xfrm>
            <a:off x="6297325"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30" name="Content Placeholder 26">
            <a:extLst>
              <a:ext uri="{FF2B5EF4-FFF2-40B4-BE49-F238E27FC236}">
                <a16:creationId xmlns:a16="http://schemas.microsoft.com/office/drawing/2014/main" id="{7FF71500-BF40-4607-A9A4-EF045DFD5C7C}"/>
              </a:ext>
            </a:extLst>
          </p:cNvPr>
          <p:cNvSpPr>
            <a:spLocks noGrp="1"/>
          </p:cNvSpPr>
          <p:nvPr>
            <p:ph sz="quarter" idx="21" hasCustomPrompt="1"/>
          </p:nvPr>
        </p:nvSpPr>
        <p:spPr>
          <a:xfrm>
            <a:off x="8727302"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cxnSp>
        <p:nvCxnSpPr>
          <p:cNvPr id="31" name="Google Shape;39;p6">
            <a:extLst>
              <a:ext uri="{FF2B5EF4-FFF2-40B4-BE49-F238E27FC236}">
                <a16:creationId xmlns:a16="http://schemas.microsoft.com/office/drawing/2014/main" id="{DD077F4D-5B67-4EAC-911E-A5FA9E3DE7D3}"/>
              </a:ext>
            </a:extLst>
          </p:cNvPr>
          <p:cNvCxnSpPr>
            <a:cxnSpLocks/>
            <a:endCxn id="33" idx="2"/>
          </p:cNvCxnSpPr>
          <p:nvPr/>
        </p:nvCxnSpPr>
        <p:spPr>
          <a:xfrm>
            <a:off x="1" y="436001"/>
            <a:ext cx="228321" cy="0"/>
          </a:xfrm>
          <a:prstGeom prst="straightConnector1">
            <a:avLst/>
          </a:prstGeom>
          <a:noFill/>
          <a:ln w="9525" cap="flat" cmpd="sng">
            <a:solidFill>
              <a:schemeClr val="bg2"/>
            </a:solidFill>
            <a:prstDash val="solid"/>
            <a:round/>
            <a:headEnd type="none" w="med" len="med"/>
            <a:tailEnd type="none" w="med" len="med"/>
          </a:ln>
        </p:spPr>
      </p:cxnSp>
      <p:sp>
        <p:nvSpPr>
          <p:cNvPr id="32" name="Google Shape;34;p6">
            <a:extLst>
              <a:ext uri="{FF2B5EF4-FFF2-40B4-BE49-F238E27FC236}">
                <a16:creationId xmlns:a16="http://schemas.microsoft.com/office/drawing/2014/main" id="{E3654E9F-EBCA-475E-9434-3EC37EF4461F}"/>
              </a:ext>
            </a:extLst>
          </p:cNvPr>
          <p:cNvSpPr txBox="1">
            <a:spLocks noGrp="1"/>
          </p:cNvSpPr>
          <p:nvPr>
            <p:ph type="title"/>
          </p:nvPr>
        </p:nvSpPr>
        <p:spPr>
          <a:xfrm>
            <a:off x="672740" y="255685"/>
            <a:ext cx="10094701" cy="360632"/>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bg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3" name="Google Shape;38;p6">
            <a:extLst>
              <a:ext uri="{FF2B5EF4-FFF2-40B4-BE49-F238E27FC236}">
                <a16:creationId xmlns:a16="http://schemas.microsoft.com/office/drawing/2014/main" id="{1E4D6FD3-89B5-4A6A-87B6-D1DAE21CAD44}"/>
              </a:ext>
            </a:extLst>
          </p:cNvPr>
          <p:cNvSpPr/>
          <p:nvPr/>
        </p:nvSpPr>
        <p:spPr>
          <a:xfrm>
            <a:off x="228321" y="327952"/>
            <a:ext cx="216099" cy="216099"/>
          </a:xfrm>
          <a:prstGeom prst="ellipse">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BF44D319-0EAD-67DC-EBB6-D32BAD055865}"/>
              </a:ext>
            </a:extLst>
          </p:cNvPr>
          <p:cNvPicPr>
            <a:picLocks noChangeAspect="1"/>
          </p:cNvPicPr>
          <p:nvPr/>
        </p:nvPicPr>
        <p:blipFill>
          <a:blip r:embed="rId2"/>
          <a:stretch>
            <a:fillRect/>
          </a:stretch>
        </p:blipFill>
        <p:spPr>
          <a:xfrm>
            <a:off x="11059089" y="255685"/>
            <a:ext cx="924771" cy="404460"/>
          </a:xfrm>
          <a:prstGeom prst="rect">
            <a:avLst/>
          </a:prstGeom>
        </p:spPr>
      </p:pic>
    </p:spTree>
    <p:extLst>
      <p:ext uri="{BB962C8B-B14F-4D97-AF65-F5344CB8AC3E}">
        <p14:creationId xmlns:p14="http://schemas.microsoft.com/office/powerpoint/2010/main" val="1654719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gallery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03FACC0D-8DD7-4EB5-BEC1-77D8F328B6B1}"/>
              </a:ext>
            </a:extLst>
          </p:cNvPr>
          <p:cNvSpPr>
            <a:spLocks noGrp="1"/>
          </p:cNvSpPr>
          <p:nvPr>
            <p:ph type="body" sz="quarter" idx="14" hasCustomPrompt="1"/>
          </p:nvPr>
        </p:nvSpPr>
        <p:spPr>
          <a:xfrm>
            <a:off x="1433311"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3" name="Text Placeholder 21">
            <a:extLst>
              <a:ext uri="{FF2B5EF4-FFF2-40B4-BE49-F238E27FC236}">
                <a16:creationId xmlns:a16="http://schemas.microsoft.com/office/drawing/2014/main" id="{02C1A520-1CF9-4DB0-977C-47897353CF31}"/>
              </a:ext>
            </a:extLst>
          </p:cNvPr>
          <p:cNvSpPr>
            <a:spLocks noGrp="1"/>
          </p:cNvSpPr>
          <p:nvPr>
            <p:ph type="body" sz="quarter" idx="15" hasCustomPrompt="1"/>
          </p:nvPr>
        </p:nvSpPr>
        <p:spPr>
          <a:xfrm>
            <a:off x="3865319"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4" name="Text Placeholder 21">
            <a:extLst>
              <a:ext uri="{FF2B5EF4-FFF2-40B4-BE49-F238E27FC236}">
                <a16:creationId xmlns:a16="http://schemas.microsoft.com/office/drawing/2014/main" id="{8E479E4B-804D-4D0C-806E-EF30E99AEA8D}"/>
              </a:ext>
            </a:extLst>
          </p:cNvPr>
          <p:cNvSpPr>
            <a:spLocks noGrp="1"/>
          </p:cNvSpPr>
          <p:nvPr>
            <p:ph type="body" sz="quarter" idx="16" hasCustomPrompt="1"/>
          </p:nvPr>
        </p:nvSpPr>
        <p:spPr>
          <a:xfrm>
            <a:off x="6286545"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5" name="Text Placeholder 21">
            <a:extLst>
              <a:ext uri="{FF2B5EF4-FFF2-40B4-BE49-F238E27FC236}">
                <a16:creationId xmlns:a16="http://schemas.microsoft.com/office/drawing/2014/main" id="{3EF766AD-B6D9-4DB2-A49B-BDBCBE35E823}"/>
              </a:ext>
            </a:extLst>
          </p:cNvPr>
          <p:cNvSpPr>
            <a:spLocks noGrp="1"/>
          </p:cNvSpPr>
          <p:nvPr>
            <p:ph type="body" sz="quarter" idx="17" hasCustomPrompt="1"/>
          </p:nvPr>
        </p:nvSpPr>
        <p:spPr>
          <a:xfrm>
            <a:off x="8727302"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0" name="Content Placeholder 26">
            <a:extLst>
              <a:ext uri="{FF2B5EF4-FFF2-40B4-BE49-F238E27FC236}">
                <a16:creationId xmlns:a16="http://schemas.microsoft.com/office/drawing/2014/main" id="{ADC5C0BD-7618-441A-BEE8-63060FE1EE48}"/>
              </a:ext>
            </a:extLst>
          </p:cNvPr>
          <p:cNvSpPr>
            <a:spLocks noGrp="1"/>
          </p:cNvSpPr>
          <p:nvPr>
            <p:ph sz="quarter" idx="18" hasCustomPrompt="1"/>
          </p:nvPr>
        </p:nvSpPr>
        <p:spPr>
          <a:xfrm>
            <a:off x="1433311"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1" name="Content Placeholder 26">
            <a:extLst>
              <a:ext uri="{FF2B5EF4-FFF2-40B4-BE49-F238E27FC236}">
                <a16:creationId xmlns:a16="http://schemas.microsoft.com/office/drawing/2014/main" id="{20F5F6F3-36D3-480E-A4DA-1CEF7972ED12}"/>
              </a:ext>
            </a:extLst>
          </p:cNvPr>
          <p:cNvSpPr>
            <a:spLocks noGrp="1"/>
          </p:cNvSpPr>
          <p:nvPr>
            <p:ph sz="quarter" idx="19" hasCustomPrompt="1"/>
          </p:nvPr>
        </p:nvSpPr>
        <p:spPr>
          <a:xfrm>
            <a:off x="3865318"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6" name="Content Placeholder 26">
            <a:extLst>
              <a:ext uri="{FF2B5EF4-FFF2-40B4-BE49-F238E27FC236}">
                <a16:creationId xmlns:a16="http://schemas.microsoft.com/office/drawing/2014/main" id="{2F27BA9E-0040-4757-AE07-529378FCA4DD}"/>
              </a:ext>
            </a:extLst>
          </p:cNvPr>
          <p:cNvSpPr>
            <a:spLocks noGrp="1"/>
          </p:cNvSpPr>
          <p:nvPr>
            <p:ph sz="quarter" idx="20" hasCustomPrompt="1"/>
          </p:nvPr>
        </p:nvSpPr>
        <p:spPr>
          <a:xfrm>
            <a:off x="6297325"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7" name="Content Placeholder 26">
            <a:extLst>
              <a:ext uri="{FF2B5EF4-FFF2-40B4-BE49-F238E27FC236}">
                <a16:creationId xmlns:a16="http://schemas.microsoft.com/office/drawing/2014/main" id="{25F1CDBE-C051-4731-99DF-49488951645E}"/>
              </a:ext>
            </a:extLst>
          </p:cNvPr>
          <p:cNvSpPr>
            <a:spLocks noGrp="1"/>
          </p:cNvSpPr>
          <p:nvPr>
            <p:ph sz="quarter" idx="21" hasCustomPrompt="1"/>
          </p:nvPr>
        </p:nvSpPr>
        <p:spPr>
          <a:xfrm>
            <a:off x="8727302"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cxnSp>
        <p:nvCxnSpPr>
          <p:cNvPr id="28" name="Google Shape;39;p6">
            <a:extLst>
              <a:ext uri="{FF2B5EF4-FFF2-40B4-BE49-F238E27FC236}">
                <a16:creationId xmlns:a16="http://schemas.microsoft.com/office/drawing/2014/main" id="{381A1D77-D020-40C6-AA85-B7E2356D712E}"/>
              </a:ext>
            </a:extLst>
          </p:cNvPr>
          <p:cNvCxnSpPr>
            <a:cxnSpLocks/>
            <a:endCxn id="3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9" name="Google Shape;34;p6">
            <a:extLst>
              <a:ext uri="{FF2B5EF4-FFF2-40B4-BE49-F238E27FC236}">
                <a16:creationId xmlns:a16="http://schemas.microsoft.com/office/drawing/2014/main" id="{CFB4255A-36E0-43FA-AC8C-B7F60F7FB840}"/>
              </a:ext>
            </a:extLst>
          </p:cNvPr>
          <p:cNvSpPr txBox="1">
            <a:spLocks noGrp="1"/>
          </p:cNvSpPr>
          <p:nvPr>
            <p:ph type="title"/>
          </p:nvPr>
        </p:nvSpPr>
        <p:spPr>
          <a:xfrm>
            <a:off x="672740" y="255685"/>
            <a:ext cx="10094702"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0" name="Google Shape;38;p6">
            <a:extLst>
              <a:ext uri="{FF2B5EF4-FFF2-40B4-BE49-F238E27FC236}">
                <a16:creationId xmlns:a16="http://schemas.microsoft.com/office/drawing/2014/main" id="{0EF41851-CF63-4DD4-92FF-9FE94601DE0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E8E23D56-6B3A-D1DF-BFAC-1852714F216E}"/>
              </a:ext>
            </a:extLst>
          </p:cNvPr>
          <p:cNvPicPr>
            <a:picLocks noChangeAspect="1"/>
          </p:cNvPicPr>
          <p:nvPr/>
        </p:nvPicPr>
        <p:blipFill>
          <a:blip r:embed="rId2"/>
          <a:stretch>
            <a:fillRect/>
          </a:stretch>
        </p:blipFill>
        <p:spPr>
          <a:xfrm>
            <a:off x="11059089" y="255685"/>
            <a:ext cx="924771" cy="404460"/>
          </a:xfrm>
          <a:prstGeom prst="rect">
            <a:avLst/>
          </a:prstGeom>
        </p:spPr>
      </p:pic>
      <p:cxnSp>
        <p:nvCxnSpPr>
          <p:cNvPr id="5" name="Straight Connector 4">
            <a:extLst>
              <a:ext uri="{FF2B5EF4-FFF2-40B4-BE49-F238E27FC236}">
                <a16:creationId xmlns:a16="http://schemas.microsoft.com/office/drawing/2014/main" id="{6CCD7572-965D-7DC3-92E3-7A1BCE88E2E2}"/>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72D0DE-D535-17C0-3596-9605EACF55CF}"/>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9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gallery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ECCF8-05EA-4B76-8B1B-16B186743183}"/>
              </a:ext>
            </a:extLst>
          </p:cNvPr>
          <p:cNvSpPr>
            <a:spLocks noGrp="1"/>
          </p:cNvSpPr>
          <p:nvPr>
            <p:ph sz="quarter" idx="21" hasCustomPrompt="1"/>
          </p:nvPr>
        </p:nvSpPr>
        <p:spPr>
          <a:xfrm>
            <a:off x="743799"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cxnSp>
        <p:nvCxnSpPr>
          <p:cNvPr id="31" name="Google Shape;39;p6">
            <a:extLst>
              <a:ext uri="{FF2B5EF4-FFF2-40B4-BE49-F238E27FC236}">
                <a16:creationId xmlns:a16="http://schemas.microsoft.com/office/drawing/2014/main" id="{DD077F4D-5B67-4EAC-911E-A5FA9E3DE7D3}"/>
              </a:ext>
            </a:extLst>
          </p:cNvPr>
          <p:cNvCxnSpPr>
            <a:cxnSpLocks/>
            <a:endCxn id="33" idx="2"/>
          </p:cNvCxnSpPr>
          <p:nvPr/>
        </p:nvCxnSpPr>
        <p:spPr>
          <a:xfrm>
            <a:off x="1" y="436001"/>
            <a:ext cx="228321" cy="0"/>
          </a:xfrm>
          <a:prstGeom prst="straightConnector1">
            <a:avLst/>
          </a:prstGeom>
          <a:noFill/>
          <a:ln w="9525" cap="flat" cmpd="sng">
            <a:solidFill>
              <a:schemeClr val="bg2"/>
            </a:solidFill>
            <a:prstDash val="solid"/>
            <a:round/>
            <a:headEnd type="none" w="med" len="med"/>
            <a:tailEnd type="none" w="med" len="med"/>
          </a:ln>
        </p:spPr>
      </p:cxnSp>
      <p:sp>
        <p:nvSpPr>
          <p:cNvPr id="32" name="Google Shape;34;p6">
            <a:extLst>
              <a:ext uri="{FF2B5EF4-FFF2-40B4-BE49-F238E27FC236}">
                <a16:creationId xmlns:a16="http://schemas.microsoft.com/office/drawing/2014/main" id="{E3654E9F-EBCA-475E-9434-3EC37EF4461F}"/>
              </a:ext>
            </a:extLst>
          </p:cNvPr>
          <p:cNvSpPr txBox="1">
            <a:spLocks noGrp="1"/>
          </p:cNvSpPr>
          <p:nvPr>
            <p:ph type="title"/>
          </p:nvPr>
        </p:nvSpPr>
        <p:spPr>
          <a:xfrm>
            <a:off x="672740" y="255685"/>
            <a:ext cx="10764975" cy="360632"/>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bg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3" name="Google Shape;38;p6">
            <a:extLst>
              <a:ext uri="{FF2B5EF4-FFF2-40B4-BE49-F238E27FC236}">
                <a16:creationId xmlns:a16="http://schemas.microsoft.com/office/drawing/2014/main" id="{1E4D6FD3-89B5-4A6A-87B6-D1DAE21CAD44}"/>
              </a:ext>
            </a:extLst>
          </p:cNvPr>
          <p:cNvSpPr/>
          <p:nvPr/>
        </p:nvSpPr>
        <p:spPr>
          <a:xfrm>
            <a:off x="228321" y="327952"/>
            <a:ext cx="216099" cy="216099"/>
          </a:xfrm>
          <a:prstGeom prst="ellipse">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932F6F5F-C1AF-496C-9ACD-85D70C58FB1F}"/>
              </a:ext>
            </a:extLst>
          </p:cNvPr>
          <p:cNvSpPr>
            <a:spLocks noGrp="1"/>
          </p:cNvSpPr>
          <p:nvPr>
            <p:ph sz="quarter" idx="22" hasCustomPrompt="1"/>
          </p:nvPr>
        </p:nvSpPr>
        <p:spPr>
          <a:xfrm>
            <a:off x="9062077"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6" name="Content Placeholder 2">
            <a:extLst>
              <a:ext uri="{FF2B5EF4-FFF2-40B4-BE49-F238E27FC236}">
                <a16:creationId xmlns:a16="http://schemas.microsoft.com/office/drawing/2014/main" id="{7EDD80AC-E204-4EA5-A3BE-F900645CB442}"/>
              </a:ext>
            </a:extLst>
          </p:cNvPr>
          <p:cNvSpPr>
            <a:spLocks noGrp="1"/>
          </p:cNvSpPr>
          <p:nvPr>
            <p:ph sz="quarter" idx="24" hasCustomPrompt="1"/>
          </p:nvPr>
        </p:nvSpPr>
        <p:spPr>
          <a:xfrm>
            <a:off x="3516558"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8" name="Content Placeholder 2">
            <a:extLst>
              <a:ext uri="{FF2B5EF4-FFF2-40B4-BE49-F238E27FC236}">
                <a16:creationId xmlns:a16="http://schemas.microsoft.com/office/drawing/2014/main" id="{F661161E-449C-428C-A560-08F98FA8ADD5}"/>
              </a:ext>
            </a:extLst>
          </p:cNvPr>
          <p:cNvSpPr>
            <a:spLocks noGrp="1"/>
          </p:cNvSpPr>
          <p:nvPr>
            <p:ph sz="quarter" idx="26" hasCustomPrompt="1"/>
          </p:nvPr>
        </p:nvSpPr>
        <p:spPr>
          <a:xfrm>
            <a:off x="6289317"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3" name="Content Placeholder 2">
            <a:extLst>
              <a:ext uri="{FF2B5EF4-FFF2-40B4-BE49-F238E27FC236}">
                <a16:creationId xmlns:a16="http://schemas.microsoft.com/office/drawing/2014/main" id="{C82CAFEF-217C-4C11-BD07-45CAC1EBE5E7}"/>
              </a:ext>
            </a:extLst>
          </p:cNvPr>
          <p:cNvSpPr>
            <a:spLocks noGrp="1"/>
          </p:cNvSpPr>
          <p:nvPr>
            <p:ph sz="quarter" idx="27" hasCustomPrompt="1"/>
          </p:nvPr>
        </p:nvSpPr>
        <p:spPr>
          <a:xfrm>
            <a:off x="743799"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4" name="Content Placeholder 2">
            <a:extLst>
              <a:ext uri="{FF2B5EF4-FFF2-40B4-BE49-F238E27FC236}">
                <a16:creationId xmlns:a16="http://schemas.microsoft.com/office/drawing/2014/main" id="{1E3FC89F-B055-4E5E-ABAD-A1E848986C42}"/>
              </a:ext>
            </a:extLst>
          </p:cNvPr>
          <p:cNvSpPr>
            <a:spLocks noGrp="1"/>
          </p:cNvSpPr>
          <p:nvPr>
            <p:ph sz="quarter" idx="28" hasCustomPrompt="1"/>
          </p:nvPr>
        </p:nvSpPr>
        <p:spPr>
          <a:xfrm>
            <a:off x="9062077"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5" name="Content Placeholder 2">
            <a:extLst>
              <a:ext uri="{FF2B5EF4-FFF2-40B4-BE49-F238E27FC236}">
                <a16:creationId xmlns:a16="http://schemas.microsoft.com/office/drawing/2014/main" id="{18615577-D8E4-4070-9D05-E0443D2ED3AB}"/>
              </a:ext>
            </a:extLst>
          </p:cNvPr>
          <p:cNvSpPr>
            <a:spLocks noGrp="1"/>
          </p:cNvSpPr>
          <p:nvPr>
            <p:ph sz="quarter" idx="29" hasCustomPrompt="1"/>
          </p:nvPr>
        </p:nvSpPr>
        <p:spPr>
          <a:xfrm>
            <a:off x="3516558"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6" name="Content Placeholder 2">
            <a:extLst>
              <a:ext uri="{FF2B5EF4-FFF2-40B4-BE49-F238E27FC236}">
                <a16:creationId xmlns:a16="http://schemas.microsoft.com/office/drawing/2014/main" id="{4D6FED1A-3EA7-4025-90E9-4918EA2A691F}"/>
              </a:ext>
            </a:extLst>
          </p:cNvPr>
          <p:cNvSpPr>
            <a:spLocks noGrp="1"/>
          </p:cNvSpPr>
          <p:nvPr>
            <p:ph sz="quarter" idx="30" hasCustomPrompt="1"/>
          </p:nvPr>
        </p:nvSpPr>
        <p:spPr>
          <a:xfrm>
            <a:off x="6289317"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Tree>
    <p:extLst>
      <p:ext uri="{BB962C8B-B14F-4D97-AF65-F5344CB8AC3E}">
        <p14:creationId xmlns:p14="http://schemas.microsoft.com/office/powerpoint/2010/main" val="3360530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gallery 4">
    <p:spTree>
      <p:nvGrpSpPr>
        <p:cNvPr id="1" name=""/>
        <p:cNvGrpSpPr/>
        <p:nvPr/>
      </p:nvGrpSpPr>
      <p:grpSpPr>
        <a:xfrm>
          <a:off x="0" y="0"/>
          <a:ext cx="0" cy="0"/>
          <a:chOff x="0" y="0"/>
          <a:chExt cx="0" cy="0"/>
        </a:xfrm>
      </p:grpSpPr>
      <p:cxnSp>
        <p:nvCxnSpPr>
          <p:cNvPr id="28" name="Google Shape;39;p6">
            <a:extLst>
              <a:ext uri="{FF2B5EF4-FFF2-40B4-BE49-F238E27FC236}">
                <a16:creationId xmlns:a16="http://schemas.microsoft.com/office/drawing/2014/main" id="{381A1D77-D020-40C6-AA85-B7E2356D712E}"/>
              </a:ext>
            </a:extLst>
          </p:cNvPr>
          <p:cNvCxnSpPr>
            <a:cxnSpLocks/>
            <a:endCxn id="3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9" name="Google Shape;34;p6">
            <a:extLst>
              <a:ext uri="{FF2B5EF4-FFF2-40B4-BE49-F238E27FC236}">
                <a16:creationId xmlns:a16="http://schemas.microsoft.com/office/drawing/2014/main" id="{CFB4255A-36E0-43FA-AC8C-B7F60F7FB840}"/>
              </a:ext>
            </a:extLst>
          </p:cNvPr>
          <p:cNvSpPr txBox="1">
            <a:spLocks noGrp="1"/>
          </p:cNvSpPr>
          <p:nvPr>
            <p:ph type="title"/>
          </p:nvPr>
        </p:nvSpPr>
        <p:spPr>
          <a:xfrm>
            <a:off x="672740" y="255685"/>
            <a:ext cx="10764975"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0" name="Google Shape;38;p6">
            <a:extLst>
              <a:ext uri="{FF2B5EF4-FFF2-40B4-BE49-F238E27FC236}">
                <a16:creationId xmlns:a16="http://schemas.microsoft.com/office/drawing/2014/main" id="{0EF41851-CF63-4DD4-92FF-9FE94601DE0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53CD6121-5F07-4066-8CF4-AC264EF4C99F}"/>
              </a:ext>
            </a:extLst>
          </p:cNvPr>
          <p:cNvSpPr>
            <a:spLocks noGrp="1"/>
          </p:cNvSpPr>
          <p:nvPr>
            <p:ph sz="quarter" idx="21" hasCustomPrompt="1"/>
          </p:nvPr>
        </p:nvSpPr>
        <p:spPr>
          <a:xfrm>
            <a:off x="743799"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3" name="Content Placeholder 2">
            <a:extLst>
              <a:ext uri="{FF2B5EF4-FFF2-40B4-BE49-F238E27FC236}">
                <a16:creationId xmlns:a16="http://schemas.microsoft.com/office/drawing/2014/main" id="{19F924B0-589F-4F12-AB5C-E606F5990A74}"/>
              </a:ext>
            </a:extLst>
          </p:cNvPr>
          <p:cNvSpPr>
            <a:spLocks noGrp="1"/>
          </p:cNvSpPr>
          <p:nvPr>
            <p:ph sz="quarter" idx="22" hasCustomPrompt="1"/>
          </p:nvPr>
        </p:nvSpPr>
        <p:spPr>
          <a:xfrm>
            <a:off x="9062077"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4" name="Content Placeholder 2">
            <a:extLst>
              <a:ext uri="{FF2B5EF4-FFF2-40B4-BE49-F238E27FC236}">
                <a16:creationId xmlns:a16="http://schemas.microsoft.com/office/drawing/2014/main" id="{40BC4757-AD3A-4210-A97E-A38354B9D8A3}"/>
              </a:ext>
            </a:extLst>
          </p:cNvPr>
          <p:cNvSpPr>
            <a:spLocks noGrp="1"/>
          </p:cNvSpPr>
          <p:nvPr>
            <p:ph sz="quarter" idx="24" hasCustomPrompt="1"/>
          </p:nvPr>
        </p:nvSpPr>
        <p:spPr>
          <a:xfrm>
            <a:off x="3516558"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5" name="Content Placeholder 2">
            <a:extLst>
              <a:ext uri="{FF2B5EF4-FFF2-40B4-BE49-F238E27FC236}">
                <a16:creationId xmlns:a16="http://schemas.microsoft.com/office/drawing/2014/main" id="{FCE74191-24E8-4A00-947A-C20D3C865B47}"/>
              </a:ext>
            </a:extLst>
          </p:cNvPr>
          <p:cNvSpPr>
            <a:spLocks noGrp="1"/>
          </p:cNvSpPr>
          <p:nvPr>
            <p:ph sz="quarter" idx="26" hasCustomPrompt="1"/>
          </p:nvPr>
        </p:nvSpPr>
        <p:spPr>
          <a:xfrm>
            <a:off x="6289317"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6" name="Content Placeholder 2">
            <a:extLst>
              <a:ext uri="{FF2B5EF4-FFF2-40B4-BE49-F238E27FC236}">
                <a16:creationId xmlns:a16="http://schemas.microsoft.com/office/drawing/2014/main" id="{B332CA1C-2571-41D1-9E7C-935E232348DD}"/>
              </a:ext>
            </a:extLst>
          </p:cNvPr>
          <p:cNvSpPr>
            <a:spLocks noGrp="1"/>
          </p:cNvSpPr>
          <p:nvPr>
            <p:ph sz="quarter" idx="27" hasCustomPrompt="1"/>
          </p:nvPr>
        </p:nvSpPr>
        <p:spPr>
          <a:xfrm>
            <a:off x="743799"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7" name="Content Placeholder 2">
            <a:extLst>
              <a:ext uri="{FF2B5EF4-FFF2-40B4-BE49-F238E27FC236}">
                <a16:creationId xmlns:a16="http://schemas.microsoft.com/office/drawing/2014/main" id="{C9978EF2-7899-454E-8E6F-2F26C5DF0331}"/>
              </a:ext>
            </a:extLst>
          </p:cNvPr>
          <p:cNvSpPr>
            <a:spLocks noGrp="1"/>
          </p:cNvSpPr>
          <p:nvPr>
            <p:ph sz="quarter" idx="28" hasCustomPrompt="1"/>
          </p:nvPr>
        </p:nvSpPr>
        <p:spPr>
          <a:xfrm>
            <a:off x="9062077"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8" name="Content Placeholder 2">
            <a:extLst>
              <a:ext uri="{FF2B5EF4-FFF2-40B4-BE49-F238E27FC236}">
                <a16:creationId xmlns:a16="http://schemas.microsoft.com/office/drawing/2014/main" id="{AC813245-0D79-482D-AC51-63D91413CEA2}"/>
              </a:ext>
            </a:extLst>
          </p:cNvPr>
          <p:cNvSpPr>
            <a:spLocks noGrp="1"/>
          </p:cNvSpPr>
          <p:nvPr>
            <p:ph sz="quarter" idx="29" hasCustomPrompt="1"/>
          </p:nvPr>
        </p:nvSpPr>
        <p:spPr>
          <a:xfrm>
            <a:off x="3516558"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9" name="Content Placeholder 2">
            <a:extLst>
              <a:ext uri="{FF2B5EF4-FFF2-40B4-BE49-F238E27FC236}">
                <a16:creationId xmlns:a16="http://schemas.microsoft.com/office/drawing/2014/main" id="{8240B365-D84E-4561-A8B9-DF1D78963669}"/>
              </a:ext>
            </a:extLst>
          </p:cNvPr>
          <p:cNvSpPr>
            <a:spLocks noGrp="1"/>
          </p:cNvSpPr>
          <p:nvPr>
            <p:ph sz="quarter" idx="30" hasCustomPrompt="1"/>
          </p:nvPr>
        </p:nvSpPr>
        <p:spPr>
          <a:xfrm>
            <a:off x="6289317"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Tree>
    <p:extLst>
      <p:ext uri="{BB962C8B-B14F-4D97-AF65-F5344CB8AC3E}">
        <p14:creationId xmlns:p14="http://schemas.microsoft.com/office/powerpoint/2010/main" val="3608174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806733" y="3451403"/>
            <a:ext cx="6578400" cy="625797"/>
          </a:xfrm>
          <a:prstGeom prst="rect">
            <a:avLst/>
          </a:prstGeom>
          <a:solidFill>
            <a:schemeClr val="accent1"/>
          </a:solidFill>
        </p:spPr>
        <p:txBody>
          <a:bodyPr spcFirstLastPara="1" wrap="square" lIns="91425" tIns="0" rIns="91425" bIns="91425" anchor="b" anchorCtr="0">
            <a:spAutoFit/>
          </a:bodyPr>
          <a:lstStyle>
            <a:lvl1pPr marL="101597" lvl="0" indent="0" algn="ctr" rtl="0">
              <a:spcBef>
                <a:spcPts val="800"/>
              </a:spcBef>
              <a:spcAft>
                <a:spcPts val="0"/>
              </a:spcAft>
              <a:buSzPts val="2400"/>
              <a:buFont typeface="Lora"/>
              <a:buNone/>
              <a:defRPr sz="2800" i="1" spc="-80" baseline="0">
                <a:solidFill>
                  <a:schemeClr val="bg1"/>
                </a:solidFill>
                <a:latin typeface="Arial" panose="020B0604020202020204" pitchFamily="34" charset="0"/>
                <a:ea typeface="Arial" panose="020B0604020202020204" pitchFamily="34" charset="0"/>
                <a:cs typeface="Arial" panose="020B0604020202020204" pitchFamily="34" charset="0"/>
                <a:sym typeface="Lora"/>
              </a:defRPr>
            </a:lvl1pPr>
            <a:lvl2pPr marL="1219170" lvl="1" indent="-474121" algn="ctr" rtl="0">
              <a:spcBef>
                <a:spcPts val="0"/>
              </a:spcBef>
              <a:spcAft>
                <a:spcPts val="0"/>
              </a:spcAft>
              <a:buSzPts val="2000"/>
              <a:buFont typeface="Lora"/>
              <a:buChar char="○"/>
              <a:defRPr i="1">
                <a:latin typeface="Lora"/>
                <a:ea typeface="Lora"/>
                <a:cs typeface="Lora"/>
                <a:sym typeface="Lora"/>
              </a:defRPr>
            </a:lvl2pPr>
            <a:lvl3pPr marL="1828754" lvl="2" indent="-474121" algn="ctr" rtl="0">
              <a:spcBef>
                <a:spcPts val="0"/>
              </a:spcBef>
              <a:spcAft>
                <a:spcPts val="0"/>
              </a:spcAft>
              <a:buSzPts val="2000"/>
              <a:buFont typeface="Lora"/>
              <a:buChar char="■"/>
              <a:defRPr i="1">
                <a:latin typeface="Lora"/>
                <a:ea typeface="Lora"/>
                <a:cs typeface="Lora"/>
                <a:sym typeface="Lora"/>
              </a:defRPr>
            </a:lvl3pPr>
            <a:lvl4pPr marL="2438339" lvl="3" indent="-507987" algn="ctr" rtl="0">
              <a:spcBef>
                <a:spcPts val="0"/>
              </a:spcBef>
              <a:spcAft>
                <a:spcPts val="0"/>
              </a:spcAft>
              <a:buSzPts val="2400"/>
              <a:buFont typeface="Lora"/>
              <a:buChar char="●"/>
              <a:defRPr sz="3200" i="1">
                <a:latin typeface="Lora"/>
                <a:ea typeface="Lora"/>
                <a:cs typeface="Lora"/>
                <a:sym typeface="Lora"/>
              </a:defRPr>
            </a:lvl4pPr>
            <a:lvl5pPr marL="3047924" lvl="4" indent="-507987" algn="ctr" rtl="0">
              <a:spcBef>
                <a:spcPts val="0"/>
              </a:spcBef>
              <a:spcAft>
                <a:spcPts val="0"/>
              </a:spcAft>
              <a:buSzPts val="2400"/>
              <a:buFont typeface="Lora"/>
              <a:buChar char="○"/>
              <a:defRPr sz="3200" i="1">
                <a:latin typeface="Lora"/>
                <a:ea typeface="Lora"/>
                <a:cs typeface="Lora"/>
                <a:sym typeface="Lora"/>
              </a:defRPr>
            </a:lvl5pPr>
            <a:lvl6pPr marL="3657509" lvl="5" indent="-507987" algn="ctr" rtl="0">
              <a:spcBef>
                <a:spcPts val="0"/>
              </a:spcBef>
              <a:spcAft>
                <a:spcPts val="0"/>
              </a:spcAft>
              <a:buSzPts val="2400"/>
              <a:buFont typeface="Lora"/>
              <a:buChar char="■"/>
              <a:defRPr sz="3200" i="1">
                <a:latin typeface="Lora"/>
                <a:ea typeface="Lora"/>
                <a:cs typeface="Lora"/>
                <a:sym typeface="Lora"/>
              </a:defRPr>
            </a:lvl6pPr>
            <a:lvl7pPr marL="4267093" lvl="6" indent="-507987" algn="ctr" rtl="0">
              <a:spcBef>
                <a:spcPts val="0"/>
              </a:spcBef>
              <a:spcAft>
                <a:spcPts val="0"/>
              </a:spcAft>
              <a:buSzPts val="2400"/>
              <a:buFont typeface="Lora"/>
              <a:buChar char="●"/>
              <a:defRPr sz="3200" i="1">
                <a:latin typeface="Lora"/>
                <a:ea typeface="Lora"/>
                <a:cs typeface="Lora"/>
                <a:sym typeface="Lora"/>
              </a:defRPr>
            </a:lvl7pPr>
            <a:lvl8pPr marL="4876678" lvl="7" indent="-507987" algn="ctr" rtl="0">
              <a:spcBef>
                <a:spcPts val="0"/>
              </a:spcBef>
              <a:spcAft>
                <a:spcPts val="0"/>
              </a:spcAft>
              <a:buSzPts val="2400"/>
              <a:buFont typeface="Lora"/>
              <a:buChar char="○"/>
              <a:defRPr sz="3200" i="1">
                <a:latin typeface="Lora"/>
                <a:ea typeface="Lora"/>
                <a:cs typeface="Lora"/>
                <a:sym typeface="Lora"/>
              </a:defRPr>
            </a:lvl8pPr>
            <a:lvl9pPr marL="5486263" lvl="8" indent="-507987" algn="ctr">
              <a:spcBef>
                <a:spcPts val="0"/>
              </a:spcBef>
              <a:spcAft>
                <a:spcPts val="0"/>
              </a:spcAft>
              <a:buSzPts val="2400"/>
              <a:buFont typeface="Lora"/>
              <a:buChar char="■"/>
              <a:defRPr sz="3200" i="1">
                <a:latin typeface="Lora"/>
                <a:ea typeface="Lora"/>
                <a:cs typeface="Lora"/>
                <a:sym typeface="Lora"/>
              </a:defRPr>
            </a:lvl9pPr>
          </a:lstStyle>
          <a:p>
            <a:pPr lvl="0"/>
            <a:r>
              <a:rPr lang="en-US"/>
              <a:t>Click to edit Master text styles</a:t>
            </a:r>
          </a:p>
        </p:txBody>
      </p:sp>
      <p:cxnSp>
        <p:nvCxnSpPr>
          <p:cNvPr id="22" name="Google Shape;22;p4"/>
          <p:cNvCxnSpPr/>
          <p:nvPr/>
        </p:nvCxnSpPr>
        <p:spPr>
          <a:xfrm>
            <a:off x="6112100" y="4902000"/>
            <a:ext cx="0" cy="1974000"/>
          </a:xfrm>
          <a:prstGeom prst="straightConnector1">
            <a:avLst/>
          </a:prstGeom>
          <a:noFill/>
          <a:ln w="9525" cap="flat" cmpd="sng">
            <a:solidFill>
              <a:schemeClr val="bg2"/>
            </a:solidFill>
            <a:prstDash val="solid"/>
            <a:round/>
            <a:headEnd type="none" w="med" len="med"/>
            <a:tailEnd type="none" w="med" len="med"/>
          </a:ln>
        </p:spPr>
      </p:cxnSp>
      <p:sp>
        <p:nvSpPr>
          <p:cNvPr id="23" name="Google Shape;23;p4"/>
          <p:cNvSpPr/>
          <p:nvPr/>
        </p:nvSpPr>
        <p:spPr>
          <a:xfrm>
            <a:off x="5718000" y="4524000"/>
            <a:ext cx="756000" cy="7560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24" name="Google Shape;24;p4"/>
          <p:cNvSpPr txBox="1"/>
          <p:nvPr/>
        </p:nvSpPr>
        <p:spPr>
          <a:xfrm>
            <a:off x="4791200" y="4550203"/>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4800" b="1">
                <a:solidFill>
                  <a:schemeClr val="bg1"/>
                </a:solidFill>
                <a:latin typeface="Arial" panose="020B0604020202020204" pitchFamily="34" charset="0"/>
                <a:ea typeface="Lora"/>
                <a:cs typeface="Arial" panose="020B0604020202020204" pitchFamily="34" charset="0"/>
                <a:sym typeface="Lora"/>
              </a:rPr>
              <a:t>“</a:t>
            </a:r>
            <a:endParaRPr sz="4800" b="1">
              <a:solidFill>
                <a:schemeClr val="bg1"/>
              </a:solidFill>
              <a:latin typeface="Arial" panose="020B0604020202020204" pitchFamily="34" charset="0"/>
              <a:ea typeface="Lora"/>
              <a:cs typeface="Arial" panose="020B0604020202020204" pitchFamily="34" charset="0"/>
              <a:sym typeface="Lora"/>
            </a:endParaRPr>
          </a:p>
        </p:txBody>
      </p:sp>
    </p:spTree>
    <p:extLst>
      <p:ext uri="{BB962C8B-B14F-4D97-AF65-F5344CB8AC3E}">
        <p14:creationId xmlns:p14="http://schemas.microsoft.com/office/powerpoint/2010/main" val="990013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2 column">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84B48BFB-21BF-4711-8613-FD06CF3453A5}"/>
              </a:ext>
            </a:extLst>
          </p:cNvPr>
          <p:cNvSpPr>
            <a:spLocks noGrp="1"/>
          </p:cNvSpPr>
          <p:nvPr>
            <p:ph sz="quarter" idx="13"/>
          </p:nvPr>
        </p:nvSpPr>
        <p:spPr>
          <a:xfrm>
            <a:off x="228321" y="809075"/>
            <a:ext cx="5753515" cy="532430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1">
            <a:extLst>
              <a:ext uri="{FF2B5EF4-FFF2-40B4-BE49-F238E27FC236}">
                <a16:creationId xmlns:a16="http://schemas.microsoft.com/office/drawing/2014/main" id="{5C727288-AB40-4038-9F0E-9A1FC682B9D4}"/>
              </a:ext>
            </a:extLst>
          </p:cNvPr>
          <p:cNvSpPr>
            <a:spLocks noGrp="1"/>
          </p:cNvSpPr>
          <p:nvPr>
            <p:ph sz="quarter" idx="19"/>
          </p:nvPr>
        </p:nvSpPr>
        <p:spPr>
          <a:xfrm>
            <a:off x="6210159" y="809075"/>
            <a:ext cx="5753515" cy="532430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Google Shape;39;p6">
            <a:extLst>
              <a:ext uri="{FF2B5EF4-FFF2-40B4-BE49-F238E27FC236}">
                <a16:creationId xmlns:a16="http://schemas.microsoft.com/office/drawing/2014/main" id="{899CABC5-518B-48A0-8B0F-6F82144256C5}"/>
              </a:ext>
            </a:extLst>
          </p:cNvPr>
          <p:cNvCxnSpPr>
            <a:cxnSpLocks/>
            <a:endCxn id="9"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8" name="Google Shape;34;p6">
            <a:extLst>
              <a:ext uri="{FF2B5EF4-FFF2-40B4-BE49-F238E27FC236}">
                <a16:creationId xmlns:a16="http://schemas.microsoft.com/office/drawing/2014/main" id="{FF78FC50-6A3C-4494-8BD9-7481D93BF541}"/>
              </a:ext>
            </a:extLst>
          </p:cNvPr>
          <p:cNvSpPr txBox="1">
            <a:spLocks noGrp="1"/>
          </p:cNvSpPr>
          <p:nvPr>
            <p:ph type="title"/>
          </p:nvPr>
        </p:nvSpPr>
        <p:spPr>
          <a:xfrm>
            <a:off x="672740" y="255685"/>
            <a:ext cx="11290933"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9" name="Google Shape;38;p6">
            <a:extLst>
              <a:ext uri="{FF2B5EF4-FFF2-40B4-BE49-F238E27FC236}">
                <a16:creationId xmlns:a16="http://schemas.microsoft.com/office/drawing/2014/main" id="{54A2657B-F25B-46E3-B5F1-18C2A7E1FFD0}"/>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1CA86794-14BD-BC95-0E8B-97A3AFEE9CBE}"/>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7E8E98B-38F7-3C5E-BD90-38FF9A232DCC}"/>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38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3 column">
    <p:spTree>
      <p:nvGrpSpPr>
        <p:cNvPr id="1" name=""/>
        <p:cNvGrpSpPr/>
        <p:nvPr/>
      </p:nvGrpSpPr>
      <p:grpSpPr>
        <a:xfrm>
          <a:off x="0" y="0"/>
          <a:ext cx="0" cy="0"/>
          <a:chOff x="0" y="0"/>
          <a:chExt cx="0" cy="0"/>
        </a:xfrm>
      </p:grpSpPr>
      <p:sp>
        <p:nvSpPr>
          <p:cNvPr id="14" name="Content Placeholder 21">
            <a:extLst>
              <a:ext uri="{FF2B5EF4-FFF2-40B4-BE49-F238E27FC236}">
                <a16:creationId xmlns:a16="http://schemas.microsoft.com/office/drawing/2014/main" id="{FCC66F55-56D4-4001-A3AC-F82D810A678E}"/>
              </a:ext>
            </a:extLst>
          </p:cNvPr>
          <p:cNvSpPr>
            <a:spLocks noGrp="1"/>
          </p:cNvSpPr>
          <p:nvPr>
            <p:ph sz="quarter" idx="13"/>
          </p:nvPr>
        </p:nvSpPr>
        <p:spPr>
          <a:xfrm>
            <a:off x="228322"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1">
            <a:extLst>
              <a:ext uri="{FF2B5EF4-FFF2-40B4-BE49-F238E27FC236}">
                <a16:creationId xmlns:a16="http://schemas.microsoft.com/office/drawing/2014/main" id="{1674F569-5FC4-4C2E-8108-9060E25D1880}"/>
              </a:ext>
            </a:extLst>
          </p:cNvPr>
          <p:cNvSpPr>
            <a:spLocks noGrp="1"/>
          </p:cNvSpPr>
          <p:nvPr>
            <p:ph sz="quarter" idx="19"/>
          </p:nvPr>
        </p:nvSpPr>
        <p:spPr>
          <a:xfrm>
            <a:off x="4216214"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1">
            <a:extLst>
              <a:ext uri="{FF2B5EF4-FFF2-40B4-BE49-F238E27FC236}">
                <a16:creationId xmlns:a16="http://schemas.microsoft.com/office/drawing/2014/main" id="{639B067F-5128-4D68-B9E1-C28D5FADCDE6}"/>
              </a:ext>
            </a:extLst>
          </p:cNvPr>
          <p:cNvSpPr>
            <a:spLocks noGrp="1"/>
          </p:cNvSpPr>
          <p:nvPr>
            <p:ph sz="quarter" idx="20"/>
          </p:nvPr>
        </p:nvSpPr>
        <p:spPr>
          <a:xfrm>
            <a:off x="8204106"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Google Shape;39;p6">
            <a:extLst>
              <a:ext uri="{FF2B5EF4-FFF2-40B4-BE49-F238E27FC236}">
                <a16:creationId xmlns:a16="http://schemas.microsoft.com/office/drawing/2014/main" id="{D3910A80-AED1-4546-8AD9-4911B7BA7EFF}"/>
              </a:ext>
            </a:extLst>
          </p:cNvPr>
          <p:cNvCxnSpPr>
            <a:cxnSpLocks/>
            <a:endCxn id="1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9" name="Google Shape;34;p6">
            <a:extLst>
              <a:ext uri="{FF2B5EF4-FFF2-40B4-BE49-F238E27FC236}">
                <a16:creationId xmlns:a16="http://schemas.microsoft.com/office/drawing/2014/main" id="{A0E67C72-624A-4CCE-8BED-7A9ACDC45DEE}"/>
              </a:ext>
            </a:extLst>
          </p:cNvPr>
          <p:cNvSpPr txBox="1">
            <a:spLocks noGrp="1"/>
          </p:cNvSpPr>
          <p:nvPr>
            <p:ph type="title"/>
          </p:nvPr>
        </p:nvSpPr>
        <p:spPr>
          <a:xfrm>
            <a:off x="672740" y="255685"/>
            <a:ext cx="11290935"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10" name="Google Shape;38;p6">
            <a:extLst>
              <a:ext uri="{FF2B5EF4-FFF2-40B4-BE49-F238E27FC236}">
                <a16:creationId xmlns:a16="http://schemas.microsoft.com/office/drawing/2014/main" id="{B18BF90B-8C5E-4748-878B-DEF435DE2785}"/>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6D894E22-1BE2-A1BC-C432-8BCB14FC8534}"/>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8718DAB-E434-D699-8DC7-B0D90B25BCE3}"/>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14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4 column">
    <p:spTree>
      <p:nvGrpSpPr>
        <p:cNvPr id="1" name=""/>
        <p:cNvGrpSpPr/>
        <p:nvPr/>
      </p:nvGrpSpPr>
      <p:grpSpPr>
        <a:xfrm>
          <a:off x="0" y="0"/>
          <a:ext cx="0" cy="0"/>
          <a:chOff x="0" y="0"/>
          <a:chExt cx="0" cy="0"/>
        </a:xfrm>
      </p:grpSpPr>
      <p:sp>
        <p:nvSpPr>
          <p:cNvPr id="16" name="Content Placeholder 21">
            <a:extLst>
              <a:ext uri="{FF2B5EF4-FFF2-40B4-BE49-F238E27FC236}">
                <a16:creationId xmlns:a16="http://schemas.microsoft.com/office/drawing/2014/main" id="{69C8EB84-A33B-4D53-BA98-E23A9CED64EA}"/>
              </a:ext>
            </a:extLst>
          </p:cNvPr>
          <p:cNvSpPr>
            <a:spLocks noGrp="1"/>
          </p:cNvSpPr>
          <p:nvPr>
            <p:ph sz="quarter" idx="19"/>
          </p:nvPr>
        </p:nvSpPr>
        <p:spPr>
          <a:xfrm>
            <a:off x="228322"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1">
            <a:extLst>
              <a:ext uri="{FF2B5EF4-FFF2-40B4-BE49-F238E27FC236}">
                <a16:creationId xmlns:a16="http://schemas.microsoft.com/office/drawing/2014/main" id="{73F4235E-E142-4813-87A7-001874509F4A}"/>
              </a:ext>
            </a:extLst>
          </p:cNvPr>
          <p:cNvSpPr>
            <a:spLocks noGrp="1"/>
          </p:cNvSpPr>
          <p:nvPr>
            <p:ph sz="quarter" idx="20"/>
          </p:nvPr>
        </p:nvSpPr>
        <p:spPr>
          <a:xfrm>
            <a:off x="3233429" y="809848"/>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1">
            <a:extLst>
              <a:ext uri="{FF2B5EF4-FFF2-40B4-BE49-F238E27FC236}">
                <a16:creationId xmlns:a16="http://schemas.microsoft.com/office/drawing/2014/main" id="{B5BD7DC6-4859-49A3-8C91-2BB9F19D9E48}"/>
              </a:ext>
            </a:extLst>
          </p:cNvPr>
          <p:cNvSpPr>
            <a:spLocks noGrp="1"/>
          </p:cNvSpPr>
          <p:nvPr>
            <p:ph sz="quarter" idx="21"/>
          </p:nvPr>
        </p:nvSpPr>
        <p:spPr>
          <a:xfrm>
            <a:off x="6237262"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1">
            <a:extLst>
              <a:ext uri="{FF2B5EF4-FFF2-40B4-BE49-F238E27FC236}">
                <a16:creationId xmlns:a16="http://schemas.microsoft.com/office/drawing/2014/main" id="{6D20C2EC-9DAA-41C5-AD74-B2D09F84F5EC}"/>
              </a:ext>
            </a:extLst>
          </p:cNvPr>
          <p:cNvSpPr>
            <a:spLocks noGrp="1"/>
          </p:cNvSpPr>
          <p:nvPr>
            <p:ph sz="quarter" idx="22"/>
          </p:nvPr>
        </p:nvSpPr>
        <p:spPr>
          <a:xfrm>
            <a:off x="9241095"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oogle Shape;34;p6">
            <a:extLst>
              <a:ext uri="{FF2B5EF4-FFF2-40B4-BE49-F238E27FC236}">
                <a16:creationId xmlns:a16="http://schemas.microsoft.com/office/drawing/2014/main" id="{AFC44970-3C8A-4DFA-A284-1FF30C4B61FB}"/>
              </a:ext>
            </a:extLst>
          </p:cNvPr>
          <p:cNvSpPr txBox="1">
            <a:spLocks noGrp="1"/>
          </p:cNvSpPr>
          <p:nvPr>
            <p:ph type="title"/>
          </p:nvPr>
        </p:nvSpPr>
        <p:spPr>
          <a:xfrm>
            <a:off x="672741" y="255685"/>
            <a:ext cx="11288386"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cxnSp>
        <p:nvCxnSpPr>
          <p:cNvPr id="14" name="Google Shape;39;p6">
            <a:extLst>
              <a:ext uri="{FF2B5EF4-FFF2-40B4-BE49-F238E27FC236}">
                <a16:creationId xmlns:a16="http://schemas.microsoft.com/office/drawing/2014/main" id="{ABFF9A22-DE19-B1A9-E0BC-616575175DCC}"/>
              </a:ext>
            </a:extLst>
          </p:cNvPr>
          <p:cNvCxnSpPr>
            <a:cxnSpLocks/>
            <a:endCxn id="15"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15" name="Google Shape;38;p6">
            <a:extLst>
              <a:ext uri="{FF2B5EF4-FFF2-40B4-BE49-F238E27FC236}">
                <a16:creationId xmlns:a16="http://schemas.microsoft.com/office/drawing/2014/main" id="{87D01C9E-EC53-ACAE-29CC-0B6299E9EF0A}"/>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03BBB831-EF33-7D8A-B013-419504ED20A5}"/>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4B8FB53-2EE7-6205-F8B3-BCF455D0637E}"/>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24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1 column">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1A67F287-9F08-BFB2-55CB-4F098A8F3D63}"/>
              </a:ext>
            </a:extLst>
          </p:cNvPr>
          <p:cNvSpPr/>
          <p:nvPr userDrawn="1"/>
        </p:nvSpPr>
        <p:spPr>
          <a:xfrm>
            <a:off x="5907707" y="890485"/>
            <a:ext cx="5904000" cy="301510"/>
          </a:xfrm>
          <a:prstGeom prst="chevron">
            <a:avLst/>
          </a:prstGeom>
          <a:solidFill>
            <a:srgbClr val="F8E4F8"/>
          </a:solidFill>
          <a:ln w="28575">
            <a:solidFill>
              <a:srgbClr val="8B23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02400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B2388"/>
                </a:solidFill>
                <a:effectLst/>
                <a:uLnTx/>
                <a:uFillTx/>
                <a:latin typeface="Arial"/>
                <a:ea typeface="+mn-ea"/>
                <a:cs typeface="+mn-cs"/>
              </a:rPr>
              <a:t>Rolling out the Long-Term Vision</a:t>
            </a:r>
          </a:p>
        </p:txBody>
      </p:sp>
      <p:sp>
        <p:nvSpPr>
          <p:cNvPr id="4" name="Arrow: Chevron 3">
            <a:extLst>
              <a:ext uri="{FF2B5EF4-FFF2-40B4-BE49-F238E27FC236}">
                <a16:creationId xmlns:a16="http://schemas.microsoft.com/office/drawing/2014/main" id="{D8B6E949-35AE-53EC-9C73-72867F9FFDC4}"/>
              </a:ext>
            </a:extLst>
          </p:cNvPr>
          <p:cNvSpPr/>
          <p:nvPr userDrawn="1"/>
        </p:nvSpPr>
        <p:spPr>
          <a:xfrm>
            <a:off x="5829253" y="890485"/>
            <a:ext cx="3204000" cy="245183"/>
          </a:xfrm>
          <a:prstGeom prst="chevron">
            <a:avLst/>
          </a:prstGeom>
          <a:solidFill>
            <a:srgbClr val="F8E4F8"/>
          </a:solidFill>
          <a:ln w="28575">
            <a:solidFill>
              <a:srgbClr val="8B23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B2388"/>
                </a:solidFill>
                <a:effectLst/>
                <a:uLnTx/>
                <a:uFillTx/>
                <a:latin typeface="Arial"/>
                <a:ea typeface="+mn-ea"/>
                <a:cs typeface="+mn-cs"/>
              </a:rPr>
              <a:t>Mobilising the Holding</a:t>
            </a:r>
            <a:r>
              <a:rPr lang="en-GB" sz="1200" b="1">
                <a:solidFill>
                  <a:srgbClr val="8B2388"/>
                </a:solidFill>
                <a:latin typeface="Arial"/>
              </a:rPr>
              <a:t> Service</a:t>
            </a:r>
            <a:endParaRPr kumimoji="0" lang="en-GB" sz="1200" b="1" i="0" u="none" strike="noStrike" kern="1200" cap="none" spc="0" normalizeH="0" baseline="0" noProof="0">
              <a:ln>
                <a:noFill/>
              </a:ln>
              <a:solidFill>
                <a:srgbClr val="8B2388"/>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4A427360-282B-BF2A-8816-15C6372FED0C}"/>
              </a:ext>
            </a:extLst>
          </p:cNvPr>
          <p:cNvSpPr/>
          <p:nvPr userDrawn="1"/>
        </p:nvSpPr>
        <p:spPr>
          <a:xfrm>
            <a:off x="1247932" y="692501"/>
            <a:ext cx="10896488" cy="5612165"/>
          </a:xfrm>
          <a:prstGeom prst="rect">
            <a:avLst/>
          </a:prstGeom>
          <a:solidFill>
            <a:schemeClr val="bg1">
              <a:alpha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5D56696C-C039-349B-68F7-5B3334EB3347}"/>
              </a:ext>
            </a:extLst>
          </p:cNvPr>
          <p:cNvSpPr/>
          <p:nvPr userDrawn="1"/>
        </p:nvSpPr>
        <p:spPr>
          <a:xfrm>
            <a:off x="2" y="0"/>
            <a:ext cx="1137236" cy="6858001"/>
          </a:xfrm>
          <a:prstGeom prst="rect">
            <a:avLst/>
          </a:prstGeom>
          <a:solidFill>
            <a:srgbClr val="F9E7F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nvGrpSpPr>
          <p:cNvPr id="75" name="Group 74">
            <a:extLst>
              <a:ext uri="{FF2B5EF4-FFF2-40B4-BE49-F238E27FC236}">
                <a16:creationId xmlns:a16="http://schemas.microsoft.com/office/drawing/2014/main" id="{B9A2B00C-72AD-F556-FBA0-9E53A5EA8F4A}"/>
              </a:ext>
            </a:extLst>
          </p:cNvPr>
          <p:cNvGrpSpPr/>
          <p:nvPr userDrawn="1"/>
        </p:nvGrpSpPr>
        <p:grpSpPr>
          <a:xfrm>
            <a:off x="47580" y="2821048"/>
            <a:ext cx="611040" cy="612000"/>
            <a:chOff x="2843934" y="2885392"/>
            <a:chExt cx="611040" cy="612000"/>
          </a:xfrm>
        </p:grpSpPr>
        <p:sp>
          <p:nvSpPr>
            <p:cNvPr id="76" name="Oval 75">
              <a:extLst>
                <a:ext uri="{FF2B5EF4-FFF2-40B4-BE49-F238E27FC236}">
                  <a16:creationId xmlns:a16="http://schemas.microsoft.com/office/drawing/2014/main" id="{230E1462-3528-87F3-2767-AC71CF4C91CB}"/>
                </a:ext>
              </a:extLst>
            </p:cNvPr>
            <p:cNvSpPr/>
            <p:nvPr/>
          </p:nvSpPr>
          <p:spPr>
            <a:xfrm>
              <a:off x="2843934" y="288539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77" name="Oval 76">
              <a:extLst>
                <a:ext uri="{FF2B5EF4-FFF2-40B4-BE49-F238E27FC236}">
                  <a16:creationId xmlns:a16="http://schemas.microsoft.com/office/drawing/2014/main" id="{819AA7C1-D3CB-B8FA-E71A-E6054CF3252B}"/>
                </a:ext>
              </a:extLst>
            </p:cNvPr>
            <p:cNvSpPr/>
            <p:nvPr/>
          </p:nvSpPr>
          <p:spPr>
            <a:xfrm>
              <a:off x="2897454" y="293939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78" name="Picture 77">
              <a:extLst>
                <a:ext uri="{FF2B5EF4-FFF2-40B4-BE49-F238E27FC236}">
                  <a16:creationId xmlns:a16="http://schemas.microsoft.com/office/drawing/2014/main" id="{DBBEE4AA-DD04-51CB-AA7B-86687D679F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86290" y="3028888"/>
              <a:ext cx="330167" cy="325007"/>
            </a:xfrm>
            <a:prstGeom prst="rect">
              <a:avLst/>
            </a:prstGeom>
          </p:spPr>
        </p:pic>
      </p:grpSp>
      <p:grpSp>
        <p:nvGrpSpPr>
          <p:cNvPr id="79" name="Group 78">
            <a:extLst>
              <a:ext uri="{FF2B5EF4-FFF2-40B4-BE49-F238E27FC236}">
                <a16:creationId xmlns:a16="http://schemas.microsoft.com/office/drawing/2014/main" id="{B9A24B4A-EA59-4131-3B57-0D483E944D37}"/>
              </a:ext>
            </a:extLst>
          </p:cNvPr>
          <p:cNvGrpSpPr/>
          <p:nvPr userDrawn="1"/>
        </p:nvGrpSpPr>
        <p:grpSpPr>
          <a:xfrm>
            <a:off x="47580" y="2068911"/>
            <a:ext cx="611040" cy="612000"/>
            <a:chOff x="2335957" y="2274367"/>
            <a:chExt cx="611040" cy="612000"/>
          </a:xfrm>
        </p:grpSpPr>
        <p:sp>
          <p:nvSpPr>
            <p:cNvPr id="80" name="Oval 79">
              <a:extLst>
                <a:ext uri="{FF2B5EF4-FFF2-40B4-BE49-F238E27FC236}">
                  <a16:creationId xmlns:a16="http://schemas.microsoft.com/office/drawing/2014/main" id="{9ADB0D6D-AF40-B9E3-C637-2F4AB463EE61}"/>
                </a:ext>
              </a:extLst>
            </p:cNvPr>
            <p:cNvSpPr/>
            <p:nvPr/>
          </p:nvSpPr>
          <p:spPr>
            <a:xfrm>
              <a:off x="2335957" y="227436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81" name="Oval 80">
              <a:extLst>
                <a:ext uri="{FF2B5EF4-FFF2-40B4-BE49-F238E27FC236}">
                  <a16:creationId xmlns:a16="http://schemas.microsoft.com/office/drawing/2014/main" id="{B2C61F8C-4DF7-0A19-419E-09458A660BB7}"/>
                </a:ext>
              </a:extLst>
            </p:cNvPr>
            <p:cNvSpPr/>
            <p:nvPr/>
          </p:nvSpPr>
          <p:spPr>
            <a:xfrm>
              <a:off x="2389477" y="232836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82" name="Picture 81">
              <a:extLst>
                <a:ext uri="{FF2B5EF4-FFF2-40B4-BE49-F238E27FC236}">
                  <a16:creationId xmlns:a16="http://schemas.microsoft.com/office/drawing/2014/main" id="{04052FCE-B3D0-5A04-D4AC-9473AE6BEB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9309" y="2393618"/>
              <a:ext cx="379537" cy="386197"/>
            </a:xfrm>
            <a:prstGeom prst="rect">
              <a:avLst/>
            </a:prstGeom>
          </p:spPr>
        </p:pic>
      </p:grpSp>
      <p:grpSp>
        <p:nvGrpSpPr>
          <p:cNvPr id="83" name="Group 82">
            <a:extLst>
              <a:ext uri="{FF2B5EF4-FFF2-40B4-BE49-F238E27FC236}">
                <a16:creationId xmlns:a16="http://schemas.microsoft.com/office/drawing/2014/main" id="{E80B5E8C-843E-CBDF-B4EC-2F927E28091C}"/>
              </a:ext>
            </a:extLst>
          </p:cNvPr>
          <p:cNvGrpSpPr/>
          <p:nvPr userDrawn="1"/>
        </p:nvGrpSpPr>
        <p:grpSpPr>
          <a:xfrm>
            <a:off x="47580" y="3573185"/>
            <a:ext cx="611040" cy="612000"/>
            <a:chOff x="3351911" y="3496417"/>
            <a:chExt cx="611040" cy="612000"/>
          </a:xfrm>
        </p:grpSpPr>
        <p:sp>
          <p:nvSpPr>
            <p:cNvPr id="84" name="Oval 83">
              <a:extLst>
                <a:ext uri="{FF2B5EF4-FFF2-40B4-BE49-F238E27FC236}">
                  <a16:creationId xmlns:a16="http://schemas.microsoft.com/office/drawing/2014/main" id="{A374E531-B624-D338-D1F7-3BB9A96666C3}"/>
                </a:ext>
              </a:extLst>
            </p:cNvPr>
            <p:cNvSpPr/>
            <p:nvPr/>
          </p:nvSpPr>
          <p:spPr>
            <a:xfrm>
              <a:off x="3351911" y="34964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85" name="Oval 84">
              <a:extLst>
                <a:ext uri="{FF2B5EF4-FFF2-40B4-BE49-F238E27FC236}">
                  <a16:creationId xmlns:a16="http://schemas.microsoft.com/office/drawing/2014/main" id="{17E5FC1E-B855-1E2D-7623-549DF494498C}"/>
                </a:ext>
              </a:extLst>
            </p:cNvPr>
            <p:cNvSpPr/>
            <p:nvPr/>
          </p:nvSpPr>
          <p:spPr>
            <a:xfrm>
              <a:off x="3405431" y="35504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86" name="Picture 85">
              <a:extLst>
                <a:ext uri="{FF2B5EF4-FFF2-40B4-BE49-F238E27FC236}">
                  <a16:creationId xmlns:a16="http://schemas.microsoft.com/office/drawing/2014/main" id="{C4EB2DBD-7A95-1DB9-E9F3-DC6DDD08ED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3351" y="3620155"/>
              <a:ext cx="393950" cy="393950"/>
            </a:xfrm>
            <a:prstGeom prst="rect">
              <a:avLst/>
            </a:prstGeom>
          </p:spPr>
        </p:pic>
      </p:grpSp>
      <p:grpSp>
        <p:nvGrpSpPr>
          <p:cNvPr id="87" name="Group 86">
            <a:extLst>
              <a:ext uri="{FF2B5EF4-FFF2-40B4-BE49-F238E27FC236}">
                <a16:creationId xmlns:a16="http://schemas.microsoft.com/office/drawing/2014/main" id="{25CC2B51-ED03-0140-7122-5E1397D2EC21}"/>
              </a:ext>
            </a:extLst>
          </p:cNvPr>
          <p:cNvGrpSpPr/>
          <p:nvPr userDrawn="1"/>
        </p:nvGrpSpPr>
        <p:grpSpPr>
          <a:xfrm>
            <a:off x="47580" y="1316774"/>
            <a:ext cx="611040" cy="612000"/>
            <a:chOff x="1827980" y="1663342"/>
            <a:chExt cx="611040" cy="612000"/>
          </a:xfrm>
        </p:grpSpPr>
        <p:sp>
          <p:nvSpPr>
            <p:cNvPr id="88" name="Oval 87">
              <a:extLst>
                <a:ext uri="{FF2B5EF4-FFF2-40B4-BE49-F238E27FC236}">
                  <a16:creationId xmlns:a16="http://schemas.microsoft.com/office/drawing/2014/main" id="{9D065BB7-371C-841D-532D-EA264AB21E6D}"/>
                </a:ext>
              </a:extLst>
            </p:cNvPr>
            <p:cNvSpPr/>
            <p:nvPr/>
          </p:nvSpPr>
          <p:spPr>
            <a:xfrm>
              <a:off x="1827980" y="16633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89" name="Oval 88">
              <a:extLst>
                <a:ext uri="{FF2B5EF4-FFF2-40B4-BE49-F238E27FC236}">
                  <a16:creationId xmlns:a16="http://schemas.microsoft.com/office/drawing/2014/main" id="{8D9E7DD4-D860-B4CF-B205-838BD4FABD18}"/>
                </a:ext>
              </a:extLst>
            </p:cNvPr>
            <p:cNvSpPr/>
            <p:nvPr/>
          </p:nvSpPr>
          <p:spPr>
            <a:xfrm>
              <a:off x="1881500" y="17173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90" name="Picture 89">
              <a:extLst>
                <a:ext uri="{FF2B5EF4-FFF2-40B4-BE49-F238E27FC236}">
                  <a16:creationId xmlns:a16="http://schemas.microsoft.com/office/drawing/2014/main" id="{D884D1EE-2B69-BC04-AC61-6BBF95172D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0401" y="1775902"/>
              <a:ext cx="352248" cy="352248"/>
            </a:xfrm>
            <a:prstGeom prst="rect">
              <a:avLst/>
            </a:prstGeom>
          </p:spPr>
        </p:pic>
      </p:grpSp>
      <p:grpSp>
        <p:nvGrpSpPr>
          <p:cNvPr id="91" name="Group 90">
            <a:extLst>
              <a:ext uri="{FF2B5EF4-FFF2-40B4-BE49-F238E27FC236}">
                <a16:creationId xmlns:a16="http://schemas.microsoft.com/office/drawing/2014/main" id="{9EFB0EA4-C5A5-6C41-D0F5-A725135180BD}"/>
              </a:ext>
            </a:extLst>
          </p:cNvPr>
          <p:cNvGrpSpPr/>
          <p:nvPr userDrawn="1"/>
        </p:nvGrpSpPr>
        <p:grpSpPr>
          <a:xfrm>
            <a:off x="47580" y="564637"/>
            <a:ext cx="611040" cy="612000"/>
            <a:chOff x="1320003" y="1052317"/>
            <a:chExt cx="611040" cy="612000"/>
          </a:xfrm>
        </p:grpSpPr>
        <p:sp>
          <p:nvSpPr>
            <p:cNvPr id="92" name="Oval 91">
              <a:extLst>
                <a:ext uri="{FF2B5EF4-FFF2-40B4-BE49-F238E27FC236}">
                  <a16:creationId xmlns:a16="http://schemas.microsoft.com/office/drawing/2014/main" id="{ED5C7192-078B-E519-72C5-DC2DC3B52EE4}"/>
                </a:ext>
              </a:extLst>
            </p:cNvPr>
            <p:cNvSpPr/>
            <p:nvPr/>
          </p:nvSpPr>
          <p:spPr>
            <a:xfrm>
              <a:off x="1320003" y="10523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93" name="Oval 92">
              <a:extLst>
                <a:ext uri="{FF2B5EF4-FFF2-40B4-BE49-F238E27FC236}">
                  <a16:creationId xmlns:a16="http://schemas.microsoft.com/office/drawing/2014/main" id="{9C9BA3B4-3531-622E-649D-888A5C26384C}"/>
                </a:ext>
              </a:extLst>
            </p:cNvPr>
            <p:cNvSpPr/>
            <p:nvPr/>
          </p:nvSpPr>
          <p:spPr>
            <a:xfrm>
              <a:off x="1373523" y="11063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94" name="Picture 93">
              <a:extLst>
                <a:ext uri="{FF2B5EF4-FFF2-40B4-BE49-F238E27FC236}">
                  <a16:creationId xmlns:a16="http://schemas.microsoft.com/office/drawing/2014/main" id="{DD30F9EF-51E4-A68B-0C24-52B9EF4DE5F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7523" y="1150792"/>
              <a:ext cx="396000" cy="396000"/>
            </a:xfrm>
            <a:prstGeom prst="rect">
              <a:avLst/>
            </a:prstGeom>
          </p:spPr>
        </p:pic>
      </p:grpSp>
      <p:grpSp>
        <p:nvGrpSpPr>
          <p:cNvPr id="95" name="Group 94">
            <a:extLst>
              <a:ext uri="{FF2B5EF4-FFF2-40B4-BE49-F238E27FC236}">
                <a16:creationId xmlns:a16="http://schemas.microsoft.com/office/drawing/2014/main" id="{03963570-44EC-D8EB-2F65-80C0A1ED4ECF}"/>
              </a:ext>
            </a:extLst>
          </p:cNvPr>
          <p:cNvGrpSpPr/>
          <p:nvPr userDrawn="1"/>
        </p:nvGrpSpPr>
        <p:grpSpPr>
          <a:xfrm>
            <a:off x="47580" y="4325322"/>
            <a:ext cx="611040" cy="612000"/>
            <a:chOff x="3859888" y="4107442"/>
            <a:chExt cx="611040" cy="612000"/>
          </a:xfrm>
        </p:grpSpPr>
        <p:sp>
          <p:nvSpPr>
            <p:cNvPr id="96" name="Oval 95">
              <a:extLst>
                <a:ext uri="{FF2B5EF4-FFF2-40B4-BE49-F238E27FC236}">
                  <a16:creationId xmlns:a16="http://schemas.microsoft.com/office/drawing/2014/main" id="{938C5493-1873-9923-C3DB-C07324A10648}"/>
                </a:ext>
              </a:extLst>
            </p:cNvPr>
            <p:cNvSpPr/>
            <p:nvPr/>
          </p:nvSpPr>
          <p:spPr>
            <a:xfrm>
              <a:off x="3859888" y="41074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97" name="Oval 96">
              <a:extLst>
                <a:ext uri="{FF2B5EF4-FFF2-40B4-BE49-F238E27FC236}">
                  <a16:creationId xmlns:a16="http://schemas.microsoft.com/office/drawing/2014/main" id="{55C04AD6-2242-E549-3EB3-1595A4882A12}"/>
                </a:ext>
              </a:extLst>
            </p:cNvPr>
            <p:cNvSpPr/>
            <p:nvPr/>
          </p:nvSpPr>
          <p:spPr>
            <a:xfrm>
              <a:off x="3913408" y="41614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98" name="Picture 97">
              <a:extLst>
                <a:ext uri="{FF2B5EF4-FFF2-40B4-BE49-F238E27FC236}">
                  <a16:creationId xmlns:a16="http://schemas.microsoft.com/office/drawing/2014/main" id="{2AFC6770-023E-83AC-8B5A-DFA57D0DCB7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3952356" y="4189664"/>
              <a:ext cx="426819" cy="426819"/>
            </a:xfrm>
            <a:prstGeom prst="rect">
              <a:avLst/>
            </a:prstGeom>
          </p:spPr>
        </p:pic>
      </p:grpSp>
      <p:grpSp>
        <p:nvGrpSpPr>
          <p:cNvPr id="99" name="Group 98">
            <a:extLst>
              <a:ext uri="{FF2B5EF4-FFF2-40B4-BE49-F238E27FC236}">
                <a16:creationId xmlns:a16="http://schemas.microsoft.com/office/drawing/2014/main" id="{EB9030D1-F510-44BE-8884-F2D60129EA1F}"/>
              </a:ext>
            </a:extLst>
          </p:cNvPr>
          <p:cNvGrpSpPr/>
          <p:nvPr userDrawn="1"/>
        </p:nvGrpSpPr>
        <p:grpSpPr>
          <a:xfrm>
            <a:off x="47580" y="5077457"/>
            <a:ext cx="611040" cy="612000"/>
            <a:chOff x="4367864" y="4718469"/>
            <a:chExt cx="611040" cy="612000"/>
          </a:xfrm>
        </p:grpSpPr>
        <p:sp>
          <p:nvSpPr>
            <p:cNvPr id="100" name="Oval 99">
              <a:extLst>
                <a:ext uri="{FF2B5EF4-FFF2-40B4-BE49-F238E27FC236}">
                  <a16:creationId xmlns:a16="http://schemas.microsoft.com/office/drawing/2014/main" id="{F4A446AE-0C52-F362-2FDA-4872185E7053}"/>
                </a:ext>
              </a:extLst>
            </p:cNvPr>
            <p:cNvSpPr/>
            <p:nvPr/>
          </p:nvSpPr>
          <p:spPr>
            <a:xfrm>
              <a:off x="4367864" y="471846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01" name="Oval 100">
              <a:extLst>
                <a:ext uri="{FF2B5EF4-FFF2-40B4-BE49-F238E27FC236}">
                  <a16:creationId xmlns:a16="http://schemas.microsoft.com/office/drawing/2014/main" id="{299CE817-B432-014E-8A85-7D98856D8F8F}"/>
                </a:ext>
              </a:extLst>
            </p:cNvPr>
            <p:cNvSpPr/>
            <p:nvPr/>
          </p:nvSpPr>
          <p:spPr>
            <a:xfrm>
              <a:off x="4421384" y="477246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02" name="Picture 101">
              <a:extLst>
                <a:ext uri="{FF2B5EF4-FFF2-40B4-BE49-F238E27FC236}">
                  <a16:creationId xmlns:a16="http://schemas.microsoft.com/office/drawing/2014/main" id="{47686F68-AF27-0A0B-1767-FEE42F21EE5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456507" y="4814061"/>
              <a:ext cx="433754" cy="433754"/>
            </a:xfrm>
            <a:prstGeom prst="rect">
              <a:avLst/>
            </a:prstGeom>
          </p:spPr>
        </p:pic>
      </p:grpSp>
      <p:grpSp>
        <p:nvGrpSpPr>
          <p:cNvPr id="103" name="Group 102">
            <a:extLst>
              <a:ext uri="{FF2B5EF4-FFF2-40B4-BE49-F238E27FC236}">
                <a16:creationId xmlns:a16="http://schemas.microsoft.com/office/drawing/2014/main" id="{3FAE644D-E9C8-2E70-4AAD-4AD2AEFBE5E6}"/>
              </a:ext>
            </a:extLst>
          </p:cNvPr>
          <p:cNvGrpSpPr/>
          <p:nvPr userDrawn="1"/>
        </p:nvGrpSpPr>
        <p:grpSpPr>
          <a:xfrm>
            <a:off x="47580" y="5781170"/>
            <a:ext cx="611040" cy="612000"/>
            <a:chOff x="4518382" y="5607499"/>
            <a:chExt cx="611040" cy="612000"/>
          </a:xfrm>
        </p:grpSpPr>
        <p:sp>
          <p:nvSpPr>
            <p:cNvPr id="104" name="Oval 103">
              <a:extLst>
                <a:ext uri="{FF2B5EF4-FFF2-40B4-BE49-F238E27FC236}">
                  <a16:creationId xmlns:a16="http://schemas.microsoft.com/office/drawing/2014/main" id="{4502BF99-598B-E201-DCEC-FBC870BCF788}"/>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05" name="Oval 104">
              <a:extLst>
                <a:ext uri="{FF2B5EF4-FFF2-40B4-BE49-F238E27FC236}">
                  <a16:creationId xmlns:a16="http://schemas.microsoft.com/office/drawing/2014/main" id="{E211E2C5-794F-D2C1-D0A3-09853144DE08}"/>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06" name="Picture 105">
              <a:extLst>
                <a:ext uri="{FF2B5EF4-FFF2-40B4-BE49-F238E27FC236}">
                  <a16:creationId xmlns:a16="http://schemas.microsoft.com/office/drawing/2014/main" id="{0F5ABE54-EA3F-392B-3D34-B7189DF65B3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1647305" y="255685"/>
            <a:ext cx="10332000"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grpSp>
        <p:nvGrpSpPr>
          <p:cNvPr id="107" name="Group 106">
            <a:extLst>
              <a:ext uri="{FF2B5EF4-FFF2-40B4-BE49-F238E27FC236}">
                <a16:creationId xmlns:a16="http://schemas.microsoft.com/office/drawing/2014/main" id="{216CF217-BB76-D13F-7E5C-2A884333D648}"/>
              </a:ext>
            </a:extLst>
          </p:cNvPr>
          <p:cNvGrpSpPr/>
          <p:nvPr userDrawn="1"/>
        </p:nvGrpSpPr>
        <p:grpSpPr>
          <a:xfrm>
            <a:off x="1150830" y="328051"/>
            <a:ext cx="437410" cy="215900"/>
            <a:chOff x="2206226" y="986091"/>
            <a:chExt cx="437410" cy="215900"/>
          </a:xfrm>
        </p:grpSpPr>
        <p:cxnSp>
          <p:nvCxnSpPr>
            <p:cNvPr id="108" name="Straight Connector 107">
              <a:extLst>
                <a:ext uri="{FF2B5EF4-FFF2-40B4-BE49-F238E27FC236}">
                  <a16:creationId xmlns:a16="http://schemas.microsoft.com/office/drawing/2014/main" id="{99EF23F2-5CB3-80F2-7DE5-F6B7DB688222}"/>
                </a:ext>
              </a:extLst>
            </p:cNvPr>
            <p:cNvCxnSpPr>
              <a:cxnSpLocks/>
              <a:endCxn id="109" idx="2"/>
            </p:cNvCxnSpPr>
            <p:nvPr/>
          </p:nvCxnSpPr>
          <p:spPr>
            <a:xfrm>
              <a:off x="2206226" y="1094041"/>
              <a:ext cx="212725"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A95DA20-C3F1-DEE4-9437-AE3D5C9B6B41}"/>
                </a:ext>
              </a:extLst>
            </p:cNvPr>
            <p:cNvSpPr/>
            <p:nvPr/>
          </p:nvSpPr>
          <p:spPr>
            <a:xfrm>
              <a:off x="2418951" y="986091"/>
              <a:ext cx="224685" cy="21590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sp>
        <p:nvSpPr>
          <p:cNvPr id="5" name="Freeform: Shape 4">
            <a:extLst>
              <a:ext uri="{FF2B5EF4-FFF2-40B4-BE49-F238E27FC236}">
                <a16:creationId xmlns:a16="http://schemas.microsoft.com/office/drawing/2014/main" id="{CD363852-7C9F-E9BD-8E80-CA883688D364}"/>
              </a:ext>
            </a:extLst>
          </p:cNvPr>
          <p:cNvSpPr/>
          <p:nvPr userDrawn="1"/>
        </p:nvSpPr>
        <p:spPr>
          <a:xfrm>
            <a:off x="1961473" y="1058963"/>
            <a:ext cx="3201840" cy="4407033"/>
          </a:xfrm>
          <a:custGeom>
            <a:avLst/>
            <a:gdLst>
              <a:gd name="connsiteX0" fmla="*/ 179116 w 2597196"/>
              <a:gd name="connsiteY0" fmla="*/ 0 h 4084320"/>
              <a:gd name="connsiteX1" fmla="*/ 179116 w 2597196"/>
              <a:gd name="connsiteY1" fmla="*/ 528320 h 4084320"/>
              <a:gd name="connsiteX2" fmla="*/ 179116 w 2597196"/>
              <a:gd name="connsiteY2" fmla="*/ 955040 h 4084320"/>
              <a:gd name="connsiteX3" fmla="*/ 2597196 w 2597196"/>
              <a:gd name="connsiteY3" fmla="*/ 4084320 h 4084320"/>
              <a:gd name="connsiteX0" fmla="*/ 0 w 2418080"/>
              <a:gd name="connsiteY0" fmla="*/ 0 h 4084320"/>
              <a:gd name="connsiteX1" fmla="*/ 0 w 2418080"/>
              <a:gd name="connsiteY1" fmla="*/ 528320 h 4084320"/>
              <a:gd name="connsiteX2" fmla="*/ 0 w 2418080"/>
              <a:gd name="connsiteY2" fmla="*/ 955040 h 4084320"/>
              <a:gd name="connsiteX3" fmla="*/ 2418080 w 2418080"/>
              <a:gd name="connsiteY3" fmla="*/ 4084320 h 4084320"/>
              <a:gd name="connsiteX0" fmla="*/ 170085 w 2588165"/>
              <a:gd name="connsiteY0" fmla="*/ 0 h 4084320"/>
              <a:gd name="connsiteX1" fmla="*/ 170085 w 2588165"/>
              <a:gd name="connsiteY1" fmla="*/ 528320 h 4084320"/>
              <a:gd name="connsiteX2" fmla="*/ 170085 w 2588165"/>
              <a:gd name="connsiteY2" fmla="*/ 955040 h 4084320"/>
              <a:gd name="connsiteX3" fmla="*/ 2588165 w 2588165"/>
              <a:gd name="connsiteY3" fmla="*/ 4084320 h 4084320"/>
              <a:gd name="connsiteX0" fmla="*/ 28563 w 2446643"/>
              <a:gd name="connsiteY0" fmla="*/ 0 h 4084320"/>
              <a:gd name="connsiteX1" fmla="*/ 28563 w 2446643"/>
              <a:gd name="connsiteY1" fmla="*/ 528320 h 4084320"/>
              <a:gd name="connsiteX2" fmla="*/ 262243 w 2446643"/>
              <a:gd name="connsiteY2" fmla="*/ 1056640 h 4084320"/>
              <a:gd name="connsiteX3" fmla="*/ 2446643 w 2446643"/>
              <a:gd name="connsiteY3" fmla="*/ 4084320 h 4084320"/>
              <a:gd name="connsiteX0" fmla="*/ 0 w 2418080"/>
              <a:gd name="connsiteY0" fmla="*/ 0 h 4084320"/>
              <a:gd name="connsiteX1" fmla="*/ 0 w 2418080"/>
              <a:gd name="connsiteY1" fmla="*/ 528320 h 4084320"/>
              <a:gd name="connsiteX2" fmla="*/ 416560 w 2418080"/>
              <a:gd name="connsiteY2" fmla="*/ 1229360 h 4084320"/>
              <a:gd name="connsiteX3" fmla="*/ 2418080 w 2418080"/>
              <a:gd name="connsiteY3" fmla="*/ 4084320 h 4084320"/>
              <a:gd name="connsiteX0" fmla="*/ 0 w 2418080"/>
              <a:gd name="connsiteY0" fmla="*/ 0 h 4084320"/>
              <a:gd name="connsiteX1" fmla="*/ 0 w 2418080"/>
              <a:gd name="connsiteY1" fmla="*/ 528320 h 4084320"/>
              <a:gd name="connsiteX2" fmla="*/ 416560 w 2418080"/>
              <a:gd name="connsiteY2" fmla="*/ 1229360 h 4084320"/>
              <a:gd name="connsiteX3" fmla="*/ 2418080 w 2418080"/>
              <a:gd name="connsiteY3" fmla="*/ 4084320 h 4084320"/>
              <a:gd name="connsiteX0" fmla="*/ 0 w 2540000"/>
              <a:gd name="connsiteY0" fmla="*/ 0 h 4013200"/>
              <a:gd name="connsiteX1" fmla="*/ 0 w 2540000"/>
              <a:gd name="connsiteY1" fmla="*/ 528320 h 4013200"/>
              <a:gd name="connsiteX2" fmla="*/ 416560 w 2540000"/>
              <a:gd name="connsiteY2" fmla="*/ 1229360 h 4013200"/>
              <a:gd name="connsiteX3" fmla="*/ 2540000 w 2540000"/>
              <a:gd name="connsiteY3" fmla="*/ 4013200 h 4013200"/>
              <a:gd name="connsiteX0" fmla="*/ 0 w 2540000"/>
              <a:gd name="connsiteY0" fmla="*/ 0 h 4013200"/>
              <a:gd name="connsiteX1" fmla="*/ 0 w 2540000"/>
              <a:gd name="connsiteY1" fmla="*/ 528320 h 4013200"/>
              <a:gd name="connsiteX2" fmla="*/ 396240 w 2540000"/>
              <a:gd name="connsiteY2" fmla="*/ 1310640 h 4013200"/>
              <a:gd name="connsiteX3" fmla="*/ 2540000 w 2540000"/>
              <a:gd name="connsiteY3" fmla="*/ 4013200 h 4013200"/>
              <a:gd name="connsiteX0" fmla="*/ 0 w 2540000"/>
              <a:gd name="connsiteY0" fmla="*/ 0 h 4013200"/>
              <a:gd name="connsiteX1" fmla="*/ 0 w 2540000"/>
              <a:gd name="connsiteY1" fmla="*/ 528320 h 4013200"/>
              <a:gd name="connsiteX2" fmla="*/ 396240 w 2540000"/>
              <a:gd name="connsiteY2" fmla="*/ 1422400 h 4013200"/>
              <a:gd name="connsiteX3" fmla="*/ 2540000 w 2540000"/>
              <a:gd name="connsiteY3" fmla="*/ 4013200 h 4013200"/>
              <a:gd name="connsiteX0" fmla="*/ 10160 w 2550160"/>
              <a:gd name="connsiteY0" fmla="*/ 0 h 4013200"/>
              <a:gd name="connsiteX1" fmla="*/ 0 w 2550160"/>
              <a:gd name="connsiteY1" fmla="*/ 182880 h 4013200"/>
              <a:gd name="connsiteX2" fmla="*/ 406400 w 2550160"/>
              <a:gd name="connsiteY2" fmla="*/ 1422400 h 4013200"/>
              <a:gd name="connsiteX3" fmla="*/ 2550160 w 2550160"/>
              <a:gd name="connsiteY3" fmla="*/ 4013200 h 4013200"/>
              <a:gd name="connsiteX0" fmla="*/ 16679 w 2556679"/>
              <a:gd name="connsiteY0" fmla="*/ 0 h 4013200"/>
              <a:gd name="connsiteX1" fmla="*/ 6519 w 2556679"/>
              <a:gd name="connsiteY1" fmla="*/ 182880 h 4013200"/>
              <a:gd name="connsiteX2" fmla="*/ 311319 w 2556679"/>
              <a:gd name="connsiteY2" fmla="*/ 1188720 h 4013200"/>
              <a:gd name="connsiteX3" fmla="*/ 2556679 w 2556679"/>
              <a:gd name="connsiteY3" fmla="*/ 4013200 h 4013200"/>
              <a:gd name="connsiteX0" fmla="*/ 16679 w 2556679"/>
              <a:gd name="connsiteY0" fmla="*/ 0 h 4013200"/>
              <a:gd name="connsiteX1" fmla="*/ 6519 w 2556679"/>
              <a:gd name="connsiteY1" fmla="*/ 182880 h 4013200"/>
              <a:gd name="connsiteX2" fmla="*/ 311319 w 2556679"/>
              <a:gd name="connsiteY2" fmla="*/ 1188720 h 4013200"/>
              <a:gd name="connsiteX3" fmla="*/ 2556679 w 2556679"/>
              <a:gd name="connsiteY3" fmla="*/ 4013200 h 4013200"/>
              <a:gd name="connsiteX0" fmla="*/ 16679 w 2973239"/>
              <a:gd name="connsiteY0" fmla="*/ 0 h 4500880"/>
              <a:gd name="connsiteX1" fmla="*/ 6519 w 2973239"/>
              <a:gd name="connsiteY1" fmla="*/ 182880 h 4500880"/>
              <a:gd name="connsiteX2" fmla="*/ 311319 w 2973239"/>
              <a:gd name="connsiteY2" fmla="*/ 1188720 h 4500880"/>
              <a:gd name="connsiteX3" fmla="*/ 2973239 w 2973239"/>
              <a:gd name="connsiteY3" fmla="*/ 4500880 h 4500880"/>
              <a:gd name="connsiteX0" fmla="*/ 16679 w 2973239"/>
              <a:gd name="connsiteY0" fmla="*/ 0 h 4500880"/>
              <a:gd name="connsiteX1" fmla="*/ 6519 w 2973239"/>
              <a:gd name="connsiteY1" fmla="*/ 182880 h 4500880"/>
              <a:gd name="connsiteX2" fmla="*/ 311319 w 2973239"/>
              <a:gd name="connsiteY2" fmla="*/ 755584 h 4500880"/>
              <a:gd name="connsiteX3" fmla="*/ 2973239 w 2973239"/>
              <a:gd name="connsiteY3" fmla="*/ 4500880 h 4500880"/>
              <a:gd name="connsiteX0" fmla="*/ 16679 w 3117618"/>
              <a:gd name="connsiteY0" fmla="*/ 0 h 4368532"/>
              <a:gd name="connsiteX1" fmla="*/ 6519 w 3117618"/>
              <a:gd name="connsiteY1" fmla="*/ 182880 h 4368532"/>
              <a:gd name="connsiteX2" fmla="*/ 311319 w 3117618"/>
              <a:gd name="connsiteY2" fmla="*/ 755584 h 4368532"/>
              <a:gd name="connsiteX3" fmla="*/ 3117618 w 3117618"/>
              <a:gd name="connsiteY3" fmla="*/ 4368532 h 4368532"/>
              <a:gd name="connsiteX0" fmla="*/ 12755 w 3113694"/>
              <a:gd name="connsiteY0" fmla="*/ 0 h 4368532"/>
              <a:gd name="connsiteX1" fmla="*/ 2595 w 3113694"/>
              <a:gd name="connsiteY1" fmla="*/ 182880 h 4368532"/>
              <a:gd name="connsiteX2" fmla="*/ 331458 w 3113694"/>
              <a:gd name="connsiteY2" fmla="*/ 839805 h 4368532"/>
              <a:gd name="connsiteX3" fmla="*/ 3113694 w 3113694"/>
              <a:gd name="connsiteY3" fmla="*/ 4368532 h 4368532"/>
              <a:gd name="connsiteX0" fmla="*/ 19351 w 3120290"/>
              <a:gd name="connsiteY0" fmla="*/ 0 h 4368532"/>
              <a:gd name="connsiteX1" fmla="*/ 9191 w 3120290"/>
              <a:gd name="connsiteY1" fmla="*/ 182880 h 4368532"/>
              <a:gd name="connsiteX2" fmla="*/ 301959 w 3120290"/>
              <a:gd name="connsiteY2" fmla="*/ 924026 h 4368532"/>
              <a:gd name="connsiteX3" fmla="*/ 3120290 w 3120290"/>
              <a:gd name="connsiteY3" fmla="*/ 4368532 h 4368532"/>
              <a:gd name="connsiteX0" fmla="*/ 16680 w 3117619"/>
              <a:gd name="connsiteY0" fmla="*/ 0 h 4368532"/>
              <a:gd name="connsiteX1" fmla="*/ 6520 w 3117619"/>
              <a:gd name="connsiteY1" fmla="*/ 182880 h 4368532"/>
              <a:gd name="connsiteX2" fmla="*/ 311320 w 3117619"/>
              <a:gd name="connsiteY2" fmla="*/ 755584 h 4368532"/>
              <a:gd name="connsiteX3" fmla="*/ 3117619 w 3117619"/>
              <a:gd name="connsiteY3" fmla="*/ 4368532 h 4368532"/>
              <a:gd name="connsiteX0" fmla="*/ 16680 w 3201840"/>
              <a:gd name="connsiteY0" fmla="*/ 0 h 4224153"/>
              <a:gd name="connsiteX1" fmla="*/ 6520 w 3201840"/>
              <a:gd name="connsiteY1" fmla="*/ 182880 h 4224153"/>
              <a:gd name="connsiteX2" fmla="*/ 311320 w 3201840"/>
              <a:gd name="connsiteY2" fmla="*/ 755584 h 4224153"/>
              <a:gd name="connsiteX3" fmla="*/ 3201840 w 3201840"/>
              <a:gd name="connsiteY3" fmla="*/ 4224153 h 4224153"/>
              <a:gd name="connsiteX0" fmla="*/ 31920 w 3201840"/>
              <a:gd name="connsiteY0" fmla="*/ 0 h 4407033"/>
              <a:gd name="connsiteX1" fmla="*/ 6520 w 3201840"/>
              <a:gd name="connsiteY1" fmla="*/ 365760 h 4407033"/>
              <a:gd name="connsiteX2" fmla="*/ 311320 w 3201840"/>
              <a:gd name="connsiteY2" fmla="*/ 938464 h 4407033"/>
              <a:gd name="connsiteX3" fmla="*/ 3201840 w 3201840"/>
              <a:gd name="connsiteY3" fmla="*/ 4407033 h 4407033"/>
            </a:gdLst>
            <a:ahLst/>
            <a:cxnLst>
              <a:cxn ang="0">
                <a:pos x="connsiteX0" y="connsiteY0"/>
              </a:cxn>
              <a:cxn ang="0">
                <a:pos x="connsiteX1" y="connsiteY1"/>
              </a:cxn>
              <a:cxn ang="0">
                <a:pos x="connsiteX2" y="connsiteY2"/>
              </a:cxn>
              <a:cxn ang="0">
                <a:pos x="connsiteX3" y="connsiteY3"/>
              </a:cxn>
            </a:cxnLst>
            <a:rect l="l" t="t" r="r" b="b"/>
            <a:pathLst>
              <a:path w="3201840" h="4407033">
                <a:moveTo>
                  <a:pt x="31920" y="0"/>
                </a:moveTo>
                <a:cubicBezTo>
                  <a:pt x="28533" y="60960"/>
                  <a:pt x="9907" y="304800"/>
                  <a:pt x="6520" y="365760"/>
                </a:cubicBezTo>
                <a:cubicBezTo>
                  <a:pt x="6520" y="524933"/>
                  <a:pt x="-71373" y="579477"/>
                  <a:pt x="311320" y="938464"/>
                </a:cubicBezTo>
                <a:cubicBezTo>
                  <a:pt x="846413" y="1551451"/>
                  <a:pt x="2194306" y="3138726"/>
                  <a:pt x="3201840" y="4407033"/>
                </a:cubicBezTo>
              </a:path>
            </a:pathLst>
          </a:custGeom>
          <a:noFill/>
          <a:ln w="133350">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nterFace"/>
              <a:ea typeface="+mn-ea"/>
              <a:cs typeface="+mn-cs"/>
            </a:endParaRPr>
          </a:p>
        </p:txBody>
      </p:sp>
      <p:sp>
        <p:nvSpPr>
          <p:cNvPr id="6" name="Rectangle 5">
            <a:extLst>
              <a:ext uri="{FF2B5EF4-FFF2-40B4-BE49-F238E27FC236}">
                <a16:creationId xmlns:a16="http://schemas.microsoft.com/office/drawing/2014/main" id="{04D0DD6E-80EB-0827-BE29-2A8215D7C579}"/>
              </a:ext>
            </a:extLst>
          </p:cNvPr>
          <p:cNvSpPr/>
          <p:nvPr userDrawn="1"/>
        </p:nvSpPr>
        <p:spPr>
          <a:xfrm>
            <a:off x="7220297" y="3196280"/>
            <a:ext cx="4848799"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Combining savings from Careers and 14-19 Team with other income streams to understand the funding available in-year and the longer term</a:t>
            </a:r>
          </a:p>
        </p:txBody>
      </p:sp>
      <p:grpSp>
        <p:nvGrpSpPr>
          <p:cNvPr id="8" name="Group 7">
            <a:extLst>
              <a:ext uri="{FF2B5EF4-FFF2-40B4-BE49-F238E27FC236}">
                <a16:creationId xmlns:a16="http://schemas.microsoft.com/office/drawing/2014/main" id="{99DBCC06-DC06-365A-02E5-79689DF81647}"/>
              </a:ext>
            </a:extLst>
          </p:cNvPr>
          <p:cNvGrpSpPr/>
          <p:nvPr userDrawn="1"/>
        </p:nvGrpSpPr>
        <p:grpSpPr>
          <a:xfrm>
            <a:off x="3207281" y="3164994"/>
            <a:ext cx="4052874" cy="612000"/>
            <a:chOff x="3054663" y="4200031"/>
            <a:chExt cx="4052874" cy="612000"/>
          </a:xfrm>
        </p:grpSpPr>
        <p:sp>
          <p:nvSpPr>
            <p:cNvPr id="10" name="Rectangle 9">
              <a:extLst>
                <a:ext uri="{FF2B5EF4-FFF2-40B4-BE49-F238E27FC236}">
                  <a16:creationId xmlns:a16="http://schemas.microsoft.com/office/drawing/2014/main" id="{05D630EC-5106-F3C5-892C-9621DFBB1C85}"/>
                </a:ext>
              </a:extLst>
            </p:cNvPr>
            <p:cNvSpPr/>
            <p:nvPr/>
          </p:nvSpPr>
          <p:spPr>
            <a:xfrm>
              <a:off x="3558183" y="4254031"/>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Youth Service: Available Funding</a:t>
              </a:r>
            </a:p>
          </p:txBody>
        </p:sp>
        <p:sp>
          <p:nvSpPr>
            <p:cNvPr id="11" name="Oval 10">
              <a:extLst>
                <a:ext uri="{FF2B5EF4-FFF2-40B4-BE49-F238E27FC236}">
                  <a16:creationId xmlns:a16="http://schemas.microsoft.com/office/drawing/2014/main" id="{8A27C8AF-E546-FFC5-F7AC-ACB6200EE99B}"/>
                </a:ext>
              </a:extLst>
            </p:cNvPr>
            <p:cNvSpPr/>
            <p:nvPr/>
          </p:nvSpPr>
          <p:spPr>
            <a:xfrm>
              <a:off x="3054663" y="4200031"/>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2" name="Oval 11">
              <a:extLst>
                <a:ext uri="{FF2B5EF4-FFF2-40B4-BE49-F238E27FC236}">
                  <a16:creationId xmlns:a16="http://schemas.microsoft.com/office/drawing/2014/main" id="{8E9CE1A3-A4DC-182F-0C5B-144785813982}"/>
                </a:ext>
              </a:extLst>
            </p:cNvPr>
            <p:cNvSpPr/>
            <p:nvPr/>
          </p:nvSpPr>
          <p:spPr>
            <a:xfrm>
              <a:off x="3108183" y="4254031"/>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3FD588E2-E1B7-007B-A649-440D69FDB0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97019" y="4343527"/>
              <a:ext cx="330167" cy="325007"/>
            </a:xfrm>
            <a:prstGeom prst="rect">
              <a:avLst/>
            </a:prstGeom>
          </p:spPr>
        </p:pic>
      </p:grpSp>
      <p:sp>
        <p:nvSpPr>
          <p:cNvPr id="14" name="Rectangle 13">
            <a:extLst>
              <a:ext uri="{FF2B5EF4-FFF2-40B4-BE49-F238E27FC236}">
                <a16:creationId xmlns:a16="http://schemas.microsoft.com/office/drawing/2014/main" id="{DACED505-FCCC-6696-6154-E1A113B3D70D}"/>
              </a:ext>
            </a:extLst>
          </p:cNvPr>
          <p:cNvSpPr/>
          <p:nvPr userDrawn="1"/>
        </p:nvSpPr>
        <p:spPr>
          <a:xfrm>
            <a:off x="6744343" y="2615087"/>
            <a:ext cx="5324753"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Identifying efficiency savings in the Careers Service and 14-19 teams whilst maintaining capacity to carry out statutory duties. This will help inform the size of the funding envelope available for Youth Work</a:t>
            </a:r>
          </a:p>
        </p:txBody>
      </p:sp>
      <p:grpSp>
        <p:nvGrpSpPr>
          <p:cNvPr id="15" name="Group 14">
            <a:extLst>
              <a:ext uri="{FF2B5EF4-FFF2-40B4-BE49-F238E27FC236}">
                <a16:creationId xmlns:a16="http://schemas.microsoft.com/office/drawing/2014/main" id="{5CC2A53C-CC98-568C-3F34-77A55BECC2EE}"/>
              </a:ext>
            </a:extLst>
          </p:cNvPr>
          <p:cNvGrpSpPr/>
          <p:nvPr userDrawn="1"/>
        </p:nvGrpSpPr>
        <p:grpSpPr>
          <a:xfrm>
            <a:off x="2699304" y="2553969"/>
            <a:ext cx="4052874" cy="612000"/>
            <a:chOff x="2522914" y="3420640"/>
            <a:chExt cx="4052874" cy="612000"/>
          </a:xfrm>
        </p:grpSpPr>
        <p:sp>
          <p:nvSpPr>
            <p:cNvPr id="16" name="Rectangle 15">
              <a:extLst>
                <a:ext uri="{FF2B5EF4-FFF2-40B4-BE49-F238E27FC236}">
                  <a16:creationId xmlns:a16="http://schemas.microsoft.com/office/drawing/2014/main" id="{D669F239-BAF5-DC86-B46F-4DA1B5809B14}"/>
                </a:ext>
              </a:extLst>
            </p:cNvPr>
            <p:cNvSpPr/>
            <p:nvPr/>
          </p:nvSpPr>
          <p:spPr>
            <a:xfrm>
              <a:off x="3026434" y="3474640"/>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Efficiencies in the Careers Service &amp; 14 – 19 Participation and Skills Team </a:t>
              </a:r>
            </a:p>
          </p:txBody>
        </p:sp>
        <p:sp>
          <p:nvSpPr>
            <p:cNvPr id="17" name="Oval 16">
              <a:extLst>
                <a:ext uri="{FF2B5EF4-FFF2-40B4-BE49-F238E27FC236}">
                  <a16:creationId xmlns:a16="http://schemas.microsoft.com/office/drawing/2014/main" id="{68133424-B5A7-CE2D-9462-29EC84571A21}"/>
                </a:ext>
              </a:extLst>
            </p:cNvPr>
            <p:cNvSpPr/>
            <p:nvPr/>
          </p:nvSpPr>
          <p:spPr>
            <a:xfrm>
              <a:off x="2522914" y="3420640"/>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8" name="Oval 17">
              <a:extLst>
                <a:ext uri="{FF2B5EF4-FFF2-40B4-BE49-F238E27FC236}">
                  <a16:creationId xmlns:a16="http://schemas.microsoft.com/office/drawing/2014/main" id="{D88C665B-AE62-11B5-853A-48BB7D5DCAE5}"/>
                </a:ext>
              </a:extLst>
            </p:cNvPr>
            <p:cNvSpPr/>
            <p:nvPr/>
          </p:nvSpPr>
          <p:spPr>
            <a:xfrm>
              <a:off x="2576434" y="3474640"/>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CA7E0985-4921-06A4-E42B-4842F65B53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6266" y="3539891"/>
              <a:ext cx="379537" cy="386197"/>
            </a:xfrm>
            <a:prstGeom prst="rect">
              <a:avLst/>
            </a:prstGeom>
          </p:spPr>
        </p:pic>
      </p:grpSp>
      <p:sp>
        <p:nvSpPr>
          <p:cNvPr id="20" name="Rectangle 19">
            <a:extLst>
              <a:ext uri="{FF2B5EF4-FFF2-40B4-BE49-F238E27FC236}">
                <a16:creationId xmlns:a16="http://schemas.microsoft.com/office/drawing/2014/main" id="{49321FFA-6010-4C62-FDB3-45D929E7AA15}"/>
              </a:ext>
            </a:extLst>
          </p:cNvPr>
          <p:cNvSpPr/>
          <p:nvPr userDrawn="1"/>
        </p:nvSpPr>
        <p:spPr>
          <a:xfrm>
            <a:off x="7757794" y="3761008"/>
            <a:ext cx="4311303"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Understanding the impact of the Youth Service from staff, partners and young people to inform a set of design considerations for the redesign</a:t>
            </a:r>
          </a:p>
        </p:txBody>
      </p:sp>
      <p:grpSp>
        <p:nvGrpSpPr>
          <p:cNvPr id="21" name="Group 20">
            <a:extLst>
              <a:ext uri="{FF2B5EF4-FFF2-40B4-BE49-F238E27FC236}">
                <a16:creationId xmlns:a16="http://schemas.microsoft.com/office/drawing/2014/main" id="{28823D7F-C323-3C11-3243-14F9AF8DDE16}"/>
              </a:ext>
            </a:extLst>
          </p:cNvPr>
          <p:cNvGrpSpPr/>
          <p:nvPr userDrawn="1"/>
        </p:nvGrpSpPr>
        <p:grpSpPr>
          <a:xfrm>
            <a:off x="3715258" y="3776019"/>
            <a:ext cx="4052874" cy="612000"/>
            <a:chOff x="3998030" y="5215009"/>
            <a:chExt cx="4052874" cy="612000"/>
          </a:xfrm>
        </p:grpSpPr>
        <p:sp>
          <p:nvSpPr>
            <p:cNvPr id="22" name="Rectangle 21">
              <a:extLst>
                <a:ext uri="{FF2B5EF4-FFF2-40B4-BE49-F238E27FC236}">
                  <a16:creationId xmlns:a16="http://schemas.microsoft.com/office/drawing/2014/main" id="{E0DB48B0-A16B-8E07-2652-6BF182254154}"/>
                </a:ext>
              </a:extLst>
            </p:cNvPr>
            <p:cNvSpPr/>
            <p:nvPr/>
          </p:nvSpPr>
          <p:spPr>
            <a:xfrm>
              <a:off x="4501550" y="526900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Youth Service Design: Learnings from Within Birmingham</a:t>
              </a:r>
            </a:p>
          </p:txBody>
        </p:sp>
        <p:sp>
          <p:nvSpPr>
            <p:cNvPr id="23" name="Oval 22">
              <a:extLst>
                <a:ext uri="{FF2B5EF4-FFF2-40B4-BE49-F238E27FC236}">
                  <a16:creationId xmlns:a16="http://schemas.microsoft.com/office/drawing/2014/main" id="{4B70F243-739D-F27A-FEE3-74A04DF7AC09}"/>
                </a:ext>
              </a:extLst>
            </p:cNvPr>
            <p:cNvSpPr/>
            <p:nvPr/>
          </p:nvSpPr>
          <p:spPr>
            <a:xfrm>
              <a:off x="3998030" y="521500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24" name="Oval 23">
              <a:extLst>
                <a:ext uri="{FF2B5EF4-FFF2-40B4-BE49-F238E27FC236}">
                  <a16:creationId xmlns:a16="http://schemas.microsoft.com/office/drawing/2014/main" id="{59BAB9C6-09E9-C718-1B06-5DA3335E000E}"/>
                </a:ext>
              </a:extLst>
            </p:cNvPr>
            <p:cNvSpPr/>
            <p:nvPr/>
          </p:nvSpPr>
          <p:spPr>
            <a:xfrm>
              <a:off x="4051550" y="526900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C084E2A6-FD8F-CD5F-12A4-CB026F21FE2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109470" y="5342328"/>
              <a:ext cx="393950" cy="386787"/>
            </a:xfrm>
            <a:prstGeom prst="rect">
              <a:avLst/>
            </a:prstGeom>
          </p:spPr>
        </p:pic>
      </p:grpSp>
      <p:sp>
        <p:nvSpPr>
          <p:cNvPr id="26" name="Rectangle 25">
            <a:extLst>
              <a:ext uri="{FF2B5EF4-FFF2-40B4-BE49-F238E27FC236}">
                <a16:creationId xmlns:a16="http://schemas.microsoft.com/office/drawing/2014/main" id="{9FC50891-B906-7C80-917F-3AC0B9F3B893}"/>
              </a:ext>
            </a:extLst>
          </p:cNvPr>
          <p:cNvSpPr/>
          <p:nvPr userDrawn="1"/>
        </p:nvSpPr>
        <p:spPr>
          <a:xfrm>
            <a:off x="6235826" y="1935049"/>
            <a:ext cx="5833270"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This detail of the report starts with a needs assessment of the Young People in Birmingham these services are created to serve</a:t>
            </a:r>
          </a:p>
        </p:txBody>
      </p:sp>
      <p:grpSp>
        <p:nvGrpSpPr>
          <p:cNvPr id="27" name="Group 26">
            <a:extLst>
              <a:ext uri="{FF2B5EF4-FFF2-40B4-BE49-F238E27FC236}">
                <a16:creationId xmlns:a16="http://schemas.microsoft.com/office/drawing/2014/main" id="{595249B4-FEB0-3554-8F2B-4FA66118F473}"/>
              </a:ext>
            </a:extLst>
          </p:cNvPr>
          <p:cNvGrpSpPr/>
          <p:nvPr userDrawn="1"/>
        </p:nvGrpSpPr>
        <p:grpSpPr>
          <a:xfrm>
            <a:off x="2191327" y="1942944"/>
            <a:ext cx="4052874" cy="612000"/>
            <a:chOff x="1857309" y="2664954"/>
            <a:chExt cx="4052874" cy="612000"/>
          </a:xfrm>
        </p:grpSpPr>
        <p:sp>
          <p:nvSpPr>
            <p:cNvPr id="28" name="Rectangle 27">
              <a:extLst>
                <a:ext uri="{FF2B5EF4-FFF2-40B4-BE49-F238E27FC236}">
                  <a16:creationId xmlns:a16="http://schemas.microsoft.com/office/drawing/2014/main" id="{98900ACC-3486-B89B-5C64-1A1D8EB04AD6}"/>
                </a:ext>
              </a:extLst>
            </p:cNvPr>
            <p:cNvSpPr/>
            <p:nvPr/>
          </p:nvSpPr>
          <p:spPr>
            <a:xfrm>
              <a:off x="2360829" y="2718954"/>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Young People’s Needs Assessment</a:t>
              </a:r>
            </a:p>
          </p:txBody>
        </p:sp>
        <p:sp>
          <p:nvSpPr>
            <p:cNvPr id="29" name="Oval 28">
              <a:extLst>
                <a:ext uri="{FF2B5EF4-FFF2-40B4-BE49-F238E27FC236}">
                  <a16:creationId xmlns:a16="http://schemas.microsoft.com/office/drawing/2014/main" id="{ABFFEC35-AAB6-1A76-A92F-4AD2F55B5682}"/>
                </a:ext>
              </a:extLst>
            </p:cNvPr>
            <p:cNvSpPr/>
            <p:nvPr/>
          </p:nvSpPr>
          <p:spPr>
            <a:xfrm>
              <a:off x="1857309" y="2664954"/>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30" name="Oval 29">
              <a:extLst>
                <a:ext uri="{FF2B5EF4-FFF2-40B4-BE49-F238E27FC236}">
                  <a16:creationId xmlns:a16="http://schemas.microsoft.com/office/drawing/2014/main" id="{02018C45-A433-D0F6-F262-ACDE446A312D}"/>
                </a:ext>
              </a:extLst>
            </p:cNvPr>
            <p:cNvSpPr/>
            <p:nvPr/>
          </p:nvSpPr>
          <p:spPr>
            <a:xfrm>
              <a:off x="1910829" y="2718954"/>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31" name="Picture 30">
              <a:extLst>
                <a:ext uri="{FF2B5EF4-FFF2-40B4-BE49-F238E27FC236}">
                  <a16:creationId xmlns:a16="http://schemas.microsoft.com/office/drawing/2014/main" id="{911C03B2-4781-8140-B954-3BF09BD79A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79730" y="2777514"/>
              <a:ext cx="352248" cy="352248"/>
            </a:xfrm>
            <a:prstGeom prst="rect">
              <a:avLst/>
            </a:prstGeom>
          </p:spPr>
        </p:pic>
      </p:grpSp>
      <p:sp>
        <p:nvSpPr>
          <p:cNvPr id="32" name="Rectangle 31">
            <a:extLst>
              <a:ext uri="{FF2B5EF4-FFF2-40B4-BE49-F238E27FC236}">
                <a16:creationId xmlns:a16="http://schemas.microsoft.com/office/drawing/2014/main" id="{E00D9018-E7E5-9446-6867-F47D6D7FB68A}"/>
              </a:ext>
            </a:extLst>
          </p:cNvPr>
          <p:cNvSpPr/>
          <p:nvPr userDrawn="1"/>
        </p:nvSpPr>
        <p:spPr>
          <a:xfrm>
            <a:off x="5736224" y="1378283"/>
            <a:ext cx="6332873"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What is the long term vision for the delivery of children’s services in Birmingham? How does this align to our aims for young people? What are the outcomes of the services? How will we progress towards this vision in phases?</a:t>
            </a:r>
          </a:p>
        </p:txBody>
      </p:sp>
      <p:grpSp>
        <p:nvGrpSpPr>
          <p:cNvPr id="33" name="Group 32">
            <a:extLst>
              <a:ext uri="{FF2B5EF4-FFF2-40B4-BE49-F238E27FC236}">
                <a16:creationId xmlns:a16="http://schemas.microsoft.com/office/drawing/2014/main" id="{FC239A71-9BE2-599E-16E7-658058892294}"/>
              </a:ext>
            </a:extLst>
          </p:cNvPr>
          <p:cNvGrpSpPr/>
          <p:nvPr userDrawn="1"/>
        </p:nvGrpSpPr>
        <p:grpSpPr>
          <a:xfrm>
            <a:off x="1683350" y="1331919"/>
            <a:ext cx="4052874" cy="612000"/>
            <a:chOff x="1246269" y="1921614"/>
            <a:chExt cx="4052874" cy="612000"/>
          </a:xfrm>
        </p:grpSpPr>
        <p:sp>
          <p:nvSpPr>
            <p:cNvPr id="34" name="Rectangle 33">
              <a:extLst>
                <a:ext uri="{FF2B5EF4-FFF2-40B4-BE49-F238E27FC236}">
                  <a16:creationId xmlns:a16="http://schemas.microsoft.com/office/drawing/2014/main" id="{A1B4D35C-78CA-C426-C1DA-496D448C5979}"/>
                </a:ext>
              </a:extLst>
            </p:cNvPr>
            <p:cNvSpPr/>
            <p:nvPr/>
          </p:nvSpPr>
          <p:spPr>
            <a:xfrm>
              <a:off x="1749789" y="1975614"/>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Long Term Vision</a:t>
              </a:r>
            </a:p>
          </p:txBody>
        </p:sp>
        <p:sp>
          <p:nvSpPr>
            <p:cNvPr id="35" name="Oval 34">
              <a:extLst>
                <a:ext uri="{FF2B5EF4-FFF2-40B4-BE49-F238E27FC236}">
                  <a16:creationId xmlns:a16="http://schemas.microsoft.com/office/drawing/2014/main" id="{174EB4F9-7A55-FE63-05F2-B463500219C6}"/>
                </a:ext>
              </a:extLst>
            </p:cNvPr>
            <p:cNvSpPr/>
            <p:nvPr/>
          </p:nvSpPr>
          <p:spPr>
            <a:xfrm>
              <a:off x="1246269" y="1921614"/>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36" name="Oval 35">
              <a:extLst>
                <a:ext uri="{FF2B5EF4-FFF2-40B4-BE49-F238E27FC236}">
                  <a16:creationId xmlns:a16="http://schemas.microsoft.com/office/drawing/2014/main" id="{BB1AB2B9-23F4-FE9A-1E02-D9C46627AC69}"/>
                </a:ext>
              </a:extLst>
            </p:cNvPr>
            <p:cNvSpPr/>
            <p:nvPr/>
          </p:nvSpPr>
          <p:spPr>
            <a:xfrm>
              <a:off x="1299789" y="1975614"/>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37" name="Picture 36">
              <a:extLst>
                <a:ext uri="{FF2B5EF4-FFF2-40B4-BE49-F238E27FC236}">
                  <a16:creationId xmlns:a16="http://schemas.microsoft.com/office/drawing/2014/main" id="{1BA03B33-649B-73D8-05EA-0A2E0C2ABEB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53789" y="2020089"/>
              <a:ext cx="396000" cy="396000"/>
            </a:xfrm>
            <a:prstGeom prst="rect">
              <a:avLst/>
            </a:prstGeom>
          </p:spPr>
        </p:pic>
      </p:grpSp>
      <p:sp>
        <p:nvSpPr>
          <p:cNvPr id="38" name="Rectangle 37">
            <a:extLst>
              <a:ext uri="{FF2B5EF4-FFF2-40B4-BE49-F238E27FC236}">
                <a16:creationId xmlns:a16="http://schemas.microsoft.com/office/drawing/2014/main" id="{FBACE824-1DE1-3F6C-1C11-2484AF1223E9}"/>
              </a:ext>
            </a:extLst>
          </p:cNvPr>
          <p:cNvSpPr/>
          <p:nvPr userDrawn="1"/>
        </p:nvSpPr>
        <p:spPr>
          <a:xfrm>
            <a:off x="8276109" y="4420879"/>
            <a:ext cx="3792988"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What we can learn from other Local Authorities and national and regional bodies on the direction the rest of the country is taking around local authority supported youth work </a:t>
            </a:r>
          </a:p>
        </p:txBody>
      </p:sp>
      <p:sp>
        <p:nvSpPr>
          <p:cNvPr id="39" name="Rectangle 38">
            <a:extLst>
              <a:ext uri="{FF2B5EF4-FFF2-40B4-BE49-F238E27FC236}">
                <a16:creationId xmlns:a16="http://schemas.microsoft.com/office/drawing/2014/main" id="{A62B8B5B-6F13-6E0F-DA7C-F6239BF8A1AE}"/>
              </a:ext>
            </a:extLst>
          </p:cNvPr>
          <p:cNvSpPr/>
          <p:nvPr userDrawn="1"/>
        </p:nvSpPr>
        <p:spPr>
          <a:xfrm>
            <a:off x="8766096" y="5042506"/>
            <a:ext cx="3303002"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What do the services need to look like by September to both align with the long-term vision and meet saving requirements?</a:t>
            </a:r>
          </a:p>
        </p:txBody>
      </p:sp>
      <p:grpSp>
        <p:nvGrpSpPr>
          <p:cNvPr id="40" name="Group 39">
            <a:extLst>
              <a:ext uri="{FF2B5EF4-FFF2-40B4-BE49-F238E27FC236}">
                <a16:creationId xmlns:a16="http://schemas.microsoft.com/office/drawing/2014/main" id="{9B73759E-C567-52F4-D1D6-F292696FBFB5}"/>
              </a:ext>
            </a:extLst>
          </p:cNvPr>
          <p:cNvGrpSpPr/>
          <p:nvPr userDrawn="1"/>
        </p:nvGrpSpPr>
        <p:grpSpPr>
          <a:xfrm>
            <a:off x="4223235" y="4387044"/>
            <a:ext cx="4052874" cy="612000"/>
            <a:chOff x="3732888" y="4891869"/>
            <a:chExt cx="4052874" cy="612000"/>
          </a:xfrm>
        </p:grpSpPr>
        <p:grpSp>
          <p:nvGrpSpPr>
            <p:cNvPr id="41" name="Group 40">
              <a:extLst>
                <a:ext uri="{FF2B5EF4-FFF2-40B4-BE49-F238E27FC236}">
                  <a16:creationId xmlns:a16="http://schemas.microsoft.com/office/drawing/2014/main" id="{9CE749B7-22A7-69C3-636B-C19C7879AA26}"/>
                </a:ext>
              </a:extLst>
            </p:cNvPr>
            <p:cNvGrpSpPr/>
            <p:nvPr/>
          </p:nvGrpSpPr>
          <p:grpSpPr>
            <a:xfrm>
              <a:off x="3732888" y="4891869"/>
              <a:ext cx="4052874" cy="612000"/>
              <a:chOff x="3998030" y="5215009"/>
              <a:chExt cx="4052874" cy="612000"/>
            </a:xfrm>
          </p:grpSpPr>
          <p:sp>
            <p:nvSpPr>
              <p:cNvPr id="43" name="Rectangle 42">
                <a:extLst>
                  <a:ext uri="{FF2B5EF4-FFF2-40B4-BE49-F238E27FC236}">
                    <a16:creationId xmlns:a16="http://schemas.microsoft.com/office/drawing/2014/main" id="{296DA862-ACF0-1FD3-CB29-601200AFDD6A}"/>
                  </a:ext>
                </a:extLst>
              </p:cNvPr>
              <p:cNvSpPr/>
              <p:nvPr/>
            </p:nvSpPr>
            <p:spPr>
              <a:xfrm>
                <a:off x="4501550" y="526900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Youth Service Design: Learnings from National &amp; Regional trends</a:t>
                </a:r>
              </a:p>
            </p:txBody>
          </p:sp>
          <p:sp>
            <p:nvSpPr>
              <p:cNvPr id="44" name="Oval 43">
                <a:extLst>
                  <a:ext uri="{FF2B5EF4-FFF2-40B4-BE49-F238E27FC236}">
                    <a16:creationId xmlns:a16="http://schemas.microsoft.com/office/drawing/2014/main" id="{EDE3723B-04AB-204F-6BBD-4F3A3810BDD4}"/>
                  </a:ext>
                </a:extLst>
              </p:cNvPr>
              <p:cNvSpPr/>
              <p:nvPr/>
            </p:nvSpPr>
            <p:spPr>
              <a:xfrm>
                <a:off x="3998030" y="521500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45" name="Oval 44">
                <a:extLst>
                  <a:ext uri="{FF2B5EF4-FFF2-40B4-BE49-F238E27FC236}">
                    <a16:creationId xmlns:a16="http://schemas.microsoft.com/office/drawing/2014/main" id="{3A1B61C0-4F59-BA21-27BF-38F761DEB66D}"/>
                  </a:ext>
                </a:extLst>
              </p:cNvPr>
              <p:cNvSpPr/>
              <p:nvPr/>
            </p:nvSpPr>
            <p:spPr>
              <a:xfrm>
                <a:off x="4051550" y="526900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pic>
          <p:nvPicPr>
            <p:cNvPr id="42" name="Picture 41">
              <a:extLst>
                <a:ext uri="{FF2B5EF4-FFF2-40B4-BE49-F238E27FC236}">
                  <a16:creationId xmlns:a16="http://schemas.microsoft.com/office/drawing/2014/main" id="{828EE884-FFF0-5885-D3E9-1AE4F821E91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flipH="1">
              <a:off x="3825356" y="4974091"/>
              <a:ext cx="426819" cy="426819"/>
            </a:xfrm>
            <a:prstGeom prst="rect">
              <a:avLst/>
            </a:prstGeom>
          </p:spPr>
        </p:pic>
      </p:grpSp>
      <p:grpSp>
        <p:nvGrpSpPr>
          <p:cNvPr id="46" name="Group 45">
            <a:extLst>
              <a:ext uri="{FF2B5EF4-FFF2-40B4-BE49-F238E27FC236}">
                <a16:creationId xmlns:a16="http://schemas.microsoft.com/office/drawing/2014/main" id="{DF491947-E6F7-8DB6-B4E3-D3B549BBAD02}"/>
              </a:ext>
            </a:extLst>
          </p:cNvPr>
          <p:cNvGrpSpPr/>
          <p:nvPr userDrawn="1"/>
        </p:nvGrpSpPr>
        <p:grpSpPr>
          <a:xfrm>
            <a:off x="4731211" y="4998071"/>
            <a:ext cx="4052874" cy="612000"/>
            <a:chOff x="4240864" y="5502896"/>
            <a:chExt cx="4052874" cy="612000"/>
          </a:xfrm>
        </p:grpSpPr>
        <p:grpSp>
          <p:nvGrpSpPr>
            <p:cNvPr id="47" name="Group 46">
              <a:extLst>
                <a:ext uri="{FF2B5EF4-FFF2-40B4-BE49-F238E27FC236}">
                  <a16:creationId xmlns:a16="http://schemas.microsoft.com/office/drawing/2014/main" id="{3D7AD485-7F18-273B-8714-F8A598BA3E7B}"/>
                </a:ext>
              </a:extLst>
            </p:cNvPr>
            <p:cNvGrpSpPr/>
            <p:nvPr/>
          </p:nvGrpSpPr>
          <p:grpSpPr>
            <a:xfrm>
              <a:off x="4240864" y="5502896"/>
              <a:ext cx="4052874" cy="612000"/>
              <a:chOff x="3998030" y="5215009"/>
              <a:chExt cx="4052874" cy="612000"/>
            </a:xfrm>
          </p:grpSpPr>
          <p:sp>
            <p:nvSpPr>
              <p:cNvPr id="49" name="Rectangle 48">
                <a:extLst>
                  <a:ext uri="{FF2B5EF4-FFF2-40B4-BE49-F238E27FC236}">
                    <a16:creationId xmlns:a16="http://schemas.microsoft.com/office/drawing/2014/main" id="{3222A18A-C267-220F-3CD0-C0A186636D5C}"/>
                  </a:ext>
                </a:extLst>
              </p:cNvPr>
              <p:cNvSpPr/>
              <p:nvPr/>
            </p:nvSpPr>
            <p:spPr>
              <a:xfrm>
                <a:off x="4501550" y="526900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In-Year Design</a:t>
                </a:r>
              </a:p>
            </p:txBody>
          </p:sp>
          <p:sp>
            <p:nvSpPr>
              <p:cNvPr id="50" name="Oval 49">
                <a:extLst>
                  <a:ext uri="{FF2B5EF4-FFF2-40B4-BE49-F238E27FC236}">
                    <a16:creationId xmlns:a16="http://schemas.microsoft.com/office/drawing/2014/main" id="{C19B74EF-EB29-9CA6-740C-8905533B70D8}"/>
                  </a:ext>
                </a:extLst>
              </p:cNvPr>
              <p:cNvSpPr/>
              <p:nvPr/>
            </p:nvSpPr>
            <p:spPr>
              <a:xfrm>
                <a:off x="3998030" y="521500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51" name="Oval 50">
                <a:extLst>
                  <a:ext uri="{FF2B5EF4-FFF2-40B4-BE49-F238E27FC236}">
                    <a16:creationId xmlns:a16="http://schemas.microsoft.com/office/drawing/2014/main" id="{7CC0E006-D1FD-F9D8-6782-21B64E2BA195}"/>
                  </a:ext>
                </a:extLst>
              </p:cNvPr>
              <p:cNvSpPr/>
              <p:nvPr/>
            </p:nvSpPr>
            <p:spPr>
              <a:xfrm>
                <a:off x="4051550" y="526900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pic>
          <p:nvPicPr>
            <p:cNvPr id="48" name="Picture 47">
              <a:extLst>
                <a:ext uri="{FF2B5EF4-FFF2-40B4-BE49-F238E27FC236}">
                  <a16:creationId xmlns:a16="http://schemas.microsoft.com/office/drawing/2014/main" id="{9493BB7A-0DFF-539E-9AAA-9C6461B7B48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329507" y="5598488"/>
              <a:ext cx="433754" cy="433754"/>
            </a:xfrm>
            <a:prstGeom prst="rect">
              <a:avLst/>
            </a:prstGeom>
          </p:spPr>
        </p:pic>
      </p:grpSp>
      <p:sp>
        <p:nvSpPr>
          <p:cNvPr id="52" name="Rectangle 51">
            <a:extLst>
              <a:ext uri="{FF2B5EF4-FFF2-40B4-BE49-F238E27FC236}">
                <a16:creationId xmlns:a16="http://schemas.microsoft.com/office/drawing/2014/main" id="{E085DEA9-1422-BB9F-5818-F5172430BED0}"/>
              </a:ext>
            </a:extLst>
          </p:cNvPr>
          <p:cNvSpPr/>
          <p:nvPr userDrawn="1"/>
        </p:nvSpPr>
        <p:spPr>
          <a:xfrm>
            <a:off x="9129339" y="5626995"/>
            <a:ext cx="2913309" cy="504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rPr>
              <a:t>What needs to happen to progress towards the in-year design and long-term vision?</a:t>
            </a:r>
          </a:p>
        </p:txBody>
      </p:sp>
      <p:sp>
        <p:nvSpPr>
          <p:cNvPr id="53" name="Rectangle 52">
            <a:extLst>
              <a:ext uri="{FF2B5EF4-FFF2-40B4-BE49-F238E27FC236}">
                <a16:creationId xmlns:a16="http://schemas.microsoft.com/office/drawing/2014/main" id="{1908808F-9BA3-58FF-E0D0-60E279F610F3}"/>
              </a:ext>
            </a:extLst>
          </p:cNvPr>
          <p:cNvSpPr/>
          <p:nvPr userDrawn="1"/>
        </p:nvSpPr>
        <p:spPr>
          <a:xfrm>
            <a:off x="5597974" y="566149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Next Steps</a:t>
            </a:r>
          </a:p>
        </p:txBody>
      </p:sp>
      <p:grpSp>
        <p:nvGrpSpPr>
          <p:cNvPr id="54" name="Group 53">
            <a:extLst>
              <a:ext uri="{FF2B5EF4-FFF2-40B4-BE49-F238E27FC236}">
                <a16:creationId xmlns:a16="http://schemas.microsoft.com/office/drawing/2014/main" id="{4C7D831B-0416-7343-DC77-C8C4745B68BA}"/>
              </a:ext>
            </a:extLst>
          </p:cNvPr>
          <p:cNvGrpSpPr/>
          <p:nvPr userDrawn="1"/>
        </p:nvGrpSpPr>
        <p:grpSpPr>
          <a:xfrm>
            <a:off x="5094454" y="5607499"/>
            <a:ext cx="611040" cy="612000"/>
            <a:chOff x="4518382" y="5607499"/>
            <a:chExt cx="611040" cy="612000"/>
          </a:xfrm>
        </p:grpSpPr>
        <p:sp>
          <p:nvSpPr>
            <p:cNvPr id="55" name="Oval 54">
              <a:extLst>
                <a:ext uri="{FF2B5EF4-FFF2-40B4-BE49-F238E27FC236}">
                  <a16:creationId xmlns:a16="http://schemas.microsoft.com/office/drawing/2014/main" id="{30BA8593-9558-6FE3-FEA6-0DE67BCF212D}"/>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56" name="Oval 55">
              <a:extLst>
                <a:ext uri="{FF2B5EF4-FFF2-40B4-BE49-F238E27FC236}">
                  <a16:creationId xmlns:a16="http://schemas.microsoft.com/office/drawing/2014/main" id="{2BE61DF2-733C-A0EB-0AB6-B47FE9A5650D}"/>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57" name="Picture 56">
              <a:extLst>
                <a:ext uri="{FF2B5EF4-FFF2-40B4-BE49-F238E27FC236}">
                  <a16:creationId xmlns:a16="http://schemas.microsoft.com/office/drawing/2014/main" id="{0B88BDDA-3705-4A0B-EE94-D2FA22EBA14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
        <p:nvSpPr>
          <p:cNvPr id="58" name="Arrow: Chevron 57">
            <a:extLst>
              <a:ext uri="{FF2B5EF4-FFF2-40B4-BE49-F238E27FC236}">
                <a16:creationId xmlns:a16="http://schemas.microsoft.com/office/drawing/2014/main" id="{9181E10F-591E-F270-3173-6A59E4B237D5}"/>
              </a:ext>
            </a:extLst>
          </p:cNvPr>
          <p:cNvSpPr/>
          <p:nvPr userDrawn="1"/>
        </p:nvSpPr>
        <p:spPr>
          <a:xfrm>
            <a:off x="1359845" y="890485"/>
            <a:ext cx="4752000" cy="245183"/>
          </a:xfrm>
          <a:prstGeom prst="chevron">
            <a:avLst/>
          </a:prstGeom>
          <a:solidFill>
            <a:srgbClr val="F8E4F8"/>
          </a:solidFill>
          <a:ln w="28575">
            <a:solidFill>
              <a:srgbClr val="8B23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B2388"/>
                </a:solidFill>
                <a:effectLst/>
                <a:uLnTx/>
                <a:uFillTx/>
                <a:latin typeface="Arial"/>
                <a:ea typeface="+mn-ea"/>
                <a:cs typeface="+mn-cs"/>
              </a:rPr>
              <a:t>Defining the Blueprint</a:t>
            </a:r>
          </a:p>
        </p:txBody>
      </p:sp>
    </p:spTree>
    <p:extLst>
      <p:ext uri="{BB962C8B-B14F-4D97-AF65-F5344CB8AC3E}">
        <p14:creationId xmlns:p14="http://schemas.microsoft.com/office/powerpoint/2010/main" val="426344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8 boxes">
    <p:spTree>
      <p:nvGrpSpPr>
        <p:cNvPr id="1" name=""/>
        <p:cNvGrpSpPr/>
        <p:nvPr/>
      </p:nvGrpSpPr>
      <p:grpSpPr>
        <a:xfrm>
          <a:off x="0" y="0"/>
          <a:ext cx="0" cy="0"/>
          <a:chOff x="0" y="0"/>
          <a:chExt cx="0" cy="0"/>
        </a:xfrm>
      </p:grpSpPr>
      <p:sp>
        <p:nvSpPr>
          <p:cNvPr id="27" name="Content Placeholder 21">
            <a:extLst>
              <a:ext uri="{FF2B5EF4-FFF2-40B4-BE49-F238E27FC236}">
                <a16:creationId xmlns:a16="http://schemas.microsoft.com/office/drawing/2014/main" id="{DEFB853E-E3E0-40C2-B79F-E64D32A96AB6}"/>
              </a:ext>
            </a:extLst>
          </p:cNvPr>
          <p:cNvSpPr>
            <a:spLocks noGrp="1"/>
          </p:cNvSpPr>
          <p:nvPr>
            <p:ph sz="quarter" idx="26"/>
          </p:nvPr>
        </p:nvSpPr>
        <p:spPr>
          <a:xfrm>
            <a:off x="9240458"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1">
            <a:extLst>
              <a:ext uri="{FF2B5EF4-FFF2-40B4-BE49-F238E27FC236}">
                <a16:creationId xmlns:a16="http://schemas.microsoft.com/office/drawing/2014/main" id="{D4D5B61B-D7D8-4429-B55E-36F9CEA085EA}"/>
              </a:ext>
            </a:extLst>
          </p:cNvPr>
          <p:cNvSpPr>
            <a:spLocks noGrp="1"/>
          </p:cNvSpPr>
          <p:nvPr>
            <p:ph sz="quarter" idx="27"/>
          </p:nvPr>
        </p:nvSpPr>
        <p:spPr>
          <a:xfrm>
            <a:off x="9239821" y="3801491"/>
            <a:ext cx="2720032" cy="2784092"/>
          </a:xfrm>
          <a:noFill/>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1">
            <a:extLst>
              <a:ext uri="{FF2B5EF4-FFF2-40B4-BE49-F238E27FC236}">
                <a16:creationId xmlns:a16="http://schemas.microsoft.com/office/drawing/2014/main" id="{69C8EB84-A33B-4D53-BA98-E23A9CED64EA}"/>
              </a:ext>
            </a:extLst>
          </p:cNvPr>
          <p:cNvSpPr>
            <a:spLocks noGrp="1"/>
          </p:cNvSpPr>
          <p:nvPr>
            <p:ph sz="quarter" idx="19"/>
          </p:nvPr>
        </p:nvSpPr>
        <p:spPr>
          <a:xfrm>
            <a:off x="228322"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1">
            <a:extLst>
              <a:ext uri="{FF2B5EF4-FFF2-40B4-BE49-F238E27FC236}">
                <a16:creationId xmlns:a16="http://schemas.microsoft.com/office/drawing/2014/main" id="{73F4235E-E142-4813-87A7-001874509F4A}"/>
              </a:ext>
            </a:extLst>
          </p:cNvPr>
          <p:cNvSpPr>
            <a:spLocks noGrp="1"/>
          </p:cNvSpPr>
          <p:nvPr>
            <p:ph sz="quarter" idx="20"/>
          </p:nvPr>
        </p:nvSpPr>
        <p:spPr>
          <a:xfrm>
            <a:off x="3233429" y="809847"/>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1">
            <a:extLst>
              <a:ext uri="{FF2B5EF4-FFF2-40B4-BE49-F238E27FC236}">
                <a16:creationId xmlns:a16="http://schemas.microsoft.com/office/drawing/2014/main" id="{B5BD7DC6-4859-49A3-8C91-2BB9F19D9E48}"/>
              </a:ext>
            </a:extLst>
          </p:cNvPr>
          <p:cNvSpPr>
            <a:spLocks noGrp="1"/>
          </p:cNvSpPr>
          <p:nvPr>
            <p:ph sz="quarter" idx="21"/>
          </p:nvPr>
        </p:nvSpPr>
        <p:spPr>
          <a:xfrm>
            <a:off x="6237262"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oogle Shape;34;p6">
            <a:extLst>
              <a:ext uri="{FF2B5EF4-FFF2-40B4-BE49-F238E27FC236}">
                <a16:creationId xmlns:a16="http://schemas.microsoft.com/office/drawing/2014/main" id="{AFC44970-3C8A-4DFA-A284-1FF30C4B61FB}"/>
              </a:ext>
            </a:extLst>
          </p:cNvPr>
          <p:cNvSpPr txBox="1">
            <a:spLocks noGrp="1"/>
          </p:cNvSpPr>
          <p:nvPr>
            <p:ph type="title"/>
          </p:nvPr>
        </p:nvSpPr>
        <p:spPr>
          <a:xfrm>
            <a:off x="672741" y="255685"/>
            <a:ext cx="11287112"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24" name="Content Placeholder 21">
            <a:extLst>
              <a:ext uri="{FF2B5EF4-FFF2-40B4-BE49-F238E27FC236}">
                <a16:creationId xmlns:a16="http://schemas.microsoft.com/office/drawing/2014/main" id="{A0D75F58-30BD-4AE2-8160-7CD715F301FB}"/>
              </a:ext>
            </a:extLst>
          </p:cNvPr>
          <p:cNvSpPr>
            <a:spLocks noGrp="1"/>
          </p:cNvSpPr>
          <p:nvPr>
            <p:ph sz="quarter" idx="23"/>
          </p:nvPr>
        </p:nvSpPr>
        <p:spPr>
          <a:xfrm>
            <a:off x="227685" y="3801491"/>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1">
            <a:extLst>
              <a:ext uri="{FF2B5EF4-FFF2-40B4-BE49-F238E27FC236}">
                <a16:creationId xmlns:a16="http://schemas.microsoft.com/office/drawing/2014/main" id="{A520DE1C-E7A6-495E-813D-9D9BBE954D7E}"/>
              </a:ext>
            </a:extLst>
          </p:cNvPr>
          <p:cNvSpPr>
            <a:spLocks noGrp="1"/>
          </p:cNvSpPr>
          <p:nvPr>
            <p:ph sz="quarter" idx="24"/>
          </p:nvPr>
        </p:nvSpPr>
        <p:spPr>
          <a:xfrm>
            <a:off x="3232792" y="3802263"/>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1">
            <a:extLst>
              <a:ext uri="{FF2B5EF4-FFF2-40B4-BE49-F238E27FC236}">
                <a16:creationId xmlns:a16="http://schemas.microsoft.com/office/drawing/2014/main" id="{C1E754B5-34C6-4670-BBC4-EBC1AD19F53B}"/>
              </a:ext>
            </a:extLst>
          </p:cNvPr>
          <p:cNvSpPr>
            <a:spLocks noGrp="1"/>
          </p:cNvSpPr>
          <p:nvPr>
            <p:ph sz="quarter" idx="25"/>
          </p:nvPr>
        </p:nvSpPr>
        <p:spPr>
          <a:xfrm>
            <a:off x="6236625" y="3801491"/>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Google Shape;39;p6">
            <a:extLst>
              <a:ext uri="{FF2B5EF4-FFF2-40B4-BE49-F238E27FC236}">
                <a16:creationId xmlns:a16="http://schemas.microsoft.com/office/drawing/2014/main" id="{808D02BD-0968-42C4-D2D8-6568180A794F}"/>
              </a:ext>
            </a:extLst>
          </p:cNvPr>
          <p:cNvCxnSpPr>
            <a:cxnSpLocks/>
            <a:endCxn id="21"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1" name="Google Shape;38;p6">
            <a:extLst>
              <a:ext uri="{FF2B5EF4-FFF2-40B4-BE49-F238E27FC236}">
                <a16:creationId xmlns:a16="http://schemas.microsoft.com/office/drawing/2014/main" id="{F5D5928A-D6BF-D855-3E03-BF308306CC4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800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0_Section break">
    <p:spTree>
      <p:nvGrpSpPr>
        <p:cNvPr id="1" name=""/>
        <p:cNvGrpSpPr/>
        <p:nvPr/>
      </p:nvGrpSpPr>
      <p:grpSpPr>
        <a:xfrm>
          <a:off x="0" y="0"/>
          <a:ext cx="0" cy="0"/>
          <a:chOff x="0" y="0"/>
          <a:chExt cx="0" cy="0"/>
        </a:xfrm>
      </p:grpSpPr>
      <p:cxnSp>
        <p:nvCxnSpPr>
          <p:cNvPr id="11" name="Google Shape;62;p10">
            <a:extLst>
              <a:ext uri="{FF2B5EF4-FFF2-40B4-BE49-F238E27FC236}">
                <a16:creationId xmlns:a16="http://schemas.microsoft.com/office/drawing/2014/main" id="{33727B7D-6EFA-26ED-EE33-6E2F5C7B993F}"/>
              </a:ext>
            </a:extLst>
          </p:cNvPr>
          <p:cNvCxnSpPr/>
          <p:nvPr/>
        </p:nvCxnSpPr>
        <p:spPr>
          <a:xfrm>
            <a:off x="-8033" y="6018305"/>
            <a:ext cx="12216000" cy="0"/>
          </a:xfrm>
          <a:prstGeom prst="straightConnector1">
            <a:avLst/>
          </a:prstGeom>
          <a:noFill/>
          <a:ln w="9525" cap="flat" cmpd="sng">
            <a:solidFill>
              <a:schemeClr val="bg1"/>
            </a:solidFill>
            <a:prstDash val="solid"/>
            <a:round/>
            <a:headEnd type="none" w="med" len="med"/>
            <a:tailEnd type="none" w="med" len="med"/>
          </a:ln>
        </p:spPr>
      </p:cxnSp>
      <p:sp>
        <p:nvSpPr>
          <p:cNvPr id="12" name="Google Shape;63;p10">
            <a:extLst>
              <a:ext uri="{FF2B5EF4-FFF2-40B4-BE49-F238E27FC236}">
                <a16:creationId xmlns:a16="http://schemas.microsoft.com/office/drawing/2014/main" id="{5EA07630-CA22-8F5C-7E14-3344389860F8}"/>
              </a:ext>
            </a:extLst>
          </p:cNvPr>
          <p:cNvSpPr/>
          <p:nvPr/>
        </p:nvSpPr>
        <p:spPr>
          <a:xfrm>
            <a:off x="5724933" y="5647207"/>
            <a:ext cx="742000" cy="742000"/>
          </a:xfrm>
          <a:prstGeom prst="ellipse">
            <a:avLst/>
          </a:prstGeom>
          <a:solidFill>
            <a:schemeClr val="bg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13" name="Google Shape;199;p22">
            <a:extLst>
              <a:ext uri="{FF2B5EF4-FFF2-40B4-BE49-F238E27FC236}">
                <a16:creationId xmlns:a16="http://schemas.microsoft.com/office/drawing/2014/main" id="{1670CCDA-29AE-5145-851A-212CDFEB0D73}"/>
              </a:ext>
            </a:extLst>
          </p:cNvPr>
          <p:cNvSpPr txBox="1">
            <a:spLocks noGrp="1"/>
          </p:cNvSpPr>
          <p:nvPr>
            <p:ph type="title" idx="4294967295"/>
          </p:nvPr>
        </p:nvSpPr>
        <p:spPr>
          <a:xfrm>
            <a:off x="3509963" y="4686729"/>
            <a:ext cx="5172075" cy="578580"/>
          </a:xfrm>
          <a:prstGeom prst="rect">
            <a:avLst/>
          </a:prstGeom>
          <a:solidFill>
            <a:schemeClr val="bg1"/>
          </a:solidFill>
        </p:spPr>
        <p:txBody>
          <a:bodyPr spcFirstLastPara="1" vert="horz" wrap="square" lIns="121900" tIns="121900" rIns="121900" bIns="121900" rtlCol="0" anchor="b" anchorCtr="0">
            <a:spAutoFit/>
          </a:bodyPr>
          <a:lstStyle>
            <a:lvl1pPr algn="ctr">
              <a:defRPr sz="2000" i="0">
                <a:solidFill>
                  <a:schemeClr val="tx1"/>
                </a:solidFill>
              </a:defRPr>
            </a:lvl1pPr>
          </a:lstStyle>
          <a:p>
            <a:pPr algn="ctr"/>
            <a:r>
              <a:rPr lang="en-US" sz="2400" i="1">
                <a:solidFill>
                  <a:schemeClr val="bg1"/>
                </a:solidFill>
              </a:rPr>
              <a:t>Click to edit Master title style</a:t>
            </a:r>
            <a:endParaRPr sz="2400" i="1">
              <a:solidFill>
                <a:schemeClr val="bg1"/>
              </a:solidFill>
            </a:endParaRPr>
          </a:p>
        </p:txBody>
      </p:sp>
      <p:sp>
        <p:nvSpPr>
          <p:cNvPr id="14" name="Text Placeholder 9">
            <a:extLst>
              <a:ext uri="{FF2B5EF4-FFF2-40B4-BE49-F238E27FC236}">
                <a16:creationId xmlns:a16="http://schemas.microsoft.com/office/drawing/2014/main" id="{5F95AE67-6268-063E-7EDC-CBA81A6BBC8A}"/>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tx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76121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Section break">
    <p:spTree>
      <p:nvGrpSpPr>
        <p:cNvPr id="1" name=""/>
        <p:cNvGrpSpPr/>
        <p:nvPr/>
      </p:nvGrpSpPr>
      <p:grpSpPr>
        <a:xfrm>
          <a:off x="0" y="0"/>
          <a:ext cx="0" cy="0"/>
          <a:chOff x="0" y="0"/>
          <a:chExt cx="0" cy="0"/>
        </a:xfrm>
      </p:grpSpPr>
      <p:cxnSp>
        <p:nvCxnSpPr>
          <p:cNvPr id="4" name="Google Shape;62;p10">
            <a:extLst>
              <a:ext uri="{FF2B5EF4-FFF2-40B4-BE49-F238E27FC236}">
                <a16:creationId xmlns:a16="http://schemas.microsoft.com/office/drawing/2014/main" id="{973D6175-3EB1-415A-9D5C-58D8223746B6}"/>
              </a:ext>
            </a:extLst>
          </p:cNvPr>
          <p:cNvCxnSpPr/>
          <p:nvPr/>
        </p:nvCxnSpPr>
        <p:spPr>
          <a:xfrm>
            <a:off x="-8033" y="6018305"/>
            <a:ext cx="12216000" cy="0"/>
          </a:xfrm>
          <a:prstGeom prst="straightConnector1">
            <a:avLst/>
          </a:prstGeom>
          <a:noFill/>
          <a:ln w="9525" cap="flat" cmpd="sng">
            <a:solidFill>
              <a:schemeClr val="tx1"/>
            </a:solidFill>
            <a:prstDash val="solid"/>
            <a:round/>
            <a:headEnd type="none" w="med" len="med"/>
            <a:tailEnd type="none" w="med" len="med"/>
          </a:ln>
        </p:spPr>
      </p:cxnSp>
      <p:sp>
        <p:nvSpPr>
          <p:cNvPr id="5" name="Google Shape;63;p10">
            <a:extLst>
              <a:ext uri="{FF2B5EF4-FFF2-40B4-BE49-F238E27FC236}">
                <a16:creationId xmlns:a16="http://schemas.microsoft.com/office/drawing/2014/main" id="{9C15F7BE-3AA3-45E4-8812-39B5EA18E4B7}"/>
              </a:ext>
            </a:extLst>
          </p:cNvPr>
          <p:cNvSpPr/>
          <p:nvPr/>
        </p:nvSpPr>
        <p:spPr>
          <a:xfrm>
            <a:off x="5724933" y="5647207"/>
            <a:ext cx="742000" cy="742000"/>
          </a:xfrm>
          <a:prstGeom prst="ellipse">
            <a:avLst/>
          </a:prstGeom>
          <a:solidFill>
            <a:schemeClr val="tx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6" name="Google Shape;199;p22">
            <a:extLst>
              <a:ext uri="{FF2B5EF4-FFF2-40B4-BE49-F238E27FC236}">
                <a16:creationId xmlns:a16="http://schemas.microsoft.com/office/drawing/2014/main" id="{CC3EC94C-01D9-41AB-B39B-482DF38747B3}"/>
              </a:ext>
            </a:extLst>
          </p:cNvPr>
          <p:cNvSpPr txBox="1">
            <a:spLocks noGrp="1"/>
          </p:cNvSpPr>
          <p:nvPr>
            <p:ph type="title" idx="4294967295"/>
          </p:nvPr>
        </p:nvSpPr>
        <p:spPr>
          <a:xfrm>
            <a:off x="3509963" y="4686729"/>
            <a:ext cx="5172075" cy="578580"/>
          </a:xfrm>
          <a:prstGeom prst="rect">
            <a:avLst/>
          </a:prstGeom>
          <a:solidFill>
            <a:schemeClr val="tx1"/>
          </a:solidFill>
        </p:spPr>
        <p:txBody>
          <a:bodyPr spcFirstLastPara="1" vert="horz" wrap="square" lIns="121900" tIns="121900" rIns="121900" bIns="121900" rtlCol="0" anchor="b" anchorCtr="0">
            <a:spAutoFit/>
          </a:bodyPr>
          <a:lstStyle>
            <a:lvl1pPr algn="ctr">
              <a:defRPr sz="2000" i="0">
                <a:solidFill>
                  <a:schemeClr val="bg1"/>
                </a:solidFill>
              </a:defRPr>
            </a:lvl1pPr>
          </a:lstStyle>
          <a:p>
            <a:pPr algn="ctr"/>
            <a:r>
              <a:rPr lang="en-US" sz="2400" i="1">
                <a:solidFill>
                  <a:schemeClr val="bg1"/>
                </a:solidFill>
              </a:rPr>
              <a:t>Click to edit Master title style</a:t>
            </a:r>
            <a:endParaRPr sz="2400" i="1">
              <a:solidFill>
                <a:schemeClr val="bg1"/>
              </a:solidFill>
            </a:endParaRPr>
          </a:p>
        </p:txBody>
      </p:sp>
      <p:sp>
        <p:nvSpPr>
          <p:cNvPr id="10" name="Text Placeholder 9">
            <a:extLst>
              <a:ext uri="{FF2B5EF4-FFF2-40B4-BE49-F238E27FC236}">
                <a16:creationId xmlns:a16="http://schemas.microsoft.com/office/drawing/2014/main" id="{D663F28D-1DA1-64BB-C9F9-BEA8D448EDB5}"/>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2962517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Section break">
    <p:spTree>
      <p:nvGrpSpPr>
        <p:cNvPr id="1" name=""/>
        <p:cNvGrpSpPr/>
        <p:nvPr/>
      </p:nvGrpSpPr>
      <p:grpSpPr>
        <a:xfrm>
          <a:off x="0" y="0"/>
          <a:ext cx="0" cy="0"/>
          <a:chOff x="0" y="0"/>
          <a:chExt cx="0" cy="0"/>
        </a:xfrm>
      </p:grpSpPr>
      <p:cxnSp>
        <p:nvCxnSpPr>
          <p:cNvPr id="4" name="Google Shape;62;p10">
            <a:extLst>
              <a:ext uri="{FF2B5EF4-FFF2-40B4-BE49-F238E27FC236}">
                <a16:creationId xmlns:a16="http://schemas.microsoft.com/office/drawing/2014/main" id="{973D6175-3EB1-415A-9D5C-58D8223746B6}"/>
              </a:ext>
            </a:extLst>
          </p:cNvPr>
          <p:cNvCxnSpPr/>
          <p:nvPr/>
        </p:nvCxnSpPr>
        <p:spPr>
          <a:xfrm>
            <a:off x="-8033" y="6018305"/>
            <a:ext cx="12216000" cy="0"/>
          </a:xfrm>
          <a:prstGeom prst="straightConnector1">
            <a:avLst/>
          </a:prstGeom>
          <a:noFill/>
          <a:ln w="9525" cap="flat" cmpd="sng">
            <a:solidFill>
              <a:schemeClr val="bg1"/>
            </a:solidFill>
            <a:prstDash val="solid"/>
            <a:round/>
            <a:headEnd type="none" w="med" len="med"/>
            <a:tailEnd type="none" w="med" len="med"/>
          </a:ln>
        </p:spPr>
      </p:cxnSp>
      <p:sp>
        <p:nvSpPr>
          <p:cNvPr id="5" name="Google Shape;63;p10">
            <a:extLst>
              <a:ext uri="{FF2B5EF4-FFF2-40B4-BE49-F238E27FC236}">
                <a16:creationId xmlns:a16="http://schemas.microsoft.com/office/drawing/2014/main" id="{9C15F7BE-3AA3-45E4-8812-39B5EA18E4B7}"/>
              </a:ext>
            </a:extLst>
          </p:cNvPr>
          <p:cNvSpPr/>
          <p:nvPr/>
        </p:nvSpPr>
        <p:spPr>
          <a:xfrm>
            <a:off x="5724933" y="5647207"/>
            <a:ext cx="742000" cy="742000"/>
          </a:xfrm>
          <a:prstGeom prst="ellipse">
            <a:avLst/>
          </a:prstGeom>
          <a:solidFill>
            <a:schemeClr val="bg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6" name="Google Shape;199;p22">
            <a:extLst>
              <a:ext uri="{FF2B5EF4-FFF2-40B4-BE49-F238E27FC236}">
                <a16:creationId xmlns:a16="http://schemas.microsoft.com/office/drawing/2014/main" id="{CC3EC94C-01D9-41AB-B39B-482DF38747B3}"/>
              </a:ext>
            </a:extLst>
          </p:cNvPr>
          <p:cNvSpPr txBox="1">
            <a:spLocks noGrp="1"/>
          </p:cNvSpPr>
          <p:nvPr>
            <p:ph type="title" idx="4294967295"/>
          </p:nvPr>
        </p:nvSpPr>
        <p:spPr>
          <a:xfrm>
            <a:off x="3509963" y="4686729"/>
            <a:ext cx="5172075" cy="578580"/>
          </a:xfrm>
          <a:prstGeom prst="rect">
            <a:avLst/>
          </a:prstGeom>
          <a:solidFill>
            <a:schemeClr val="bg1"/>
          </a:solidFill>
        </p:spPr>
        <p:txBody>
          <a:bodyPr spcFirstLastPara="1" vert="horz" wrap="square" lIns="121900" tIns="121900" rIns="121900" bIns="121900" rtlCol="0" anchor="b" anchorCtr="0">
            <a:spAutoFit/>
          </a:bodyPr>
          <a:lstStyle>
            <a:lvl1pPr algn="ctr">
              <a:defRPr sz="2000" i="0">
                <a:solidFill>
                  <a:schemeClr val="tx1"/>
                </a:solidFill>
              </a:defRPr>
            </a:lvl1pPr>
          </a:lstStyle>
          <a:p>
            <a:pPr algn="ctr"/>
            <a:r>
              <a:rPr lang="en-US" sz="2400" i="1">
                <a:solidFill>
                  <a:schemeClr val="bg1"/>
                </a:solidFill>
              </a:rPr>
              <a:t>Click to edit Master title style</a:t>
            </a:r>
            <a:endParaRPr sz="2400" i="1">
              <a:solidFill>
                <a:schemeClr val="bg1"/>
              </a:solidFill>
            </a:endParaRPr>
          </a:p>
        </p:txBody>
      </p:sp>
      <p:sp>
        <p:nvSpPr>
          <p:cNvPr id="10" name="Text Placeholder 9">
            <a:extLst>
              <a:ext uri="{FF2B5EF4-FFF2-40B4-BE49-F238E27FC236}">
                <a16:creationId xmlns:a16="http://schemas.microsoft.com/office/drawing/2014/main" id="{D663F28D-1DA1-64BB-C9F9-BEA8D448EDB5}"/>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tx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2973034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 1 colum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5D56696C-C039-349B-68F7-5B3334EB3347}"/>
              </a:ext>
            </a:extLst>
          </p:cNvPr>
          <p:cNvSpPr/>
          <p:nvPr userDrawn="1"/>
        </p:nvSpPr>
        <p:spPr>
          <a:xfrm>
            <a:off x="2" y="0"/>
            <a:ext cx="1137236" cy="6858001"/>
          </a:xfrm>
          <a:prstGeom prst="rect">
            <a:avLst/>
          </a:prstGeom>
          <a:solidFill>
            <a:srgbClr val="F9E7F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1647305" y="255685"/>
            <a:ext cx="10332000"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grpSp>
        <p:nvGrpSpPr>
          <p:cNvPr id="107" name="Group 106">
            <a:extLst>
              <a:ext uri="{FF2B5EF4-FFF2-40B4-BE49-F238E27FC236}">
                <a16:creationId xmlns:a16="http://schemas.microsoft.com/office/drawing/2014/main" id="{216CF217-BB76-D13F-7E5C-2A884333D648}"/>
              </a:ext>
            </a:extLst>
          </p:cNvPr>
          <p:cNvGrpSpPr/>
          <p:nvPr userDrawn="1"/>
        </p:nvGrpSpPr>
        <p:grpSpPr>
          <a:xfrm>
            <a:off x="1150830" y="328051"/>
            <a:ext cx="437410" cy="215900"/>
            <a:chOff x="2206226" y="986091"/>
            <a:chExt cx="437410" cy="215900"/>
          </a:xfrm>
        </p:grpSpPr>
        <p:cxnSp>
          <p:nvCxnSpPr>
            <p:cNvPr id="108" name="Straight Connector 107">
              <a:extLst>
                <a:ext uri="{FF2B5EF4-FFF2-40B4-BE49-F238E27FC236}">
                  <a16:creationId xmlns:a16="http://schemas.microsoft.com/office/drawing/2014/main" id="{99EF23F2-5CB3-80F2-7DE5-F6B7DB688222}"/>
                </a:ext>
              </a:extLst>
            </p:cNvPr>
            <p:cNvCxnSpPr>
              <a:cxnSpLocks/>
              <a:endCxn id="109" idx="2"/>
            </p:cNvCxnSpPr>
            <p:nvPr/>
          </p:nvCxnSpPr>
          <p:spPr>
            <a:xfrm>
              <a:off x="2206226" y="1094041"/>
              <a:ext cx="212725"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A95DA20-C3F1-DEE4-9437-AE3D5C9B6B41}"/>
                </a:ext>
              </a:extLst>
            </p:cNvPr>
            <p:cNvSpPr/>
            <p:nvPr/>
          </p:nvSpPr>
          <p:spPr>
            <a:xfrm>
              <a:off x="2418951" y="986091"/>
              <a:ext cx="224685" cy="21590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grpSp>
        <p:nvGrpSpPr>
          <p:cNvPr id="165" name="Group 164">
            <a:extLst>
              <a:ext uri="{FF2B5EF4-FFF2-40B4-BE49-F238E27FC236}">
                <a16:creationId xmlns:a16="http://schemas.microsoft.com/office/drawing/2014/main" id="{F1A47461-2C19-1E34-AFC6-E21DF7013A18}"/>
              </a:ext>
            </a:extLst>
          </p:cNvPr>
          <p:cNvGrpSpPr/>
          <p:nvPr userDrawn="1"/>
        </p:nvGrpSpPr>
        <p:grpSpPr>
          <a:xfrm>
            <a:off x="47580" y="2821048"/>
            <a:ext cx="611040" cy="612000"/>
            <a:chOff x="2843934" y="2885392"/>
            <a:chExt cx="611040" cy="612000"/>
          </a:xfrm>
        </p:grpSpPr>
        <p:sp>
          <p:nvSpPr>
            <p:cNvPr id="166" name="Oval 165">
              <a:extLst>
                <a:ext uri="{FF2B5EF4-FFF2-40B4-BE49-F238E27FC236}">
                  <a16:creationId xmlns:a16="http://schemas.microsoft.com/office/drawing/2014/main" id="{9E9664D5-1AE2-68E9-261A-67E7396EF230}"/>
                </a:ext>
              </a:extLst>
            </p:cNvPr>
            <p:cNvSpPr/>
            <p:nvPr/>
          </p:nvSpPr>
          <p:spPr>
            <a:xfrm>
              <a:off x="2843934" y="288539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67" name="Oval 166">
              <a:extLst>
                <a:ext uri="{FF2B5EF4-FFF2-40B4-BE49-F238E27FC236}">
                  <a16:creationId xmlns:a16="http://schemas.microsoft.com/office/drawing/2014/main" id="{98414B15-2F0A-9E31-1C80-DF468374F1AE}"/>
                </a:ext>
              </a:extLst>
            </p:cNvPr>
            <p:cNvSpPr/>
            <p:nvPr/>
          </p:nvSpPr>
          <p:spPr>
            <a:xfrm>
              <a:off x="2897454" y="293939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68" name="Picture 167">
              <a:extLst>
                <a:ext uri="{FF2B5EF4-FFF2-40B4-BE49-F238E27FC236}">
                  <a16:creationId xmlns:a16="http://schemas.microsoft.com/office/drawing/2014/main" id="{E4CE3CD5-827F-1FA8-6AE7-42A15BE1F4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86290" y="3028888"/>
              <a:ext cx="330167" cy="325007"/>
            </a:xfrm>
            <a:prstGeom prst="rect">
              <a:avLst/>
            </a:prstGeom>
          </p:spPr>
        </p:pic>
      </p:grpSp>
      <p:grpSp>
        <p:nvGrpSpPr>
          <p:cNvPr id="169" name="Group 168">
            <a:extLst>
              <a:ext uri="{FF2B5EF4-FFF2-40B4-BE49-F238E27FC236}">
                <a16:creationId xmlns:a16="http://schemas.microsoft.com/office/drawing/2014/main" id="{8EAAE41B-5943-4F44-D7F0-035A55D46F6D}"/>
              </a:ext>
            </a:extLst>
          </p:cNvPr>
          <p:cNvGrpSpPr/>
          <p:nvPr userDrawn="1"/>
        </p:nvGrpSpPr>
        <p:grpSpPr>
          <a:xfrm>
            <a:off x="47580" y="2068911"/>
            <a:ext cx="611040" cy="612000"/>
            <a:chOff x="2335957" y="2274367"/>
            <a:chExt cx="611040" cy="612000"/>
          </a:xfrm>
        </p:grpSpPr>
        <p:sp>
          <p:nvSpPr>
            <p:cNvPr id="170" name="Oval 169">
              <a:extLst>
                <a:ext uri="{FF2B5EF4-FFF2-40B4-BE49-F238E27FC236}">
                  <a16:creationId xmlns:a16="http://schemas.microsoft.com/office/drawing/2014/main" id="{BDC28E83-7832-6D93-8C7B-484D1639DBCB}"/>
                </a:ext>
              </a:extLst>
            </p:cNvPr>
            <p:cNvSpPr/>
            <p:nvPr/>
          </p:nvSpPr>
          <p:spPr>
            <a:xfrm>
              <a:off x="2335957" y="227436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71" name="Oval 170">
              <a:extLst>
                <a:ext uri="{FF2B5EF4-FFF2-40B4-BE49-F238E27FC236}">
                  <a16:creationId xmlns:a16="http://schemas.microsoft.com/office/drawing/2014/main" id="{0EEC0999-6C3B-E967-12D8-CBD219E2CE22}"/>
                </a:ext>
              </a:extLst>
            </p:cNvPr>
            <p:cNvSpPr/>
            <p:nvPr/>
          </p:nvSpPr>
          <p:spPr>
            <a:xfrm>
              <a:off x="2389477" y="232836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72" name="Picture 171">
              <a:extLst>
                <a:ext uri="{FF2B5EF4-FFF2-40B4-BE49-F238E27FC236}">
                  <a16:creationId xmlns:a16="http://schemas.microsoft.com/office/drawing/2014/main" id="{FD168307-86C9-B2C2-F318-03081223CB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9309" y="2393618"/>
              <a:ext cx="379537" cy="386197"/>
            </a:xfrm>
            <a:prstGeom prst="rect">
              <a:avLst/>
            </a:prstGeom>
          </p:spPr>
        </p:pic>
      </p:grpSp>
      <p:grpSp>
        <p:nvGrpSpPr>
          <p:cNvPr id="173" name="Group 172">
            <a:extLst>
              <a:ext uri="{FF2B5EF4-FFF2-40B4-BE49-F238E27FC236}">
                <a16:creationId xmlns:a16="http://schemas.microsoft.com/office/drawing/2014/main" id="{865D537E-A761-5598-3269-F0D37CA9F396}"/>
              </a:ext>
            </a:extLst>
          </p:cNvPr>
          <p:cNvGrpSpPr/>
          <p:nvPr userDrawn="1"/>
        </p:nvGrpSpPr>
        <p:grpSpPr>
          <a:xfrm>
            <a:off x="47580" y="3573185"/>
            <a:ext cx="611040" cy="612000"/>
            <a:chOff x="3351911" y="3496417"/>
            <a:chExt cx="611040" cy="612000"/>
          </a:xfrm>
        </p:grpSpPr>
        <p:sp>
          <p:nvSpPr>
            <p:cNvPr id="174" name="Oval 173">
              <a:extLst>
                <a:ext uri="{FF2B5EF4-FFF2-40B4-BE49-F238E27FC236}">
                  <a16:creationId xmlns:a16="http://schemas.microsoft.com/office/drawing/2014/main" id="{35237983-D4E5-8EB6-07EB-5C00CA92077B}"/>
                </a:ext>
              </a:extLst>
            </p:cNvPr>
            <p:cNvSpPr/>
            <p:nvPr/>
          </p:nvSpPr>
          <p:spPr>
            <a:xfrm>
              <a:off x="3351911" y="34964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75" name="Oval 174">
              <a:extLst>
                <a:ext uri="{FF2B5EF4-FFF2-40B4-BE49-F238E27FC236}">
                  <a16:creationId xmlns:a16="http://schemas.microsoft.com/office/drawing/2014/main" id="{C1E56ECD-37E9-E86A-5736-9CBF8B199B52}"/>
                </a:ext>
              </a:extLst>
            </p:cNvPr>
            <p:cNvSpPr/>
            <p:nvPr/>
          </p:nvSpPr>
          <p:spPr>
            <a:xfrm>
              <a:off x="3405431" y="35504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76" name="Picture 175">
              <a:extLst>
                <a:ext uri="{FF2B5EF4-FFF2-40B4-BE49-F238E27FC236}">
                  <a16:creationId xmlns:a16="http://schemas.microsoft.com/office/drawing/2014/main" id="{E5BB5DA5-5215-1A1A-0DEF-BCDAB8C3D0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3351" y="3620155"/>
              <a:ext cx="393950" cy="393950"/>
            </a:xfrm>
            <a:prstGeom prst="rect">
              <a:avLst/>
            </a:prstGeom>
          </p:spPr>
        </p:pic>
      </p:grpSp>
      <p:grpSp>
        <p:nvGrpSpPr>
          <p:cNvPr id="177" name="Group 176">
            <a:extLst>
              <a:ext uri="{FF2B5EF4-FFF2-40B4-BE49-F238E27FC236}">
                <a16:creationId xmlns:a16="http://schemas.microsoft.com/office/drawing/2014/main" id="{415C43A4-BF02-A824-382C-AA6C2C6CD873}"/>
              </a:ext>
            </a:extLst>
          </p:cNvPr>
          <p:cNvGrpSpPr/>
          <p:nvPr userDrawn="1"/>
        </p:nvGrpSpPr>
        <p:grpSpPr>
          <a:xfrm>
            <a:off x="47580" y="1316774"/>
            <a:ext cx="611040" cy="612000"/>
            <a:chOff x="1827980" y="1663342"/>
            <a:chExt cx="611040" cy="612000"/>
          </a:xfrm>
        </p:grpSpPr>
        <p:sp>
          <p:nvSpPr>
            <p:cNvPr id="178" name="Oval 177">
              <a:extLst>
                <a:ext uri="{FF2B5EF4-FFF2-40B4-BE49-F238E27FC236}">
                  <a16:creationId xmlns:a16="http://schemas.microsoft.com/office/drawing/2014/main" id="{8D2F4925-5C94-9F9E-D8A3-C215F31C3461}"/>
                </a:ext>
              </a:extLst>
            </p:cNvPr>
            <p:cNvSpPr/>
            <p:nvPr/>
          </p:nvSpPr>
          <p:spPr>
            <a:xfrm>
              <a:off x="1827980" y="16633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79" name="Oval 178">
              <a:extLst>
                <a:ext uri="{FF2B5EF4-FFF2-40B4-BE49-F238E27FC236}">
                  <a16:creationId xmlns:a16="http://schemas.microsoft.com/office/drawing/2014/main" id="{59F14560-D5CA-0041-6482-7295701AD412}"/>
                </a:ext>
              </a:extLst>
            </p:cNvPr>
            <p:cNvSpPr/>
            <p:nvPr/>
          </p:nvSpPr>
          <p:spPr>
            <a:xfrm>
              <a:off x="1881500" y="17173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80" name="Picture 179">
              <a:extLst>
                <a:ext uri="{FF2B5EF4-FFF2-40B4-BE49-F238E27FC236}">
                  <a16:creationId xmlns:a16="http://schemas.microsoft.com/office/drawing/2014/main" id="{FDCCD8E6-F995-9464-700C-DCF657C34E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0401" y="1775902"/>
              <a:ext cx="352248" cy="352248"/>
            </a:xfrm>
            <a:prstGeom prst="rect">
              <a:avLst/>
            </a:prstGeom>
          </p:spPr>
        </p:pic>
      </p:grpSp>
      <p:grpSp>
        <p:nvGrpSpPr>
          <p:cNvPr id="181" name="Group 180">
            <a:extLst>
              <a:ext uri="{FF2B5EF4-FFF2-40B4-BE49-F238E27FC236}">
                <a16:creationId xmlns:a16="http://schemas.microsoft.com/office/drawing/2014/main" id="{51D85880-70BB-BF9A-79BA-3AB01C130409}"/>
              </a:ext>
            </a:extLst>
          </p:cNvPr>
          <p:cNvGrpSpPr/>
          <p:nvPr userDrawn="1"/>
        </p:nvGrpSpPr>
        <p:grpSpPr>
          <a:xfrm>
            <a:off x="47580" y="564637"/>
            <a:ext cx="611040" cy="612000"/>
            <a:chOff x="1320003" y="1052317"/>
            <a:chExt cx="611040" cy="612000"/>
          </a:xfrm>
        </p:grpSpPr>
        <p:sp>
          <p:nvSpPr>
            <p:cNvPr id="182" name="Oval 181">
              <a:extLst>
                <a:ext uri="{FF2B5EF4-FFF2-40B4-BE49-F238E27FC236}">
                  <a16:creationId xmlns:a16="http://schemas.microsoft.com/office/drawing/2014/main" id="{CD69AB66-9BFD-3FEE-1AB1-75CA33203144}"/>
                </a:ext>
              </a:extLst>
            </p:cNvPr>
            <p:cNvSpPr/>
            <p:nvPr/>
          </p:nvSpPr>
          <p:spPr>
            <a:xfrm>
              <a:off x="1320003" y="10523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83" name="Oval 182">
              <a:extLst>
                <a:ext uri="{FF2B5EF4-FFF2-40B4-BE49-F238E27FC236}">
                  <a16:creationId xmlns:a16="http://schemas.microsoft.com/office/drawing/2014/main" id="{DF0DA64B-6EBF-261B-9F29-50F4DCDBA7B1}"/>
                </a:ext>
              </a:extLst>
            </p:cNvPr>
            <p:cNvSpPr/>
            <p:nvPr/>
          </p:nvSpPr>
          <p:spPr>
            <a:xfrm>
              <a:off x="1373523" y="11063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84" name="Picture 183">
              <a:extLst>
                <a:ext uri="{FF2B5EF4-FFF2-40B4-BE49-F238E27FC236}">
                  <a16:creationId xmlns:a16="http://schemas.microsoft.com/office/drawing/2014/main" id="{53CD1A52-E173-D79B-24D2-799C9D63B1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7523" y="1150792"/>
              <a:ext cx="396000" cy="396000"/>
            </a:xfrm>
            <a:prstGeom prst="rect">
              <a:avLst/>
            </a:prstGeom>
          </p:spPr>
        </p:pic>
      </p:grpSp>
      <p:grpSp>
        <p:nvGrpSpPr>
          <p:cNvPr id="185" name="Group 184">
            <a:extLst>
              <a:ext uri="{FF2B5EF4-FFF2-40B4-BE49-F238E27FC236}">
                <a16:creationId xmlns:a16="http://schemas.microsoft.com/office/drawing/2014/main" id="{5130FF36-4640-9A6B-D904-89D09239EAA9}"/>
              </a:ext>
            </a:extLst>
          </p:cNvPr>
          <p:cNvGrpSpPr/>
          <p:nvPr userDrawn="1"/>
        </p:nvGrpSpPr>
        <p:grpSpPr>
          <a:xfrm>
            <a:off x="47580" y="4325322"/>
            <a:ext cx="611040" cy="612000"/>
            <a:chOff x="3859888" y="4107442"/>
            <a:chExt cx="611040" cy="612000"/>
          </a:xfrm>
        </p:grpSpPr>
        <p:sp>
          <p:nvSpPr>
            <p:cNvPr id="186" name="Oval 185">
              <a:extLst>
                <a:ext uri="{FF2B5EF4-FFF2-40B4-BE49-F238E27FC236}">
                  <a16:creationId xmlns:a16="http://schemas.microsoft.com/office/drawing/2014/main" id="{3EEF07C6-CC65-6BFF-4534-02B1E5CD3A94}"/>
                </a:ext>
              </a:extLst>
            </p:cNvPr>
            <p:cNvSpPr/>
            <p:nvPr/>
          </p:nvSpPr>
          <p:spPr>
            <a:xfrm>
              <a:off x="3859888" y="41074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87" name="Oval 186">
              <a:extLst>
                <a:ext uri="{FF2B5EF4-FFF2-40B4-BE49-F238E27FC236}">
                  <a16:creationId xmlns:a16="http://schemas.microsoft.com/office/drawing/2014/main" id="{04E1B2A7-E9D0-05E4-934E-D5264ECFF244}"/>
                </a:ext>
              </a:extLst>
            </p:cNvPr>
            <p:cNvSpPr/>
            <p:nvPr/>
          </p:nvSpPr>
          <p:spPr>
            <a:xfrm>
              <a:off x="3913408" y="41614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88" name="Picture 187">
              <a:extLst>
                <a:ext uri="{FF2B5EF4-FFF2-40B4-BE49-F238E27FC236}">
                  <a16:creationId xmlns:a16="http://schemas.microsoft.com/office/drawing/2014/main" id="{39F777CD-AAA5-49E1-659C-76097D32D27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3952356" y="4189664"/>
              <a:ext cx="426819" cy="426819"/>
            </a:xfrm>
            <a:prstGeom prst="rect">
              <a:avLst/>
            </a:prstGeom>
          </p:spPr>
        </p:pic>
      </p:grpSp>
      <p:grpSp>
        <p:nvGrpSpPr>
          <p:cNvPr id="189" name="Group 188">
            <a:extLst>
              <a:ext uri="{FF2B5EF4-FFF2-40B4-BE49-F238E27FC236}">
                <a16:creationId xmlns:a16="http://schemas.microsoft.com/office/drawing/2014/main" id="{04956554-A534-157C-08A5-CC3EC919C7E0}"/>
              </a:ext>
            </a:extLst>
          </p:cNvPr>
          <p:cNvGrpSpPr/>
          <p:nvPr userDrawn="1"/>
        </p:nvGrpSpPr>
        <p:grpSpPr>
          <a:xfrm>
            <a:off x="47580" y="5077457"/>
            <a:ext cx="611040" cy="612000"/>
            <a:chOff x="4367864" y="4718469"/>
            <a:chExt cx="611040" cy="612000"/>
          </a:xfrm>
        </p:grpSpPr>
        <p:sp>
          <p:nvSpPr>
            <p:cNvPr id="190" name="Oval 189">
              <a:extLst>
                <a:ext uri="{FF2B5EF4-FFF2-40B4-BE49-F238E27FC236}">
                  <a16:creationId xmlns:a16="http://schemas.microsoft.com/office/drawing/2014/main" id="{6C8B6DA9-778C-E4A7-0C73-DC1E57814A97}"/>
                </a:ext>
              </a:extLst>
            </p:cNvPr>
            <p:cNvSpPr/>
            <p:nvPr/>
          </p:nvSpPr>
          <p:spPr>
            <a:xfrm>
              <a:off x="4367864" y="471846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91" name="Oval 190">
              <a:extLst>
                <a:ext uri="{FF2B5EF4-FFF2-40B4-BE49-F238E27FC236}">
                  <a16:creationId xmlns:a16="http://schemas.microsoft.com/office/drawing/2014/main" id="{429C22FF-F603-3D91-9E03-8A43AE7DB13C}"/>
                </a:ext>
              </a:extLst>
            </p:cNvPr>
            <p:cNvSpPr/>
            <p:nvPr/>
          </p:nvSpPr>
          <p:spPr>
            <a:xfrm>
              <a:off x="4421384" y="477246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2" name="Picture 191">
              <a:extLst>
                <a:ext uri="{FF2B5EF4-FFF2-40B4-BE49-F238E27FC236}">
                  <a16:creationId xmlns:a16="http://schemas.microsoft.com/office/drawing/2014/main" id="{DA3E4FB9-E3A7-A329-8BC2-94BA7DB6C1C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456507" y="4814061"/>
              <a:ext cx="433754" cy="433754"/>
            </a:xfrm>
            <a:prstGeom prst="rect">
              <a:avLst/>
            </a:prstGeom>
          </p:spPr>
        </p:pic>
      </p:grpSp>
      <p:grpSp>
        <p:nvGrpSpPr>
          <p:cNvPr id="193" name="Group 192">
            <a:extLst>
              <a:ext uri="{FF2B5EF4-FFF2-40B4-BE49-F238E27FC236}">
                <a16:creationId xmlns:a16="http://schemas.microsoft.com/office/drawing/2014/main" id="{816899C0-90F0-AC25-0BB6-7CA10EEC1753}"/>
              </a:ext>
            </a:extLst>
          </p:cNvPr>
          <p:cNvGrpSpPr/>
          <p:nvPr userDrawn="1"/>
        </p:nvGrpSpPr>
        <p:grpSpPr>
          <a:xfrm>
            <a:off x="47580" y="5781170"/>
            <a:ext cx="611040" cy="612000"/>
            <a:chOff x="4518382" y="5607499"/>
            <a:chExt cx="611040" cy="612000"/>
          </a:xfrm>
        </p:grpSpPr>
        <p:sp>
          <p:nvSpPr>
            <p:cNvPr id="194" name="Oval 193">
              <a:extLst>
                <a:ext uri="{FF2B5EF4-FFF2-40B4-BE49-F238E27FC236}">
                  <a16:creationId xmlns:a16="http://schemas.microsoft.com/office/drawing/2014/main" id="{A6A9E0F6-F37E-AEF6-8F39-80D8CC63D7AC}"/>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95" name="Oval 194">
              <a:extLst>
                <a:ext uri="{FF2B5EF4-FFF2-40B4-BE49-F238E27FC236}">
                  <a16:creationId xmlns:a16="http://schemas.microsoft.com/office/drawing/2014/main" id="{DD80AB51-B5CD-08A5-4D72-0061ED41667F}"/>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6" name="Picture 195">
              <a:extLst>
                <a:ext uri="{FF2B5EF4-FFF2-40B4-BE49-F238E27FC236}">
                  <a16:creationId xmlns:a16="http://schemas.microsoft.com/office/drawing/2014/main" id="{4526BC24-4A30-A016-24C4-5D363CA1D2C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Tree>
    <p:extLst>
      <p:ext uri="{BB962C8B-B14F-4D97-AF65-F5344CB8AC3E}">
        <p14:creationId xmlns:p14="http://schemas.microsoft.com/office/powerpoint/2010/main" val="3715085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6CB4-88B7-FB73-C7B0-9B3180CCCF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29A148-5C43-F13E-1A9A-6D26AB304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5EA92E-7C4D-CF56-8C2A-D7AE682D7639}"/>
              </a:ext>
            </a:extLst>
          </p:cNvPr>
          <p:cNvSpPr>
            <a:spLocks noGrp="1"/>
          </p:cNvSpPr>
          <p:nvPr>
            <p:ph type="dt" sz="half" idx="10"/>
          </p:nvPr>
        </p:nvSpPr>
        <p:spPr/>
        <p:txBody>
          <a:bodyPr/>
          <a:lstStyle/>
          <a:p>
            <a:fld id="{15A87907-5149-422E-926E-D9F0E195F7CC}" type="datetimeFigureOut">
              <a:rPr lang="en-GB" smtClean="0"/>
              <a:t>11/10/2024</a:t>
            </a:fld>
            <a:endParaRPr lang="en-GB"/>
          </a:p>
        </p:txBody>
      </p:sp>
      <p:sp>
        <p:nvSpPr>
          <p:cNvPr id="5" name="Footer Placeholder 4">
            <a:extLst>
              <a:ext uri="{FF2B5EF4-FFF2-40B4-BE49-F238E27FC236}">
                <a16:creationId xmlns:a16="http://schemas.microsoft.com/office/drawing/2014/main" id="{8C3BDD24-A20B-F086-8F11-4D316DEC6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B7B99-306A-2CCE-8C03-BA4359023773}"/>
              </a:ext>
            </a:extLst>
          </p:cNvPr>
          <p:cNvSpPr>
            <a:spLocks noGrp="1"/>
          </p:cNvSpPr>
          <p:nvPr>
            <p:ph type="sldNum" sz="quarter" idx="12"/>
          </p:nvPr>
        </p:nvSpPr>
        <p:spPr/>
        <p:txBody>
          <a:bodyPr/>
          <a:lstStyle/>
          <a:p>
            <a:fld id="{DCF01D7D-8B56-45B8-8444-9740B032633C}" type="slidenum">
              <a:rPr lang="en-GB" smtClean="0"/>
              <a:t>‹#›</a:t>
            </a:fld>
            <a:endParaRPr lang="en-GB"/>
          </a:p>
        </p:txBody>
      </p:sp>
    </p:spTree>
    <p:extLst>
      <p:ext uri="{BB962C8B-B14F-4D97-AF65-F5344CB8AC3E}">
        <p14:creationId xmlns:p14="http://schemas.microsoft.com/office/powerpoint/2010/main" val="1971476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AF0BE056-5E0D-4B4D-A650-2151D1104834}"/>
              </a:ext>
            </a:extLst>
          </p:cNvPr>
          <p:cNvSpPr>
            <a:spLocks noGrp="1"/>
          </p:cNvSpPr>
          <p:nvPr>
            <p:ph sz="quarter" idx="13"/>
          </p:nvPr>
        </p:nvSpPr>
        <p:spPr>
          <a:xfrm>
            <a:off x="228321" y="809075"/>
            <a:ext cx="11735351" cy="517849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Google Shape;39;p6">
            <a:extLst>
              <a:ext uri="{FF2B5EF4-FFF2-40B4-BE49-F238E27FC236}">
                <a16:creationId xmlns:a16="http://schemas.microsoft.com/office/drawing/2014/main" id="{DDE04693-A2D0-4B99-BF1C-C8B5F590F513}"/>
              </a:ext>
            </a:extLst>
          </p:cNvPr>
          <p:cNvCxnSpPr>
            <a:cxnSpLocks/>
            <a:endCxn id="8"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672740" y="255685"/>
            <a:ext cx="11290931"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8" name="Google Shape;38;p6">
            <a:extLst>
              <a:ext uri="{FF2B5EF4-FFF2-40B4-BE49-F238E27FC236}">
                <a16:creationId xmlns:a16="http://schemas.microsoft.com/office/drawing/2014/main" id="{8085C5E9-665D-4374-B965-E245AD125EB7}"/>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93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8028C0-BF82-09E4-EB11-382B8100A499}"/>
              </a:ext>
            </a:extLst>
          </p:cNvPr>
          <p:cNvSpPr>
            <a:spLocks noGrp="1"/>
          </p:cNvSpPr>
          <p:nvPr>
            <p:ph type="title" hasCustomPrompt="1"/>
          </p:nvPr>
        </p:nvSpPr>
        <p:spPr>
          <a:xfrm>
            <a:off x="5562600" y="303479"/>
            <a:ext cx="6356180" cy="1565160"/>
          </a:xfrm>
          <a:solidFill>
            <a:schemeClr val="bg1">
              <a:alpha val="60000"/>
            </a:schemeClr>
          </a:solidFill>
        </p:spPr>
        <p:txBody>
          <a:bodyPr lIns="108000" tIns="108000" rIns="108000" bIns="72000"/>
          <a:lstStyle>
            <a:lvl1pPr algn="r">
              <a:defRPr/>
            </a:lvl1pPr>
          </a:lstStyle>
          <a:p>
            <a:r>
              <a:rPr lang="en-GB"/>
              <a:t>&lt;Title&gt; </a:t>
            </a:r>
            <a:br>
              <a:rPr lang="en-GB" b="0"/>
            </a:br>
            <a:br>
              <a:rPr lang="en-GB" b="0"/>
            </a:br>
            <a:r>
              <a:rPr lang="en-GB" sz="1600" b="0"/>
              <a:t>&lt;Subtitle&gt;</a:t>
            </a:r>
            <a:endParaRPr lang="en-GB" i="1"/>
          </a:p>
        </p:txBody>
      </p:sp>
    </p:spTree>
    <p:extLst>
      <p:ext uri="{BB962C8B-B14F-4D97-AF65-F5344CB8AC3E}">
        <p14:creationId xmlns:p14="http://schemas.microsoft.com/office/powerpoint/2010/main" val="546641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gallery 1">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89F6FAF2-5F9A-4A43-A159-E25DF50CB3EC}"/>
              </a:ext>
            </a:extLst>
          </p:cNvPr>
          <p:cNvSpPr>
            <a:spLocks noGrp="1"/>
          </p:cNvSpPr>
          <p:nvPr>
            <p:ph sz="quarter" idx="18" hasCustomPrompt="1"/>
          </p:nvPr>
        </p:nvSpPr>
        <p:spPr>
          <a:xfrm>
            <a:off x="1433311"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2" name="Text Placeholder 21">
            <a:extLst>
              <a:ext uri="{FF2B5EF4-FFF2-40B4-BE49-F238E27FC236}">
                <a16:creationId xmlns:a16="http://schemas.microsoft.com/office/drawing/2014/main" id="{03FACC0D-8DD7-4EB5-BEC1-77D8F328B6B1}"/>
              </a:ext>
            </a:extLst>
          </p:cNvPr>
          <p:cNvSpPr>
            <a:spLocks noGrp="1"/>
          </p:cNvSpPr>
          <p:nvPr>
            <p:ph type="body" sz="quarter" idx="14" hasCustomPrompt="1"/>
          </p:nvPr>
        </p:nvSpPr>
        <p:spPr>
          <a:xfrm>
            <a:off x="1433311"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3" name="Text Placeholder 21">
            <a:extLst>
              <a:ext uri="{FF2B5EF4-FFF2-40B4-BE49-F238E27FC236}">
                <a16:creationId xmlns:a16="http://schemas.microsoft.com/office/drawing/2014/main" id="{02C1A520-1CF9-4DB0-977C-47897353CF31}"/>
              </a:ext>
            </a:extLst>
          </p:cNvPr>
          <p:cNvSpPr>
            <a:spLocks noGrp="1"/>
          </p:cNvSpPr>
          <p:nvPr>
            <p:ph type="body" sz="quarter" idx="15" hasCustomPrompt="1"/>
          </p:nvPr>
        </p:nvSpPr>
        <p:spPr>
          <a:xfrm>
            <a:off x="3865319"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4" name="Text Placeholder 21">
            <a:extLst>
              <a:ext uri="{FF2B5EF4-FFF2-40B4-BE49-F238E27FC236}">
                <a16:creationId xmlns:a16="http://schemas.microsoft.com/office/drawing/2014/main" id="{8E479E4B-804D-4D0C-806E-EF30E99AEA8D}"/>
              </a:ext>
            </a:extLst>
          </p:cNvPr>
          <p:cNvSpPr>
            <a:spLocks noGrp="1"/>
          </p:cNvSpPr>
          <p:nvPr>
            <p:ph type="body" sz="quarter" idx="16" hasCustomPrompt="1"/>
          </p:nvPr>
        </p:nvSpPr>
        <p:spPr>
          <a:xfrm>
            <a:off x="6286545"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5" name="Text Placeholder 21">
            <a:extLst>
              <a:ext uri="{FF2B5EF4-FFF2-40B4-BE49-F238E27FC236}">
                <a16:creationId xmlns:a16="http://schemas.microsoft.com/office/drawing/2014/main" id="{3EF766AD-B6D9-4DB2-A49B-BDBCBE35E823}"/>
              </a:ext>
            </a:extLst>
          </p:cNvPr>
          <p:cNvSpPr>
            <a:spLocks noGrp="1"/>
          </p:cNvSpPr>
          <p:nvPr>
            <p:ph type="body" sz="quarter" idx="17" hasCustomPrompt="1"/>
          </p:nvPr>
        </p:nvSpPr>
        <p:spPr>
          <a:xfrm>
            <a:off x="8727302"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8" name="Content Placeholder 26">
            <a:extLst>
              <a:ext uri="{FF2B5EF4-FFF2-40B4-BE49-F238E27FC236}">
                <a16:creationId xmlns:a16="http://schemas.microsoft.com/office/drawing/2014/main" id="{298FFBE7-274D-45A7-A7CB-B3C16F7C0F2D}"/>
              </a:ext>
            </a:extLst>
          </p:cNvPr>
          <p:cNvSpPr>
            <a:spLocks noGrp="1"/>
          </p:cNvSpPr>
          <p:nvPr>
            <p:ph sz="quarter" idx="19" hasCustomPrompt="1"/>
          </p:nvPr>
        </p:nvSpPr>
        <p:spPr>
          <a:xfrm>
            <a:off x="3865318"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9" name="Content Placeholder 26">
            <a:extLst>
              <a:ext uri="{FF2B5EF4-FFF2-40B4-BE49-F238E27FC236}">
                <a16:creationId xmlns:a16="http://schemas.microsoft.com/office/drawing/2014/main" id="{4434937E-9E53-49B7-8DAD-B876583E6969}"/>
              </a:ext>
            </a:extLst>
          </p:cNvPr>
          <p:cNvSpPr>
            <a:spLocks noGrp="1"/>
          </p:cNvSpPr>
          <p:nvPr>
            <p:ph sz="quarter" idx="20" hasCustomPrompt="1"/>
          </p:nvPr>
        </p:nvSpPr>
        <p:spPr>
          <a:xfrm>
            <a:off x="6297325"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30" name="Content Placeholder 26">
            <a:extLst>
              <a:ext uri="{FF2B5EF4-FFF2-40B4-BE49-F238E27FC236}">
                <a16:creationId xmlns:a16="http://schemas.microsoft.com/office/drawing/2014/main" id="{7FF71500-BF40-4607-A9A4-EF045DFD5C7C}"/>
              </a:ext>
            </a:extLst>
          </p:cNvPr>
          <p:cNvSpPr>
            <a:spLocks noGrp="1"/>
          </p:cNvSpPr>
          <p:nvPr>
            <p:ph sz="quarter" idx="21" hasCustomPrompt="1"/>
          </p:nvPr>
        </p:nvSpPr>
        <p:spPr>
          <a:xfrm>
            <a:off x="8727302"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cxnSp>
        <p:nvCxnSpPr>
          <p:cNvPr id="31" name="Google Shape;39;p6">
            <a:extLst>
              <a:ext uri="{FF2B5EF4-FFF2-40B4-BE49-F238E27FC236}">
                <a16:creationId xmlns:a16="http://schemas.microsoft.com/office/drawing/2014/main" id="{DD077F4D-5B67-4EAC-911E-A5FA9E3DE7D3}"/>
              </a:ext>
            </a:extLst>
          </p:cNvPr>
          <p:cNvCxnSpPr>
            <a:cxnSpLocks/>
            <a:endCxn id="33" idx="2"/>
          </p:cNvCxnSpPr>
          <p:nvPr/>
        </p:nvCxnSpPr>
        <p:spPr>
          <a:xfrm>
            <a:off x="1" y="436001"/>
            <a:ext cx="228321" cy="0"/>
          </a:xfrm>
          <a:prstGeom prst="straightConnector1">
            <a:avLst/>
          </a:prstGeom>
          <a:noFill/>
          <a:ln w="9525" cap="flat" cmpd="sng">
            <a:solidFill>
              <a:schemeClr val="bg2"/>
            </a:solidFill>
            <a:prstDash val="solid"/>
            <a:round/>
            <a:headEnd type="none" w="med" len="med"/>
            <a:tailEnd type="none" w="med" len="med"/>
          </a:ln>
        </p:spPr>
      </p:cxnSp>
      <p:sp>
        <p:nvSpPr>
          <p:cNvPr id="32" name="Google Shape;34;p6">
            <a:extLst>
              <a:ext uri="{FF2B5EF4-FFF2-40B4-BE49-F238E27FC236}">
                <a16:creationId xmlns:a16="http://schemas.microsoft.com/office/drawing/2014/main" id="{E3654E9F-EBCA-475E-9434-3EC37EF4461F}"/>
              </a:ext>
            </a:extLst>
          </p:cNvPr>
          <p:cNvSpPr txBox="1">
            <a:spLocks noGrp="1"/>
          </p:cNvSpPr>
          <p:nvPr>
            <p:ph type="title"/>
          </p:nvPr>
        </p:nvSpPr>
        <p:spPr>
          <a:xfrm>
            <a:off x="672740" y="255685"/>
            <a:ext cx="10094701" cy="360632"/>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bg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3" name="Google Shape;38;p6">
            <a:extLst>
              <a:ext uri="{FF2B5EF4-FFF2-40B4-BE49-F238E27FC236}">
                <a16:creationId xmlns:a16="http://schemas.microsoft.com/office/drawing/2014/main" id="{1E4D6FD3-89B5-4A6A-87B6-D1DAE21CAD44}"/>
              </a:ext>
            </a:extLst>
          </p:cNvPr>
          <p:cNvSpPr/>
          <p:nvPr/>
        </p:nvSpPr>
        <p:spPr>
          <a:xfrm>
            <a:off x="228321" y="327952"/>
            <a:ext cx="216099" cy="216099"/>
          </a:xfrm>
          <a:prstGeom prst="ellipse">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BF44D319-0EAD-67DC-EBB6-D32BAD055865}"/>
              </a:ext>
            </a:extLst>
          </p:cNvPr>
          <p:cNvPicPr>
            <a:picLocks noChangeAspect="1"/>
          </p:cNvPicPr>
          <p:nvPr/>
        </p:nvPicPr>
        <p:blipFill>
          <a:blip r:embed="rId2"/>
          <a:stretch>
            <a:fillRect/>
          </a:stretch>
        </p:blipFill>
        <p:spPr>
          <a:xfrm>
            <a:off x="11059089" y="255685"/>
            <a:ext cx="924771" cy="404460"/>
          </a:xfrm>
          <a:prstGeom prst="rect">
            <a:avLst/>
          </a:prstGeom>
        </p:spPr>
      </p:pic>
    </p:spTree>
    <p:extLst>
      <p:ext uri="{BB962C8B-B14F-4D97-AF65-F5344CB8AC3E}">
        <p14:creationId xmlns:p14="http://schemas.microsoft.com/office/powerpoint/2010/main" val="3992825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gallery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03FACC0D-8DD7-4EB5-BEC1-77D8F328B6B1}"/>
              </a:ext>
            </a:extLst>
          </p:cNvPr>
          <p:cNvSpPr>
            <a:spLocks noGrp="1"/>
          </p:cNvSpPr>
          <p:nvPr>
            <p:ph type="body" sz="quarter" idx="14" hasCustomPrompt="1"/>
          </p:nvPr>
        </p:nvSpPr>
        <p:spPr>
          <a:xfrm>
            <a:off x="1433311"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3" name="Text Placeholder 21">
            <a:extLst>
              <a:ext uri="{FF2B5EF4-FFF2-40B4-BE49-F238E27FC236}">
                <a16:creationId xmlns:a16="http://schemas.microsoft.com/office/drawing/2014/main" id="{02C1A520-1CF9-4DB0-977C-47897353CF31}"/>
              </a:ext>
            </a:extLst>
          </p:cNvPr>
          <p:cNvSpPr>
            <a:spLocks noGrp="1"/>
          </p:cNvSpPr>
          <p:nvPr>
            <p:ph type="body" sz="quarter" idx="15" hasCustomPrompt="1"/>
          </p:nvPr>
        </p:nvSpPr>
        <p:spPr>
          <a:xfrm>
            <a:off x="3865319"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4" name="Text Placeholder 21">
            <a:extLst>
              <a:ext uri="{FF2B5EF4-FFF2-40B4-BE49-F238E27FC236}">
                <a16:creationId xmlns:a16="http://schemas.microsoft.com/office/drawing/2014/main" id="{8E479E4B-804D-4D0C-806E-EF30E99AEA8D}"/>
              </a:ext>
            </a:extLst>
          </p:cNvPr>
          <p:cNvSpPr>
            <a:spLocks noGrp="1"/>
          </p:cNvSpPr>
          <p:nvPr>
            <p:ph type="body" sz="quarter" idx="16" hasCustomPrompt="1"/>
          </p:nvPr>
        </p:nvSpPr>
        <p:spPr>
          <a:xfrm>
            <a:off x="6286545"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5" name="Text Placeholder 21">
            <a:extLst>
              <a:ext uri="{FF2B5EF4-FFF2-40B4-BE49-F238E27FC236}">
                <a16:creationId xmlns:a16="http://schemas.microsoft.com/office/drawing/2014/main" id="{3EF766AD-B6D9-4DB2-A49B-BDBCBE35E823}"/>
              </a:ext>
            </a:extLst>
          </p:cNvPr>
          <p:cNvSpPr>
            <a:spLocks noGrp="1"/>
          </p:cNvSpPr>
          <p:nvPr>
            <p:ph type="body" sz="quarter" idx="17" hasCustomPrompt="1"/>
          </p:nvPr>
        </p:nvSpPr>
        <p:spPr>
          <a:xfrm>
            <a:off x="8727302"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0" name="Content Placeholder 26">
            <a:extLst>
              <a:ext uri="{FF2B5EF4-FFF2-40B4-BE49-F238E27FC236}">
                <a16:creationId xmlns:a16="http://schemas.microsoft.com/office/drawing/2014/main" id="{ADC5C0BD-7618-441A-BEE8-63060FE1EE48}"/>
              </a:ext>
            </a:extLst>
          </p:cNvPr>
          <p:cNvSpPr>
            <a:spLocks noGrp="1"/>
          </p:cNvSpPr>
          <p:nvPr>
            <p:ph sz="quarter" idx="18" hasCustomPrompt="1"/>
          </p:nvPr>
        </p:nvSpPr>
        <p:spPr>
          <a:xfrm>
            <a:off x="1433311"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1" name="Content Placeholder 26">
            <a:extLst>
              <a:ext uri="{FF2B5EF4-FFF2-40B4-BE49-F238E27FC236}">
                <a16:creationId xmlns:a16="http://schemas.microsoft.com/office/drawing/2014/main" id="{20F5F6F3-36D3-480E-A4DA-1CEF7972ED12}"/>
              </a:ext>
            </a:extLst>
          </p:cNvPr>
          <p:cNvSpPr>
            <a:spLocks noGrp="1"/>
          </p:cNvSpPr>
          <p:nvPr>
            <p:ph sz="quarter" idx="19" hasCustomPrompt="1"/>
          </p:nvPr>
        </p:nvSpPr>
        <p:spPr>
          <a:xfrm>
            <a:off x="3865318"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6" name="Content Placeholder 26">
            <a:extLst>
              <a:ext uri="{FF2B5EF4-FFF2-40B4-BE49-F238E27FC236}">
                <a16:creationId xmlns:a16="http://schemas.microsoft.com/office/drawing/2014/main" id="{2F27BA9E-0040-4757-AE07-529378FCA4DD}"/>
              </a:ext>
            </a:extLst>
          </p:cNvPr>
          <p:cNvSpPr>
            <a:spLocks noGrp="1"/>
          </p:cNvSpPr>
          <p:nvPr>
            <p:ph sz="quarter" idx="20" hasCustomPrompt="1"/>
          </p:nvPr>
        </p:nvSpPr>
        <p:spPr>
          <a:xfrm>
            <a:off x="6297325"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7" name="Content Placeholder 26">
            <a:extLst>
              <a:ext uri="{FF2B5EF4-FFF2-40B4-BE49-F238E27FC236}">
                <a16:creationId xmlns:a16="http://schemas.microsoft.com/office/drawing/2014/main" id="{25F1CDBE-C051-4731-99DF-49488951645E}"/>
              </a:ext>
            </a:extLst>
          </p:cNvPr>
          <p:cNvSpPr>
            <a:spLocks noGrp="1"/>
          </p:cNvSpPr>
          <p:nvPr>
            <p:ph sz="quarter" idx="21" hasCustomPrompt="1"/>
          </p:nvPr>
        </p:nvSpPr>
        <p:spPr>
          <a:xfrm>
            <a:off x="8727302"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cxnSp>
        <p:nvCxnSpPr>
          <p:cNvPr id="28" name="Google Shape;39;p6">
            <a:extLst>
              <a:ext uri="{FF2B5EF4-FFF2-40B4-BE49-F238E27FC236}">
                <a16:creationId xmlns:a16="http://schemas.microsoft.com/office/drawing/2014/main" id="{381A1D77-D020-40C6-AA85-B7E2356D712E}"/>
              </a:ext>
            </a:extLst>
          </p:cNvPr>
          <p:cNvCxnSpPr>
            <a:cxnSpLocks/>
            <a:endCxn id="3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9" name="Google Shape;34;p6">
            <a:extLst>
              <a:ext uri="{FF2B5EF4-FFF2-40B4-BE49-F238E27FC236}">
                <a16:creationId xmlns:a16="http://schemas.microsoft.com/office/drawing/2014/main" id="{CFB4255A-36E0-43FA-AC8C-B7F60F7FB840}"/>
              </a:ext>
            </a:extLst>
          </p:cNvPr>
          <p:cNvSpPr txBox="1">
            <a:spLocks noGrp="1"/>
          </p:cNvSpPr>
          <p:nvPr>
            <p:ph type="title"/>
          </p:nvPr>
        </p:nvSpPr>
        <p:spPr>
          <a:xfrm>
            <a:off x="672740" y="255685"/>
            <a:ext cx="10094702"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0" name="Google Shape;38;p6">
            <a:extLst>
              <a:ext uri="{FF2B5EF4-FFF2-40B4-BE49-F238E27FC236}">
                <a16:creationId xmlns:a16="http://schemas.microsoft.com/office/drawing/2014/main" id="{0EF41851-CF63-4DD4-92FF-9FE94601DE0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E8E23D56-6B3A-D1DF-BFAC-1852714F216E}"/>
              </a:ext>
            </a:extLst>
          </p:cNvPr>
          <p:cNvPicPr>
            <a:picLocks noChangeAspect="1"/>
          </p:cNvPicPr>
          <p:nvPr/>
        </p:nvPicPr>
        <p:blipFill>
          <a:blip r:embed="rId2"/>
          <a:stretch>
            <a:fillRect/>
          </a:stretch>
        </p:blipFill>
        <p:spPr>
          <a:xfrm>
            <a:off x="11059089" y="255685"/>
            <a:ext cx="924771" cy="404460"/>
          </a:xfrm>
          <a:prstGeom prst="rect">
            <a:avLst/>
          </a:prstGeom>
        </p:spPr>
      </p:pic>
      <p:cxnSp>
        <p:nvCxnSpPr>
          <p:cNvPr id="5" name="Straight Connector 4">
            <a:extLst>
              <a:ext uri="{FF2B5EF4-FFF2-40B4-BE49-F238E27FC236}">
                <a16:creationId xmlns:a16="http://schemas.microsoft.com/office/drawing/2014/main" id="{6CCD7572-965D-7DC3-92E3-7A1BCE88E2E2}"/>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72D0DE-D535-17C0-3596-9605EACF55CF}"/>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98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 1 column">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1A67F287-9F08-BFB2-55CB-4F098A8F3D63}"/>
              </a:ext>
            </a:extLst>
          </p:cNvPr>
          <p:cNvSpPr/>
          <p:nvPr userDrawn="1"/>
        </p:nvSpPr>
        <p:spPr>
          <a:xfrm>
            <a:off x="5907707" y="890485"/>
            <a:ext cx="5904000" cy="301510"/>
          </a:xfrm>
          <a:prstGeom prst="chevron">
            <a:avLst/>
          </a:prstGeom>
          <a:solidFill>
            <a:srgbClr val="F8E4F8"/>
          </a:solidFill>
          <a:ln w="28575">
            <a:solidFill>
              <a:srgbClr val="8B23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02400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B2388"/>
                </a:solidFill>
                <a:effectLst/>
                <a:uLnTx/>
                <a:uFillTx/>
                <a:latin typeface="Arial"/>
                <a:ea typeface="+mn-ea"/>
                <a:cs typeface="+mn-cs"/>
              </a:rPr>
              <a:t>Rolling out the Long-Term Vision</a:t>
            </a:r>
          </a:p>
        </p:txBody>
      </p:sp>
      <p:sp>
        <p:nvSpPr>
          <p:cNvPr id="4" name="Arrow: Chevron 3">
            <a:extLst>
              <a:ext uri="{FF2B5EF4-FFF2-40B4-BE49-F238E27FC236}">
                <a16:creationId xmlns:a16="http://schemas.microsoft.com/office/drawing/2014/main" id="{D8B6E949-35AE-53EC-9C73-72867F9FFDC4}"/>
              </a:ext>
            </a:extLst>
          </p:cNvPr>
          <p:cNvSpPr/>
          <p:nvPr userDrawn="1"/>
        </p:nvSpPr>
        <p:spPr>
          <a:xfrm>
            <a:off x="5829253" y="890485"/>
            <a:ext cx="3204000" cy="245183"/>
          </a:xfrm>
          <a:prstGeom prst="chevron">
            <a:avLst/>
          </a:prstGeom>
          <a:solidFill>
            <a:srgbClr val="F8E4F8"/>
          </a:solidFill>
          <a:ln w="28575">
            <a:solidFill>
              <a:srgbClr val="8B23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B2388"/>
                </a:solidFill>
                <a:effectLst/>
                <a:uLnTx/>
                <a:uFillTx/>
                <a:latin typeface="Arial"/>
                <a:ea typeface="+mn-ea"/>
                <a:cs typeface="+mn-cs"/>
              </a:rPr>
              <a:t>Mobilising the Holding</a:t>
            </a:r>
            <a:r>
              <a:rPr lang="en-GB" sz="1200" b="1">
                <a:solidFill>
                  <a:srgbClr val="8B2388"/>
                </a:solidFill>
                <a:latin typeface="Arial"/>
              </a:rPr>
              <a:t> Service</a:t>
            </a:r>
            <a:endParaRPr kumimoji="0" lang="en-GB" sz="1200" b="1" i="0" u="none" strike="noStrike" kern="1200" cap="none" spc="0" normalizeH="0" baseline="0" noProof="0">
              <a:ln>
                <a:noFill/>
              </a:ln>
              <a:solidFill>
                <a:srgbClr val="8B2388"/>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4A427360-282B-BF2A-8816-15C6372FED0C}"/>
              </a:ext>
            </a:extLst>
          </p:cNvPr>
          <p:cNvSpPr/>
          <p:nvPr userDrawn="1"/>
        </p:nvSpPr>
        <p:spPr>
          <a:xfrm>
            <a:off x="1247932" y="692501"/>
            <a:ext cx="10896488" cy="5612165"/>
          </a:xfrm>
          <a:prstGeom prst="rect">
            <a:avLst/>
          </a:prstGeom>
          <a:solidFill>
            <a:schemeClr val="bg1">
              <a:alpha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5D56696C-C039-349B-68F7-5B3334EB3347}"/>
              </a:ext>
            </a:extLst>
          </p:cNvPr>
          <p:cNvSpPr/>
          <p:nvPr userDrawn="1"/>
        </p:nvSpPr>
        <p:spPr>
          <a:xfrm>
            <a:off x="2" y="0"/>
            <a:ext cx="1137236" cy="6858001"/>
          </a:xfrm>
          <a:prstGeom prst="rect">
            <a:avLst/>
          </a:prstGeom>
          <a:solidFill>
            <a:srgbClr val="F9E7F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nvGrpSpPr>
          <p:cNvPr id="75" name="Group 74">
            <a:extLst>
              <a:ext uri="{FF2B5EF4-FFF2-40B4-BE49-F238E27FC236}">
                <a16:creationId xmlns:a16="http://schemas.microsoft.com/office/drawing/2014/main" id="{B9A2B00C-72AD-F556-FBA0-9E53A5EA8F4A}"/>
              </a:ext>
            </a:extLst>
          </p:cNvPr>
          <p:cNvGrpSpPr/>
          <p:nvPr userDrawn="1"/>
        </p:nvGrpSpPr>
        <p:grpSpPr>
          <a:xfrm>
            <a:off x="47580" y="2821048"/>
            <a:ext cx="611040" cy="612000"/>
            <a:chOff x="2843934" y="2885392"/>
            <a:chExt cx="611040" cy="612000"/>
          </a:xfrm>
        </p:grpSpPr>
        <p:sp>
          <p:nvSpPr>
            <p:cNvPr id="76" name="Oval 75">
              <a:extLst>
                <a:ext uri="{FF2B5EF4-FFF2-40B4-BE49-F238E27FC236}">
                  <a16:creationId xmlns:a16="http://schemas.microsoft.com/office/drawing/2014/main" id="{230E1462-3528-87F3-2767-AC71CF4C91CB}"/>
                </a:ext>
              </a:extLst>
            </p:cNvPr>
            <p:cNvSpPr/>
            <p:nvPr/>
          </p:nvSpPr>
          <p:spPr>
            <a:xfrm>
              <a:off x="2843934" y="288539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77" name="Oval 76">
              <a:extLst>
                <a:ext uri="{FF2B5EF4-FFF2-40B4-BE49-F238E27FC236}">
                  <a16:creationId xmlns:a16="http://schemas.microsoft.com/office/drawing/2014/main" id="{819AA7C1-D3CB-B8FA-E71A-E6054CF3252B}"/>
                </a:ext>
              </a:extLst>
            </p:cNvPr>
            <p:cNvSpPr/>
            <p:nvPr/>
          </p:nvSpPr>
          <p:spPr>
            <a:xfrm>
              <a:off x="2897454" y="293939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78" name="Picture 77">
              <a:extLst>
                <a:ext uri="{FF2B5EF4-FFF2-40B4-BE49-F238E27FC236}">
                  <a16:creationId xmlns:a16="http://schemas.microsoft.com/office/drawing/2014/main" id="{DBBEE4AA-DD04-51CB-AA7B-86687D679F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86290" y="3028888"/>
              <a:ext cx="330167" cy="325007"/>
            </a:xfrm>
            <a:prstGeom prst="rect">
              <a:avLst/>
            </a:prstGeom>
          </p:spPr>
        </p:pic>
      </p:grpSp>
      <p:grpSp>
        <p:nvGrpSpPr>
          <p:cNvPr id="79" name="Group 78">
            <a:extLst>
              <a:ext uri="{FF2B5EF4-FFF2-40B4-BE49-F238E27FC236}">
                <a16:creationId xmlns:a16="http://schemas.microsoft.com/office/drawing/2014/main" id="{B9A24B4A-EA59-4131-3B57-0D483E944D37}"/>
              </a:ext>
            </a:extLst>
          </p:cNvPr>
          <p:cNvGrpSpPr/>
          <p:nvPr userDrawn="1"/>
        </p:nvGrpSpPr>
        <p:grpSpPr>
          <a:xfrm>
            <a:off x="47580" y="2068911"/>
            <a:ext cx="611040" cy="612000"/>
            <a:chOff x="2335957" y="2274367"/>
            <a:chExt cx="611040" cy="612000"/>
          </a:xfrm>
        </p:grpSpPr>
        <p:sp>
          <p:nvSpPr>
            <p:cNvPr id="80" name="Oval 79">
              <a:extLst>
                <a:ext uri="{FF2B5EF4-FFF2-40B4-BE49-F238E27FC236}">
                  <a16:creationId xmlns:a16="http://schemas.microsoft.com/office/drawing/2014/main" id="{9ADB0D6D-AF40-B9E3-C637-2F4AB463EE61}"/>
                </a:ext>
              </a:extLst>
            </p:cNvPr>
            <p:cNvSpPr/>
            <p:nvPr/>
          </p:nvSpPr>
          <p:spPr>
            <a:xfrm>
              <a:off x="2335957" y="227436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81" name="Oval 80">
              <a:extLst>
                <a:ext uri="{FF2B5EF4-FFF2-40B4-BE49-F238E27FC236}">
                  <a16:creationId xmlns:a16="http://schemas.microsoft.com/office/drawing/2014/main" id="{B2C61F8C-4DF7-0A19-419E-09458A660BB7}"/>
                </a:ext>
              </a:extLst>
            </p:cNvPr>
            <p:cNvSpPr/>
            <p:nvPr/>
          </p:nvSpPr>
          <p:spPr>
            <a:xfrm>
              <a:off x="2389477" y="232836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82" name="Picture 81">
              <a:extLst>
                <a:ext uri="{FF2B5EF4-FFF2-40B4-BE49-F238E27FC236}">
                  <a16:creationId xmlns:a16="http://schemas.microsoft.com/office/drawing/2014/main" id="{04052FCE-B3D0-5A04-D4AC-9473AE6BEB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9309" y="2393618"/>
              <a:ext cx="379537" cy="386197"/>
            </a:xfrm>
            <a:prstGeom prst="rect">
              <a:avLst/>
            </a:prstGeom>
          </p:spPr>
        </p:pic>
      </p:grpSp>
      <p:grpSp>
        <p:nvGrpSpPr>
          <p:cNvPr id="83" name="Group 82">
            <a:extLst>
              <a:ext uri="{FF2B5EF4-FFF2-40B4-BE49-F238E27FC236}">
                <a16:creationId xmlns:a16="http://schemas.microsoft.com/office/drawing/2014/main" id="{E80B5E8C-843E-CBDF-B4EC-2F927E28091C}"/>
              </a:ext>
            </a:extLst>
          </p:cNvPr>
          <p:cNvGrpSpPr/>
          <p:nvPr userDrawn="1"/>
        </p:nvGrpSpPr>
        <p:grpSpPr>
          <a:xfrm>
            <a:off x="47580" y="3573185"/>
            <a:ext cx="611040" cy="612000"/>
            <a:chOff x="3351911" y="3496417"/>
            <a:chExt cx="611040" cy="612000"/>
          </a:xfrm>
        </p:grpSpPr>
        <p:sp>
          <p:nvSpPr>
            <p:cNvPr id="84" name="Oval 83">
              <a:extLst>
                <a:ext uri="{FF2B5EF4-FFF2-40B4-BE49-F238E27FC236}">
                  <a16:creationId xmlns:a16="http://schemas.microsoft.com/office/drawing/2014/main" id="{A374E531-B624-D338-D1F7-3BB9A96666C3}"/>
                </a:ext>
              </a:extLst>
            </p:cNvPr>
            <p:cNvSpPr/>
            <p:nvPr/>
          </p:nvSpPr>
          <p:spPr>
            <a:xfrm>
              <a:off x="3351911" y="34964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85" name="Oval 84">
              <a:extLst>
                <a:ext uri="{FF2B5EF4-FFF2-40B4-BE49-F238E27FC236}">
                  <a16:creationId xmlns:a16="http://schemas.microsoft.com/office/drawing/2014/main" id="{17E5FC1E-B855-1E2D-7623-549DF494498C}"/>
                </a:ext>
              </a:extLst>
            </p:cNvPr>
            <p:cNvSpPr/>
            <p:nvPr/>
          </p:nvSpPr>
          <p:spPr>
            <a:xfrm>
              <a:off x="3405431" y="35504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86" name="Picture 85">
              <a:extLst>
                <a:ext uri="{FF2B5EF4-FFF2-40B4-BE49-F238E27FC236}">
                  <a16:creationId xmlns:a16="http://schemas.microsoft.com/office/drawing/2014/main" id="{C4EB2DBD-7A95-1DB9-E9F3-DC6DDD08ED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3351" y="3620155"/>
              <a:ext cx="393950" cy="393950"/>
            </a:xfrm>
            <a:prstGeom prst="rect">
              <a:avLst/>
            </a:prstGeom>
          </p:spPr>
        </p:pic>
      </p:grpSp>
      <p:grpSp>
        <p:nvGrpSpPr>
          <p:cNvPr id="87" name="Group 86">
            <a:extLst>
              <a:ext uri="{FF2B5EF4-FFF2-40B4-BE49-F238E27FC236}">
                <a16:creationId xmlns:a16="http://schemas.microsoft.com/office/drawing/2014/main" id="{25CC2B51-ED03-0140-7122-5E1397D2EC21}"/>
              </a:ext>
            </a:extLst>
          </p:cNvPr>
          <p:cNvGrpSpPr/>
          <p:nvPr userDrawn="1"/>
        </p:nvGrpSpPr>
        <p:grpSpPr>
          <a:xfrm>
            <a:off x="47580" y="1316774"/>
            <a:ext cx="611040" cy="612000"/>
            <a:chOff x="1827980" y="1663342"/>
            <a:chExt cx="611040" cy="612000"/>
          </a:xfrm>
        </p:grpSpPr>
        <p:sp>
          <p:nvSpPr>
            <p:cNvPr id="88" name="Oval 87">
              <a:extLst>
                <a:ext uri="{FF2B5EF4-FFF2-40B4-BE49-F238E27FC236}">
                  <a16:creationId xmlns:a16="http://schemas.microsoft.com/office/drawing/2014/main" id="{9D065BB7-371C-841D-532D-EA264AB21E6D}"/>
                </a:ext>
              </a:extLst>
            </p:cNvPr>
            <p:cNvSpPr/>
            <p:nvPr/>
          </p:nvSpPr>
          <p:spPr>
            <a:xfrm>
              <a:off x="1827980" y="16633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89" name="Oval 88">
              <a:extLst>
                <a:ext uri="{FF2B5EF4-FFF2-40B4-BE49-F238E27FC236}">
                  <a16:creationId xmlns:a16="http://schemas.microsoft.com/office/drawing/2014/main" id="{8D9E7DD4-D860-B4CF-B205-838BD4FABD18}"/>
                </a:ext>
              </a:extLst>
            </p:cNvPr>
            <p:cNvSpPr/>
            <p:nvPr/>
          </p:nvSpPr>
          <p:spPr>
            <a:xfrm>
              <a:off x="1881500" y="17173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90" name="Picture 89">
              <a:extLst>
                <a:ext uri="{FF2B5EF4-FFF2-40B4-BE49-F238E27FC236}">
                  <a16:creationId xmlns:a16="http://schemas.microsoft.com/office/drawing/2014/main" id="{D884D1EE-2B69-BC04-AC61-6BBF95172D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0401" y="1775902"/>
              <a:ext cx="352248" cy="352248"/>
            </a:xfrm>
            <a:prstGeom prst="rect">
              <a:avLst/>
            </a:prstGeom>
          </p:spPr>
        </p:pic>
      </p:grpSp>
      <p:grpSp>
        <p:nvGrpSpPr>
          <p:cNvPr id="91" name="Group 90">
            <a:extLst>
              <a:ext uri="{FF2B5EF4-FFF2-40B4-BE49-F238E27FC236}">
                <a16:creationId xmlns:a16="http://schemas.microsoft.com/office/drawing/2014/main" id="{9EFB0EA4-C5A5-6C41-D0F5-A725135180BD}"/>
              </a:ext>
            </a:extLst>
          </p:cNvPr>
          <p:cNvGrpSpPr/>
          <p:nvPr userDrawn="1"/>
        </p:nvGrpSpPr>
        <p:grpSpPr>
          <a:xfrm>
            <a:off x="47580" y="564637"/>
            <a:ext cx="611040" cy="612000"/>
            <a:chOff x="1320003" y="1052317"/>
            <a:chExt cx="611040" cy="612000"/>
          </a:xfrm>
        </p:grpSpPr>
        <p:sp>
          <p:nvSpPr>
            <p:cNvPr id="92" name="Oval 91">
              <a:extLst>
                <a:ext uri="{FF2B5EF4-FFF2-40B4-BE49-F238E27FC236}">
                  <a16:creationId xmlns:a16="http://schemas.microsoft.com/office/drawing/2014/main" id="{ED5C7192-078B-E519-72C5-DC2DC3B52EE4}"/>
                </a:ext>
              </a:extLst>
            </p:cNvPr>
            <p:cNvSpPr/>
            <p:nvPr/>
          </p:nvSpPr>
          <p:spPr>
            <a:xfrm>
              <a:off x="1320003" y="10523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93" name="Oval 92">
              <a:extLst>
                <a:ext uri="{FF2B5EF4-FFF2-40B4-BE49-F238E27FC236}">
                  <a16:creationId xmlns:a16="http://schemas.microsoft.com/office/drawing/2014/main" id="{9C9BA3B4-3531-622E-649D-888A5C26384C}"/>
                </a:ext>
              </a:extLst>
            </p:cNvPr>
            <p:cNvSpPr/>
            <p:nvPr/>
          </p:nvSpPr>
          <p:spPr>
            <a:xfrm>
              <a:off x="1373523" y="11063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94" name="Picture 93">
              <a:extLst>
                <a:ext uri="{FF2B5EF4-FFF2-40B4-BE49-F238E27FC236}">
                  <a16:creationId xmlns:a16="http://schemas.microsoft.com/office/drawing/2014/main" id="{DD30F9EF-51E4-A68B-0C24-52B9EF4DE5F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7523" y="1150792"/>
              <a:ext cx="396000" cy="396000"/>
            </a:xfrm>
            <a:prstGeom prst="rect">
              <a:avLst/>
            </a:prstGeom>
          </p:spPr>
        </p:pic>
      </p:grpSp>
      <p:grpSp>
        <p:nvGrpSpPr>
          <p:cNvPr id="95" name="Group 94">
            <a:extLst>
              <a:ext uri="{FF2B5EF4-FFF2-40B4-BE49-F238E27FC236}">
                <a16:creationId xmlns:a16="http://schemas.microsoft.com/office/drawing/2014/main" id="{03963570-44EC-D8EB-2F65-80C0A1ED4ECF}"/>
              </a:ext>
            </a:extLst>
          </p:cNvPr>
          <p:cNvGrpSpPr/>
          <p:nvPr userDrawn="1"/>
        </p:nvGrpSpPr>
        <p:grpSpPr>
          <a:xfrm>
            <a:off x="47580" y="4325322"/>
            <a:ext cx="611040" cy="612000"/>
            <a:chOff x="3859888" y="4107442"/>
            <a:chExt cx="611040" cy="612000"/>
          </a:xfrm>
        </p:grpSpPr>
        <p:sp>
          <p:nvSpPr>
            <p:cNvPr id="96" name="Oval 95">
              <a:extLst>
                <a:ext uri="{FF2B5EF4-FFF2-40B4-BE49-F238E27FC236}">
                  <a16:creationId xmlns:a16="http://schemas.microsoft.com/office/drawing/2014/main" id="{938C5493-1873-9923-C3DB-C07324A10648}"/>
                </a:ext>
              </a:extLst>
            </p:cNvPr>
            <p:cNvSpPr/>
            <p:nvPr/>
          </p:nvSpPr>
          <p:spPr>
            <a:xfrm>
              <a:off x="3859888" y="41074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97" name="Oval 96">
              <a:extLst>
                <a:ext uri="{FF2B5EF4-FFF2-40B4-BE49-F238E27FC236}">
                  <a16:creationId xmlns:a16="http://schemas.microsoft.com/office/drawing/2014/main" id="{55C04AD6-2242-E549-3EB3-1595A4882A12}"/>
                </a:ext>
              </a:extLst>
            </p:cNvPr>
            <p:cNvSpPr/>
            <p:nvPr/>
          </p:nvSpPr>
          <p:spPr>
            <a:xfrm>
              <a:off x="3913408" y="41614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98" name="Picture 97">
              <a:extLst>
                <a:ext uri="{FF2B5EF4-FFF2-40B4-BE49-F238E27FC236}">
                  <a16:creationId xmlns:a16="http://schemas.microsoft.com/office/drawing/2014/main" id="{2AFC6770-023E-83AC-8B5A-DFA57D0DCB7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3952356" y="4189664"/>
              <a:ext cx="426819" cy="426819"/>
            </a:xfrm>
            <a:prstGeom prst="rect">
              <a:avLst/>
            </a:prstGeom>
          </p:spPr>
        </p:pic>
      </p:grpSp>
      <p:grpSp>
        <p:nvGrpSpPr>
          <p:cNvPr id="99" name="Group 98">
            <a:extLst>
              <a:ext uri="{FF2B5EF4-FFF2-40B4-BE49-F238E27FC236}">
                <a16:creationId xmlns:a16="http://schemas.microsoft.com/office/drawing/2014/main" id="{EB9030D1-F510-44BE-8884-F2D60129EA1F}"/>
              </a:ext>
            </a:extLst>
          </p:cNvPr>
          <p:cNvGrpSpPr/>
          <p:nvPr userDrawn="1"/>
        </p:nvGrpSpPr>
        <p:grpSpPr>
          <a:xfrm>
            <a:off x="47580" y="5077457"/>
            <a:ext cx="611040" cy="612000"/>
            <a:chOff x="4367864" y="4718469"/>
            <a:chExt cx="611040" cy="612000"/>
          </a:xfrm>
        </p:grpSpPr>
        <p:sp>
          <p:nvSpPr>
            <p:cNvPr id="100" name="Oval 99">
              <a:extLst>
                <a:ext uri="{FF2B5EF4-FFF2-40B4-BE49-F238E27FC236}">
                  <a16:creationId xmlns:a16="http://schemas.microsoft.com/office/drawing/2014/main" id="{F4A446AE-0C52-F362-2FDA-4872185E7053}"/>
                </a:ext>
              </a:extLst>
            </p:cNvPr>
            <p:cNvSpPr/>
            <p:nvPr/>
          </p:nvSpPr>
          <p:spPr>
            <a:xfrm>
              <a:off x="4367864" y="471846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01" name="Oval 100">
              <a:extLst>
                <a:ext uri="{FF2B5EF4-FFF2-40B4-BE49-F238E27FC236}">
                  <a16:creationId xmlns:a16="http://schemas.microsoft.com/office/drawing/2014/main" id="{299CE817-B432-014E-8A85-7D98856D8F8F}"/>
                </a:ext>
              </a:extLst>
            </p:cNvPr>
            <p:cNvSpPr/>
            <p:nvPr/>
          </p:nvSpPr>
          <p:spPr>
            <a:xfrm>
              <a:off x="4421384" y="477246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02" name="Picture 101">
              <a:extLst>
                <a:ext uri="{FF2B5EF4-FFF2-40B4-BE49-F238E27FC236}">
                  <a16:creationId xmlns:a16="http://schemas.microsoft.com/office/drawing/2014/main" id="{47686F68-AF27-0A0B-1767-FEE42F21EE5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456507" y="4814061"/>
              <a:ext cx="433754" cy="433754"/>
            </a:xfrm>
            <a:prstGeom prst="rect">
              <a:avLst/>
            </a:prstGeom>
          </p:spPr>
        </p:pic>
      </p:grpSp>
      <p:grpSp>
        <p:nvGrpSpPr>
          <p:cNvPr id="103" name="Group 102">
            <a:extLst>
              <a:ext uri="{FF2B5EF4-FFF2-40B4-BE49-F238E27FC236}">
                <a16:creationId xmlns:a16="http://schemas.microsoft.com/office/drawing/2014/main" id="{3FAE644D-E9C8-2E70-4AAD-4AD2AEFBE5E6}"/>
              </a:ext>
            </a:extLst>
          </p:cNvPr>
          <p:cNvGrpSpPr/>
          <p:nvPr userDrawn="1"/>
        </p:nvGrpSpPr>
        <p:grpSpPr>
          <a:xfrm>
            <a:off x="47580" y="5781170"/>
            <a:ext cx="611040" cy="612000"/>
            <a:chOff x="4518382" y="5607499"/>
            <a:chExt cx="611040" cy="612000"/>
          </a:xfrm>
        </p:grpSpPr>
        <p:sp>
          <p:nvSpPr>
            <p:cNvPr id="104" name="Oval 103">
              <a:extLst>
                <a:ext uri="{FF2B5EF4-FFF2-40B4-BE49-F238E27FC236}">
                  <a16:creationId xmlns:a16="http://schemas.microsoft.com/office/drawing/2014/main" id="{4502BF99-598B-E201-DCEC-FBC870BCF788}"/>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05" name="Oval 104">
              <a:extLst>
                <a:ext uri="{FF2B5EF4-FFF2-40B4-BE49-F238E27FC236}">
                  <a16:creationId xmlns:a16="http://schemas.microsoft.com/office/drawing/2014/main" id="{E211E2C5-794F-D2C1-D0A3-09853144DE08}"/>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06" name="Picture 105">
              <a:extLst>
                <a:ext uri="{FF2B5EF4-FFF2-40B4-BE49-F238E27FC236}">
                  <a16:creationId xmlns:a16="http://schemas.microsoft.com/office/drawing/2014/main" id="{0F5ABE54-EA3F-392B-3D34-B7189DF65B3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1647305" y="255685"/>
            <a:ext cx="10332000"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grpSp>
        <p:nvGrpSpPr>
          <p:cNvPr id="107" name="Group 106">
            <a:extLst>
              <a:ext uri="{FF2B5EF4-FFF2-40B4-BE49-F238E27FC236}">
                <a16:creationId xmlns:a16="http://schemas.microsoft.com/office/drawing/2014/main" id="{216CF217-BB76-D13F-7E5C-2A884333D648}"/>
              </a:ext>
            </a:extLst>
          </p:cNvPr>
          <p:cNvGrpSpPr/>
          <p:nvPr userDrawn="1"/>
        </p:nvGrpSpPr>
        <p:grpSpPr>
          <a:xfrm>
            <a:off x="1150830" y="328051"/>
            <a:ext cx="437410" cy="215900"/>
            <a:chOff x="2206226" y="986091"/>
            <a:chExt cx="437410" cy="215900"/>
          </a:xfrm>
        </p:grpSpPr>
        <p:cxnSp>
          <p:nvCxnSpPr>
            <p:cNvPr id="108" name="Straight Connector 107">
              <a:extLst>
                <a:ext uri="{FF2B5EF4-FFF2-40B4-BE49-F238E27FC236}">
                  <a16:creationId xmlns:a16="http://schemas.microsoft.com/office/drawing/2014/main" id="{99EF23F2-5CB3-80F2-7DE5-F6B7DB688222}"/>
                </a:ext>
              </a:extLst>
            </p:cNvPr>
            <p:cNvCxnSpPr>
              <a:cxnSpLocks/>
              <a:endCxn id="109" idx="2"/>
            </p:cNvCxnSpPr>
            <p:nvPr/>
          </p:nvCxnSpPr>
          <p:spPr>
            <a:xfrm>
              <a:off x="2206226" y="1094041"/>
              <a:ext cx="212725"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A95DA20-C3F1-DEE4-9437-AE3D5C9B6B41}"/>
                </a:ext>
              </a:extLst>
            </p:cNvPr>
            <p:cNvSpPr/>
            <p:nvPr/>
          </p:nvSpPr>
          <p:spPr>
            <a:xfrm>
              <a:off x="2418951" y="986091"/>
              <a:ext cx="224685" cy="21590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sp>
        <p:nvSpPr>
          <p:cNvPr id="5" name="Freeform: Shape 4">
            <a:extLst>
              <a:ext uri="{FF2B5EF4-FFF2-40B4-BE49-F238E27FC236}">
                <a16:creationId xmlns:a16="http://schemas.microsoft.com/office/drawing/2014/main" id="{CD363852-7C9F-E9BD-8E80-CA883688D364}"/>
              </a:ext>
            </a:extLst>
          </p:cNvPr>
          <p:cNvSpPr/>
          <p:nvPr userDrawn="1"/>
        </p:nvSpPr>
        <p:spPr>
          <a:xfrm>
            <a:off x="1961473" y="1058963"/>
            <a:ext cx="3201840" cy="4407033"/>
          </a:xfrm>
          <a:custGeom>
            <a:avLst/>
            <a:gdLst>
              <a:gd name="connsiteX0" fmla="*/ 179116 w 2597196"/>
              <a:gd name="connsiteY0" fmla="*/ 0 h 4084320"/>
              <a:gd name="connsiteX1" fmla="*/ 179116 w 2597196"/>
              <a:gd name="connsiteY1" fmla="*/ 528320 h 4084320"/>
              <a:gd name="connsiteX2" fmla="*/ 179116 w 2597196"/>
              <a:gd name="connsiteY2" fmla="*/ 955040 h 4084320"/>
              <a:gd name="connsiteX3" fmla="*/ 2597196 w 2597196"/>
              <a:gd name="connsiteY3" fmla="*/ 4084320 h 4084320"/>
              <a:gd name="connsiteX0" fmla="*/ 0 w 2418080"/>
              <a:gd name="connsiteY0" fmla="*/ 0 h 4084320"/>
              <a:gd name="connsiteX1" fmla="*/ 0 w 2418080"/>
              <a:gd name="connsiteY1" fmla="*/ 528320 h 4084320"/>
              <a:gd name="connsiteX2" fmla="*/ 0 w 2418080"/>
              <a:gd name="connsiteY2" fmla="*/ 955040 h 4084320"/>
              <a:gd name="connsiteX3" fmla="*/ 2418080 w 2418080"/>
              <a:gd name="connsiteY3" fmla="*/ 4084320 h 4084320"/>
              <a:gd name="connsiteX0" fmla="*/ 170085 w 2588165"/>
              <a:gd name="connsiteY0" fmla="*/ 0 h 4084320"/>
              <a:gd name="connsiteX1" fmla="*/ 170085 w 2588165"/>
              <a:gd name="connsiteY1" fmla="*/ 528320 h 4084320"/>
              <a:gd name="connsiteX2" fmla="*/ 170085 w 2588165"/>
              <a:gd name="connsiteY2" fmla="*/ 955040 h 4084320"/>
              <a:gd name="connsiteX3" fmla="*/ 2588165 w 2588165"/>
              <a:gd name="connsiteY3" fmla="*/ 4084320 h 4084320"/>
              <a:gd name="connsiteX0" fmla="*/ 28563 w 2446643"/>
              <a:gd name="connsiteY0" fmla="*/ 0 h 4084320"/>
              <a:gd name="connsiteX1" fmla="*/ 28563 w 2446643"/>
              <a:gd name="connsiteY1" fmla="*/ 528320 h 4084320"/>
              <a:gd name="connsiteX2" fmla="*/ 262243 w 2446643"/>
              <a:gd name="connsiteY2" fmla="*/ 1056640 h 4084320"/>
              <a:gd name="connsiteX3" fmla="*/ 2446643 w 2446643"/>
              <a:gd name="connsiteY3" fmla="*/ 4084320 h 4084320"/>
              <a:gd name="connsiteX0" fmla="*/ 0 w 2418080"/>
              <a:gd name="connsiteY0" fmla="*/ 0 h 4084320"/>
              <a:gd name="connsiteX1" fmla="*/ 0 w 2418080"/>
              <a:gd name="connsiteY1" fmla="*/ 528320 h 4084320"/>
              <a:gd name="connsiteX2" fmla="*/ 416560 w 2418080"/>
              <a:gd name="connsiteY2" fmla="*/ 1229360 h 4084320"/>
              <a:gd name="connsiteX3" fmla="*/ 2418080 w 2418080"/>
              <a:gd name="connsiteY3" fmla="*/ 4084320 h 4084320"/>
              <a:gd name="connsiteX0" fmla="*/ 0 w 2418080"/>
              <a:gd name="connsiteY0" fmla="*/ 0 h 4084320"/>
              <a:gd name="connsiteX1" fmla="*/ 0 w 2418080"/>
              <a:gd name="connsiteY1" fmla="*/ 528320 h 4084320"/>
              <a:gd name="connsiteX2" fmla="*/ 416560 w 2418080"/>
              <a:gd name="connsiteY2" fmla="*/ 1229360 h 4084320"/>
              <a:gd name="connsiteX3" fmla="*/ 2418080 w 2418080"/>
              <a:gd name="connsiteY3" fmla="*/ 4084320 h 4084320"/>
              <a:gd name="connsiteX0" fmla="*/ 0 w 2540000"/>
              <a:gd name="connsiteY0" fmla="*/ 0 h 4013200"/>
              <a:gd name="connsiteX1" fmla="*/ 0 w 2540000"/>
              <a:gd name="connsiteY1" fmla="*/ 528320 h 4013200"/>
              <a:gd name="connsiteX2" fmla="*/ 416560 w 2540000"/>
              <a:gd name="connsiteY2" fmla="*/ 1229360 h 4013200"/>
              <a:gd name="connsiteX3" fmla="*/ 2540000 w 2540000"/>
              <a:gd name="connsiteY3" fmla="*/ 4013200 h 4013200"/>
              <a:gd name="connsiteX0" fmla="*/ 0 w 2540000"/>
              <a:gd name="connsiteY0" fmla="*/ 0 h 4013200"/>
              <a:gd name="connsiteX1" fmla="*/ 0 w 2540000"/>
              <a:gd name="connsiteY1" fmla="*/ 528320 h 4013200"/>
              <a:gd name="connsiteX2" fmla="*/ 396240 w 2540000"/>
              <a:gd name="connsiteY2" fmla="*/ 1310640 h 4013200"/>
              <a:gd name="connsiteX3" fmla="*/ 2540000 w 2540000"/>
              <a:gd name="connsiteY3" fmla="*/ 4013200 h 4013200"/>
              <a:gd name="connsiteX0" fmla="*/ 0 w 2540000"/>
              <a:gd name="connsiteY0" fmla="*/ 0 h 4013200"/>
              <a:gd name="connsiteX1" fmla="*/ 0 w 2540000"/>
              <a:gd name="connsiteY1" fmla="*/ 528320 h 4013200"/>
              <a:gd name="connsiteX2" fmla="*/ 396240 w 2540000"/>
              <a:gd name="connsiteY2" fmla="*/ 1422400 h 4013200"/>
              <a:gd name="connsiteX3" fmla="*/ 2540000 w 2540000"/>
              <a:gd name="connsiteY3" fmla="*/ 4013200 h 4013200"/>
              <a:gd name="connsiteX0" fmla="*/ 10160 w 2550160"/>
              <a:gd name="connsiteY0" fmla="*/ 0 h 4013200"/>
              <a:gd name="connsiteX1" fmla="*/ 0 w 2550160"/>
              <a:gd name="connsiteY1" fmla="*/ 182880 h 4013200"/>
              <a:gd name="connsiteX2" fmla="*/ 406400 w 2550160"/>
              <a:gd name="connsiteY2" fmla="*/ 1422400 h 4013200"/>
              <a:gd name="connsiteX3" fmla="*/ 2550160 w 2550160"/>
              <a:gd name="connsiteY3" fmla="*/ 4013200 h 4013200"/>
              <a:gd name="connsiteX0" fmla="*/ 16679 w 2556679"/>
              <a:gd name="connsiteY0" fmla="*/ 0 h 4013200"/>
              <a:gd name="connsiteX1" fmla="*/ 6519 w 2556679"/>
              <a:gd name="connsiteY1" fmla="*/ 182880 h 4013200"/>
              <a:gd name="connsiteX2" fmla="*/ 311319 w 2556679"/>
              <a:gd name="connsiteY2" fmla="*/ 1188720 h 4013200"/>
              <a:gd name="connsiteX3" fmla="*/ 2556679 w 2556679"/>
              <a:gd name="connsiteY3" fmla="*/ 4013200 h 4013200"/>
              <a:gd name="connsiteX0" fmla="*/ 16679 w 2556679"/>
              <a:gd name="connsiteY0" fmla="*/ 0 h 4013200"/>
              <a:gd name="connsiteX1" fmla="*/ 6519 w 2556679"/>
              <a:gd name="connsiteY1" fmla="*/ 182880 h 4013200"/>
              <a:gd name="connsiteX2" fmla="*/ 311319 w 2556679"/>
              <a:gd name="connsiteY2" fmla="*/ 1188720 h 4013200"/>
              <a:gd name="connsiteX3" fmla="*/ 2556679 w 2556679"/>
              <a:gd name="connsiteY3" fmla="*/ 4013200 h 4013200"/>
              <a:gd name="connsiteX0" fmla="*/ 16679 w 2973239"/>
              <a:gd name="connsiteY0" fmla="*/ 0 h 4500880"/>
              <a:gd name="connsiteX1" fmla="*/ 6519 w 2973239"/>
              <a:gd name="connsiteY1" fmla="*/ 182880 h 4500880"/>
              <a:gd name="connsiteX2" fmla="*/ 311319 w 2973239"/>
              <a:gd name="connsiteY2" fmla="*/ 1188720 h 4500880"/>
              <a:gd name="connsiteX3" fmla="*/ 2973239 w 2973239"/>
              <a:gd name="connsiteY3" fmla="*/ 4500880 h 4500880"/>
              <a:gd name="connsiteX0" fmla="*/ 16679 w 2973239"/>
              <a:gd name="connsiteY0" fmla="*/ 0 h 4500880"/>
              <a:gd name="connsiteX1" fmla="*/ 6519 w 2973239"/>
              <a:gd name="connsiteY1" fmla="*/ 182880 h 4500880"/>
              <a:gd name="connsiteX2" fmla="*/ 311319 w 2973239"/>
              <a:gd name="connsiteY2" fmla="*/ 755584 h 4500880"/>
              <a:gd name="connsiteX3" fmla="*/ 2973239 w 2973239"/>
              <a:gd name="connsiteY3" fmla="*/ 4500880 h 4500880"/>
              <a:gd name="connsiteX0" fmla="*/ 16679 w 3117618"/>
              <a:gd name="connsiteY0" fmla="*/ 0 h 4368532"/>
              <a:gd name="connsiteX1" fmla="*/ 6519 w 3117618"/>
              <a:gd name="connsiteY1" fmla="*/ 182880 h 4368532"/>
              <a:gd name="connsiteX2" fmla="*/ 311319 w 3117618"/>
              <a:gd name="connsiteY2" fmla="*/ 755584 h 4368532"/>
              <a:gd name="connsiteX3" fmla="*/ 3117618 w 3117618"/>
              <a:gd name="connsiteY3" fmla="*/ 4368532 h 4368532"/>
              <a:gd name="connsiteX0" fmla="*/ 12755 w 3113694"/>
              <a:gd name="connsiteY0" fmla="*/ 0 h 4368532"/>
              <a:gd name="connsiteX1" fmla="*/ 2595 w 3113694"/>
              <a:gd name="connsiteY1" fmla="*/ 182880 h 4368532"/>
              <a:gd name="connsiteX2" fmla="*/ 331458 w 3113694"/>
              <a:gd name="connsiteY2" fmla="*/ 839805 h 4368532"/>
              <a:gd name="connsiteX3" fmla="*/ 3113694 w 3113694"/>
              <a:gd name="connsiteY3" fmla="*/ 4368532 h 4368532"/>
              <a:gd name="connsiteX0" fmla="*/ 19351 w 3120290"/>
              <a:gd name="connsiteY0" fmla="*/ 0 h 4368532"/>
              <a:gd name="connsiteX1" fmla="*/ 9191 w 3120290"/>
              <a:gd name="connsiteY1" fmla="*/ 182880 h 4368532"/>
              <a:gd name="connsiteX2" fmla="*/ 301959 w 3120290"/>
              <a:gd name="connsiteY2" fmla="*/ 924026 h 4368532"/>
              <a:gd name="connsiteX3" fmla="*/ 3120290 w 3120290"/>
              <a:gd name="connsiteY3" fmla="*/ 4368532 h 4368532"/>
              <a:gd name="connsiteX0" fmla="*/ 16680 w 3117619"/>
              <a:gd name="connsiteY0" fmla="*/ 0 h 4368532"/>
              <a:gd name="connsiteX1" fmla="*/ 6520 w 3117619"/>
              <a:gd name="connsiteY1" fmla="*/ 182880 h 4368532"/>
              <a:gd name="connsiteX2" fmla="*/ 311320 w 3117619"/>
              <a:gd name="connsiteY2" fmla="*/ 755584 h 4368532"/>
              <a:gd name="connsiteX3" fmla="*/ 3117619 w 3117619"/>
              <a:gd name="connsiteY3" fmla="*/ 4368532 h 4368532"/>
              <a:gd name="connsiteX0" fmla="*/ 16680 w 3201840"/>
              <a:gd name="connsiteY0" fmla="*/ 0 h 4224153"/>
              <a:gd name="connsiteX1" fmla="*/ 6520 w 3201840"/>
              <a:gd name="connsiteY1" fmla="*/ 182880 h 4224153"/>
              <a:gd name="connsiteX2" fmla="*/ 311320 w 3201840"/>
              <a:gd name="connsiteY2" fmla="*/ 755584 h 4224153"/>
              <a:gd name="connsiteX3" fmla="*/ 3201840 w 3201840"/>
              <a:gd name="connsiteY3" fmla="*/ 4224153 h 4224153"/>
              <a:gd name="connsiteX0" fmla="*/ 31920 w 3201840"/>
              <a:gd name="connsiteY0" fmla="*/ 0 h 4407033"/>
              <a:gd name="connsiteX1" fmla="*/ 6520 w 3201840"/>
              <a:gd name="connsiteY1" fmla="*/ 365760 h 4407033"/>
              <a:gd name="connsiteX2" fmla="*/ 311320 w 3201840"/>
              <a:gd name="connsiteY2" fmla="*/ 938464 h 4407033"/>
              <a:gd name="connsiteX3" fmla="*/ 3201840 w 3201840"/>
              <a:gd name="connsiteY3" fmla="*/ 4407033 h 4407033"/>
            </a:gdLst>
            <a:ahLst/>
            <a:cxnLst>
              <a:cxn ang="0">
                <a:pos x="connsiteX0" y="connsiteY0"/>
              </a:cxn>
              <a:cxn ang="0">
                <a:pos x="connsiteX1" y="connsiteY1"/>
              </a:cxn>
              <a:cxn ang="0">
                <a:pos x="connsiteX2" y="connsiteY2"/>
              </a:cxn>
              <a:cxn ang="0">
                <a:pos x="connsiteX3" y="connsiteY3"/>
              </a:cxn>
            </a:cxnLst>
            <a:rect l="l" t="t" r="r" b="b"/>
            <a:pathLst>
              <a:path w="3201840" h="4407033">
                <a:moveTo>
                  <a:pt x="31920" y="0"/>
                </a:moveTo>
                <a:cubicBezTo>
                  <a:pt x="28533" y="60960"/>
                  <a:pt x="9907" y="304800"/>
                  <a:pt x="6520" y="365760"/>
                </a:cubicBezTo>
                <a:cubicBezTo>
                  <a:pt x="6520" y="524933"/>
                  <a:pt x="-71373" y="579477"/>
                  <a:pt x="311320" y="938464"/>
                </a:cubicBezTo>
                <a:cubicBezTo>
                  <a:pt x="846413" y="1551451"/>
                  <a:pt x="2194306" y="3138726"/>
                  <a:pt x="3201840" y="4407033"/>
                </a:cubicBezTo>
              </a:path>
            </a:pathLst>
          </a:custGeom>
          <a:noFill/>
          <a:ln w="133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nterFace"/>
              <a:ea typeface="+mn-ea"/>
              <a:cs typeface="+mn-cs"/>
            </a:endParaRPr>
          </a:p>
        </p:txBody>
      </p:sp>
      <p:grpSp>
        <p:nvGrpSpPr>
          <p:cNvPr id="8" name="Group 7">
            <a:extLst>
              <a:ext uri="{FF2B5EF4-FFF2-40B4-BE49-F238E27FC236}">
                <a16:creationId xmlns:a16="http://schemas.microsoft.com/office/drawing/2014/main" id="{99DBCC06-DC06-365A-02E5-79689DF81647}"/>
              </a:ext>
            </a:extLst>
          </p:cNvPr>
          <p:cNvGrpSpPr/>
          <p:nvPr userDrawn="1"/>
        </p:nvGrpSpPr>
        <p:grpSpPr>
          <a:xfrm>
            <a:off x="3207281" y="3164994"/>
            <a:ext cx="4052874" cy="612000"/>
            <a:chOff x="3054663" y="4200031"/>
            <a:chExt cx="4052874" cy="612000"/>
          </a:xfrm>
        </p:grpSpPr>
        <p:sp>
          <p:nvSpPr>
            <p:cNvPr id="10" name="Rectangle 9">
              <a:extLst>
                <a:ext uri="{FF2B5EF4-FFF2-40B4-BE49-F238E27FC236}">
                  <a16:creationId xmlns:a16="http://schemas.microsoft.com/office/drawing/2014/main" id="{05D630EC-5106-F3C5-892C-9621DFBB1C85}"/>
                </a:ext>
              </a:extLst>
            </p:cNvPr>
            <p:cNvSpPr/>
            <p:nvPr/>
          </p:nvSpPr>
          <p:spPr>
            <a:xfrm>
              <a:off x="3558183" y="4254031"/>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Youth Service: Available Funding</a:t>
              </a:r>
            </a:p>
          </p:txBody>
        </p:sp>
        <p:sp>
          <p:nvSpPr>
            <p:cNvPr id="11" name="Oval 10">
              <a:extLst>
                <a:ext uri="{FF2B5EF4-FFF2-40B4-BE49-F238E27FC236}">
                  <a16:creationId xmlns:a16="http://schemas.microsoft.com/office/drawing/2014/main" id="{8A27C8AF-E546-FFC5-F7AC-ACB6200EE99B}"/>
                </a:ext>
              </a:extLst>
            </p:cNvPr>
            <p:cNvSpPr/>
            <p:nvPr/>
          </p:nvSpPr>
          <p:spPr>
            <a:xfrm>
              <a:off x="3054663" y="4200031"/>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2" name="Oval 11">
              <a:extLst>
                <a:ext uri="{FF2B5EF4-FFF2-40B4-BE49-F238E27FC236}">
                  <a16:creationId xmlns:a16="http://schemas.microsoft.com/office/drawing/2014/main" id="{8E9CE1A3-A4DC-182F-0C5B-144785813982}"/>
                </a:ext>
              </a:extLst>
            </p:cNvPr>
            <p:cNvSpPr/>
            <p:nvPr/>
          </p:nvSpPr>
          <p:spPr>
            <a:xfrm>
              <a:off x="3108183" y="4254031"/>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3FD588E2-E1B7-007B-A649-440D69FDB0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97019" y="4343527"/>
              <a:ext cx="330167" cy="325007"/>
            </a:xfrm>
            <a:prstGeom prst="rect">
              <a:avLst/>
            </a:prstGeom>
          </p:spPr>
        </p:pic>
      </p:grpSp>
      <p:grpSp>
        <p:nvGrpSpPr>
          <p:cNvPr id="15" name="Group 14">
            <a:extLst>
              <a:ext uri="{FF2B5EF4-FFF2-40B4-BE49-F238E27FC236}">
                <a16:creationId xmlns:a16="http://schemas.microsoft.com/office/drawing/2014/main" id="{5CC2A53C-CC98-568C-3F34-77A55BECC2EE}"/>
              </a:ext>
            </a:extLst>
          </p:cNvPr>
          <p:cNvGrpSpPr/>
          <p:nvPr userDrawn="1"/>
        </p:nvGrpSpPr>
        <p:grpSpPr>
          <a:xfrm>
            <a:off x="2699304" y="2553969"/>
            <a:ext cx="4052874" cy="612000"/>
            <a:chOff x="2522914" y="3420640"/>
            <a:chExt cx="4052874" cy="612000"/>
          </a:xfrm>
        </p:grpSpPr>
        <p:sp>
          <p:nvSpPr>
            <p:cNvPr id="16" name="Rectangle 15">
              <a:extLst>
                <a:ext uri="{FF2B5EF4-FFF2-40B4-BE49-F238E27FC236}">
                  <a16:creationId xmlns:a16="http://schemas.microsoft.com/office/drawing/2014/main" id="{D669F239-BAF5-DC86-B46F-4DA1B5809B14}"/>
                </a:ext>
              </a:extLst>
            </p:cNvPr>
            <p:cNvSpPr/>
            <p:nvPr/>
          </p:nvSpPr>
          <p:spPr>
            <a:xfrm>
              <a:off x="3026434" y="3474640"/>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Efficiencies in the Careers Service &amp; 14 – 19 Participation and Skills Team </a:t>
              </a:r>
            </a:p>
          </p:txBody>
        </p:sp>
        <p:sp>
          <p:nvSpPr>
            <p:cNvPr id="17" name="Oval 16">
              <a:extLst>
                <a:ext uri="{FF2B5EF4-FFF2-40B4-BE49-F238E27FC236}">
                  <a16:creationId xmlns:a16="http://schemas.microsoft.com/office/drawing/2014/main" id="{68133424-B5A7-CE2D-9462-29EC84571A21}"/>
                </a:ext>
              </a:extLst>
            </p:cNvPr>
            <p:cNvSpPr/>
            <p:nvPr/>
          </p:nvSpPr>
          <p:spPr>
            <a:xfrm>
              <a:off x="2522914" y="3420640"/>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8" name="Oval 17">
              <a:extLst>
                <a:ext uri="{FF2B5EF4-FFF2-40B4-BE49-F238E27FC236}">
                  <a16:creationId xmlns:a16="http://schemas.microsoft.com/office/drawing/2014/main" id="{D88C665B-AE62-11B5-853A-48BB7D5DCAE5}"/>
                </a:ext>
              </a:extLst>
            </p:cNvPr>
            <p:cNvSpPr/>
            <p:nvPr/>
          </p:nvSpPr>
          <p:spPr>
            <a:xfrm>
              <a:off x="2576434" y="3474640"/>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CA7E0985-4921-06A4-E42B-4842F65B53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6266" y="3539891"/>
              <a:ext cx="379537" cy="386197"/>
            </a:xfrm>
            <a:prstGeom prst="rect">
              <a:avLst/>
            </a:prstGeom>
          </p:spPr>
        </p:pic>
      </p:grpSp>
      <p:grpSp>
        <p:nvGrpSpPr>
          <p:cNvPr id="21" name="Group 20">
            <a:extLst>
              <a:ext uri="{FF2B5EF4-FFF2-40B4-BE49-F238E27FC236}">
                <a16:creationId xmlns:a16="http://schemas.microsoft.com/office/drawing/2014/main" id="{28823D7F-C323-3C11-3243-14F9AF8DDE16}"/>
              </a:ext>
            </a:extLst>
          </p:cNvPr>
          <p:cNvGrpSpPr/>
          <p:nvPr userDrawn="1"/>
        </p:nvGrpSpPr>
        <p:grpSpPr>
          <a:xfrm>
            <a:off x="3715258" y="3776019"/>
            <a:ext cx="4052874" cy="612000"/>
            <a:chOff x="3998030" y="5215009"/>
            <a:chExt cx="4052874" cy="612000"/>
          </a:xfrm>
        </p:grpSpPr>
        <p:sp>
          <p:nvSpPr>
            <p:cNvPr id="22" name="Rectangle 21">
              <a:extLst>
                <a:ext uri="{FF2B5EF4-FFF2-40B4-BE49-F238E27FC236}">
                  <a16:creationId xmlns:a16="http://schemas.microsoft.com/office/drawing/2014/main" id="{E0DB48B0-A16B-8E07-2652-6BF182254154}"/>
                </a:ext>
              </a:extLst>
            </p:cNvPr>
            <p:cNvSpPr/>
            <p:nvPr/>
          </p:nvSpPr>
          <p:spPr>
            <a:xfrm>
              <a:off x="4501550" y="526900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Youth Service Design: Learnings from Within Birmingham</a:t>
              </a:r>
            </a:p>
          </p:txBody>
        </p:sp>
        <p:sp>
          <p:nvSpPr>
            <p:cNvPr id="23" name="Oval 22">
              <a:extLst>
                <a:ext uri="{FF2B5EF4-FFF2-40B4-BE49-F238E27FC236}">
                  <a16:creationId xmlns:a16="http://schemas.microsoft.com/office/drawing/2014/main" id="{4B70F243-739D-F27A-FEE3-74A04DF7AC09}"/>
                </a:ext>
              </a:extLst>
            </p:cNvPr>
            <p:cNvSpPr/>
            <p:nvPr/>
          </p:nvSpPr>
          <p:spPr>
            <a:xfrm>
              <a:off x="3998030" y="521500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24" name="Oval 23">
              <a:extLst>
                <a:ext uri="{FF2B5EF4-FFF2-40B4-BE49-F238E27FC236}">
                  <a16:creationId xmlns:a16="http://schemas.microsoft.com/office/drawing/2014/main" id="{59BAB9C6-09E9-C718-1B06-5DA3335E000E}"/>
                </a:ext>
              </a:extLst>
            </p:cNvPr>
            <p:cNvSpPr/>
            <p:nvPr/>
          </p:nvSpPr>
          <p:spPr>
            <a:xfrm>
              <a:off x="4051550" y="526900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C084E2A6-FD8F-CD5F-12A4-CB026F21FE2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109470" y="5342328"/>
              <a:ext cx="393950" cy="386787"/>
            </a:xfrm>
            <a:prstGeom prst="rect">
              <a:avLst/>
            </a:prstGeom>
          </p:spPr>
        </p:pic>
      </p:grpSp>
      <p:grpSp>
        <p:nvGrpSpPr>
          <p:cNvPr id="27" name="Group 26">
            <a:extLst>
              <a:ext uri="{FF2B5EF4-FFF2-40B4-BE49-F238E27FC236}">
                <a16:creationId xmlns:a16="http://schemas.microsoft.com/office/drawing/2014/main" id="{595249B4-FEB0-3554-8F2B-4FA66118F473}"/>
              </a:ext>
            </a:extLst>
          </p:cNvPr>
          <p:cNvGrpSpPr/>
          <p:nvPr userDrawn="1"/>
        </p:nvGrpSpPr>
        <p:grpSpPr>
          <a:xfrm>
            <a:off x="2191327" y="1942944"/>
            <a:ext cx="4052874" cy="612000"/>
            <a:chOff x="1857309" y="2664954"/>
            <a:chExt cx="4052874" cy="612000"/>
          </a:xfrm>
        </p:grpSpPr>
        <p:sp>
          <p:nvSpPr>
            <p:cNvPr id="28" name="Rectangle 27">
              <a:extLst>
                <a:ext uri="{FF2B5EF4-FFF2-40B4-BE49-F238E27FC236}">
                  <a16:creationId xmlns:a16="http://schemas.microsoft.com/office/drawing/2014/main" id="{98900ACC-3486-B89B-5C64-1A1D8EB04AD6}"/>
                </a:ext>
              </a:extLst>
            </p:cNvPr>
            <p:cNvSpPr/>
            <p:nvPr/>
          </p:nvSpPr>
          <p:spPr>
            <a:xfrm>
              <a:off x="2360829" y="2718954"/>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Young People’s Needs Assessment</a:t>
              </a:r>
            </a:p>
          </p:txBody>
        </p:sp>
        <p:sp>
          <p:nvSpPr>
            <p:cNvPr id="29" name="Oval 28">
              <a:extLst>
                <a:ext uri="{FF2B5EF4-FFF2-40B4-BE49-F238E27FC236}">
                  <a16:creationId xmlns:a16="http://schemas.microsoft.com/office/drawing/2014/main" id="{ABFFEC35-AAB6-1A76-A92F-4AD2F55B5682}"/>
                </a:ext>
              </a:extLst>
            </p:cNvPr>
            <p:cNvSpPr/>
            <p:nvPr/>
          </p:nvSpPr>
          <p:spPr>
            <a:xfrm>
              <a:off x="1857309" y="2664954"/>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30" name="Oval 29">
              <a:extLst>
                <a:ext uri="{FF2B5EF4-FFF2-40B4-BE49-F238E27FC236}">
                  <a16:creationId xmlns:a16="http://schemas.microsoft.com/office/drawing/2014/main" id="{02018C45-A433-D0F6-F262-ACDE446A312D}"/>
                </a:ext>
              </a:extLst>
            </p:cNvPr>
            <p:cNvSpPr/>
            <p:nvPr/>
          </p:nvSpPr>
          <p:spPr>
            <a:xfrm>
              <a:off x="1910829" y="2718954"/>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31" name="Picture 30">
              <a:extLst>
                <a:ext uri="{FF2B5EF4-FFF2-40B4-BE49-F238E27FC236}">
                  <a16:creationId xmlns:a16="http://schemas.microsoft.com/office/drawing/2014/main" id="{911C03B2-4781-8140-B954-3BF09BD79A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79730" y="2777514"/>
              <a:ext cx="352248" cy="352248"/>
            </a:xfrm>
            <a:prstGeom prst="rect">
              <a:avLst/>
            </a:prstGeom>
          </p:spPr>
        </p:pic>
      </p:grpSp>
      <p:grpSp>
        <p:nvGrpSpPr>
          <p:cNvPr id="33" name="Group 32">
            <a:extLst>
              <a:ext uri="{FF2B5EF4-FFF2-40B4-BE49-F238E27FC236}">
                <a16:creationId xmlns:a16="http://schemas.microsoft.com/office/drawing/2014/main" id="{FC239A71-9BE2-599E-16E7-658058892294}"/>
              </a:ext>
            </a:extLst>
          </p:cNvPr>
          <p:cNvGrpSpPr/>
          <p:nvPr userDrawn="1"/>
        </p:nvGrpSpPr>
        <p:grpSpPr>
          <a:xfrm>
            <a:off x="1683350" y="1331919"/>
            <a:ext cx="4052874" cy="612000"/>
            <a:chOff x="1246269" y="1921614"/>
            <a:chExt cx="4052874" cy="612000"/>
          </a:xfrm>
        </p:grpSpPr>
        <p:sp>
          <p:nvSpPr>
            <p:cNvPr id="34" name="Rectangle 33">
              <a:extLst>
                <a:ext uri="{FF2B5EF4-FFF2-40B4-BE49-F238E27FC236}">
                  <a16:creationId xmlns:a16="http://schemas.microsoft.com/office/drawing/2014/main" id="{A1B4D35C-78CA-C426-C1DA-496D448C5979}"/>
                </a:ext>
              </a:extLst>
            </p:cNvPr>
            <p:cNvSpPr/>
            <p:nvPr/>
          </p:nvSpPr>
          <p:spPr>
            <a:xfrm>
              <a:off x="1749789" y="1975614"/>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Long Term Vision</a:t>
              </a:r>
            </a:p>
          </p:txBody>
        </p:sp>
        <p:sp>
          <p:nvSpPr>
            <p:cNvPr id="35" name="Oval 34">
              <a:extLst>
                <a:ext uri="{FF2B5EF4-FFF2-40B4-BE49-F238E27FC236}">
                  <a16:creationId xmlns:a16="http://schemas.microsoft.com/office/drawing/2014/main" id="{174EB4F9-7A55-FE63-05F2-B463500219C6}"/>
                </a:ext>
              </a:extLst>
            </p:cNvPr>
            <p:cNvSpPr/>
            <p:nvPr/>
          </p:nvSpPr>
          <p:spPr>
            <a:xfrm>
              <a:off x="1246269" y="1921614"/>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36" name="Oval 35">
              <a:extLst>
                <a:ext uri="{FF2B5EF4-FFF2-40B4-BE49-F238E27FC236}">
                  <a16:creationId xmlns:a16="http://schemas.microsoft.com/office/drawing/2014/main" id="{BB1AB2B9-23F4-FE9A-1E02-D9C46627AC69}"/>
                </a:ext>
              </a:extLst>
            </p:cNvPr>
            <p:cNvSpPr/>
            <p:nvPr/>
          </p:nvSpPr>
          <p:spPr>
            <a:xfrm>
              <a:off x="1299789" y="1975614"/>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37" name="Picture 36">
              <a:extLst>
                <a:ext uri="{FF2B5EF4-FFF2-40B4-BE49-F238E27FC236}">
                  <a16:creationId xmlns:a16="http://schemas.microsoft.com/office/drawing/2014/main" id="{1BA03B33-649B-73D8-05EA-0A2E0C2ABEB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53789" y="2020089"/>
              <a:ext cx="396000" cy="396000"/>
            </a:xfrm>
            <a:prstGeom prst="rect">
              <a:avLst/>
            </a:prstGeom>
          </p:spPr>
        </p:pic>
      </p:grpSp>
      <p:grpSp>
        <p:nvGrpSpPr>
          <p:cNvPr id="40" name="Group 39">
            <a:extLst>
              <a:ext uri="{FF2B5EF4-FFF2-40B4-BE49-F238E27FC236}">
                <a16:creationId xmlns:a16="http://schemas.microsoft.com/office/drawing/2014/main" id="{9B73759E-C567-52F4-D1D6-F292696FBFB5}"/>
              </a:ext>
            </a:extLst>
          </p:cNvPr>
          <p:cNvGrpSpPr/>
          <p:nvPr userDrawn="1"/>
        </p:nvGrpSpPr>
        <p:grpSpPr>
          <a:xfrm>
            <a:off x="4223235" y="4387044"/>
            <a:ext cx="4052874" cy="612000"/>
            <a:chOff x="3732888" y="4891869"/>
            <a:chExt cx="4052874" cy="612000"/>
          </a:xfrm>
        </p:grpSpPr>
        <p:grpSp>
          <p:nvGrpSpPr>
            <p:cNvPr id="41" name="Group 40">
              <a:extLst>
                <a:ext uri="{FF2B5EF4-FFF2-40B4-BE49-F238E27FC236}">
                  <a16:creationId xmlns:a16="http://schemas.microsoft.com/office/drawing/2014/main" id="{9CE749B7-22A7-69C3-636B-C19C7879AA26}"/>
                </a:ext>
              </a:extLst>
            </p:cNvPr>
            <p:cNvGrpSpPr/>
            <p:nvPr/>
          </p:nvGrpSpPr>
          <p:grpSpPr>
            <a:xfrm>
              <a:off x="3732888" y="4891869"/>
              <a:ext cx="4052874" cy="612000"/>
              <a:chOff x="3998030" y="5215009"/>
              <a:chExt cx="4052874" cy="612000"/>
            </a:xfrm>
          </p:grpSpPr>
          <p:sp>
            <p:nvSpPr>
              <p:cNvPr id="43" name="Rectangle 42">
                <a:extLst>
                  <a:ext uri="{FF2B5EF4-FFF2-40B4-BE49-F238E27FC236}">
                    <a16:creationId xmlns:a16="http://schemas.microsoft.com/office/drawing/2014/main" id="{296DA862-ACF0-1FD3-CB29-601200AFDD6A}"/>
                  </a:ext>
                </a:extLst>
              </p:cNvPr>
              <p:cNvSpPr/>
              <p:nvPr/>
            </p:nvSpPr>
            <p:spPr>
              <a:xfrm>
                <a:off x="4501550" y="526900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Youth Service Design: Learnings from National &amp; Regional trends</a:t>
                </a:r>
              </a:p>
            </p:txBody>
          </p:sp>
          <p:sp>
            <p:nvSpPr>
              <p:cNvPr id="44" name="Oval 43">
                <a:extLst>
                  <a:ext uri="{FF2B5EF4-FFF2-40B4-BE49-F238E27FC236}">
                    <a16:creationId xmlns:a16="http://schemas.microsoft.com/office/drawing/2014/main" id="{EDE3723B-04AB-204F-6BBD-4F3A3810BDD4}"/>
                  </a:ext>
                </a:extLst>
              </p:cNvPr>
              <p:cNvSpPr/>
              <p:nvPr/>
            </p:nvSpPr>
            <p:spPr>
              <a:xfrm>
                <a:off x="3998030" y="521500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45" name="Oval 44">
                <a:extLst>
                  <a:ext uri="{FF2B5EF4-FFF2-40B4-BE49-F238E27FC236}">
                    <a16:creationId xmlns:a16="http://schemas.microsoft.com/office/drawing/2014/main" id="{3A1B61C0-4F59-BA21-27BF-38F761DEB66D}"/>
                  </a:ext>
                </a:extLst>
              </p:cNvPr>
              <p:cNvSpPr/>
              <p:nvPr/>
            </p:nvSpPr>
            <p:spPr>
              <a:xfrm>
                <a:off x="4051550" y="526900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pic>
          <p:nvPicPr>
            <p:cNvPr id="42" name="Picture 41">
              <a:extLst>
                <a:ext uri="{FF2B5EF4-FFF2-40B4-BE49-F238E27FC236}">
                  <a16:creationId xmlns:a16="http://schemas.microsoft.com/office/drawing/2014/main" id="{828EE884-FFF0-5885-D3E9-1AE4F821E91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flipH="1">
              <a:off x="3825356" y="4974091"/>
              <a:ext cx="426819" cy="426819"/>
            </a:xfrm>
            <a:prstGeom prst="rect">
              <a:avLst/>
            </a:prstGeom>
          </p:spPr>
        </p:pic>
      </p:grpSp>
      <p:grpSp>
        <p:nvGrpSpPr>
          <p:cNvPr id="46" name="Group 45">
            <a:extLst>
              <a:ext uri="{FF2B5EF4-FFF2-40B4-BE49-F238E27FC236}">
                <a16:creationId xmlns:a16="http://schemas.microsoft.com/office/drawing/2014/main" id="{DF491947-E6F7-8DB6-B4E3-D3B549BBAD02}"/>
              </a:ext>
            </a:extLst>
          </p:cNvPr>
          <p:cNvGrpSpPr/>
          <p:nvPr userDrawn="1"/>
        </p:nvGrpSpPr>
        <p:grpSpPr>
          <a:xfrm>
            <a:off x="4731211" y="4998071"/>
            <a:ext cx="4052874" cy="612000"/>
            <a:chOff x="4240864" y="5502896"/>
            <a:chExt cx="4052874" cy="612000"/>
          </a:xfrm>
        </p:grpSpPr>
        <p:grpSp>
          <p:nvGrpSpPr>
            <p:cNvPr id="47" name="Group 46">
              <a:extLst>
                <a:ext uri="{FF2B5EF4-FFF2-40B4-BE49-F238E27FC236}">
                  <a16:creationId xmlns:a16="http://schemas.microsoft.com/office/drawing/2014/main" id="{3D7AD485-7F18-273B-8714-F8A598BA3E7B}"/>
                </a:ext>
              </a:extLst>
            </p:cNvPr>
            <p:cNvGrpSpPr/>
            <p:nvPr/>
          </p:nvGrpSpPr>
          <p:grpSpPr>
            <a:xfrm>
              <a:off x="4240864" y="5502896"/>
              <a:ext cx="4052874" cy="612000"/>
              <a:chOff x="3998030" y="5215009"/>
              <a:chExt cx="4052874" cy="612000"/>
            </a:xfrm>
          </p:grpSpPr>
          <p:sp>
            <p:nvSpPr>
              <p:cNvPr id="49" name="Rectangle 48">
                <a:extLst>
                  <a:ext uri="{FF2B5EF4-FFF2-40B4-BE49-F238E27FC236}">
                    <a16:creationId xmlns:a16="http://schemas.microsoft.com/office/drawing/2014/main" id="{3222A18A-C267-220F-3CD0-C0A186636D5C}"/>
                  </a:ext>
                </a:extLst>
              </p:cNvPr>
              <p:cNvSpPr/>
              <p:nvPr/>
            </p:nvSpPr>
            <p:spPr>
              <a:xfrm>
                <a:off x="4501550" y="526900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In-Year Design</a:t>
                </a:r>
              </a:p>
            </p:txBody>
          </p:sp>
          <p:sp>
            <p:nvSpPr>
              <p:cNvPr id="50" name="Oval 49">
                <a:extLst>
                  <a:ext uri="{FF2B5EF4-FFF2-40B4-BE49-F238E27FC236}">
                    <a16:creationId xmlns:a16="http://schemas.microsoft.com/office/drawing/2014/main" id="{C19B74EF-EB29-9CA6-740C-8905533B70D8}"/>
                  </a:ext>
                </a:extLst>
              </p:cNvPr>
              <p:cNvSpPr/>
              <p:nvPr/>
            </p:nvSpPr>
            <p:spPr>
              <a:xfrm>
                <a:off x="3998030" y="521500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51" name="Oval 50">
                <a:extLst>
                  <a:ext uri="{FF2B5EF4-FFF2-40B4-BE49-F238E27FC236}">
                    <a16:creationId xmlns:a16="http://schemas.microsoft.com/office/drawing/2014/main" id="{7CC0E006-D1FD-F9D8-6782-21B64E2BA195}"/>
                  </a:ext>
                </a:extLst>
              </p:cNvPr>
              <p:cNvSpPr/>
              <p:nvPr/>
            </p:nvSpPr>
            <p:spPr>
              <a:xfrm>
                <a:off x="4051550" y="526900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pic>
          <p:nvPicPr>
            <p:cNvPr id="48" name="Picture 47">
              <a:extLst>
                <a:ext uri="{FF2B5EF4-FFF2-40B4-BE49-F238E27FC236}">
                  <a16:creationId xmlns:a16="http://schemas.microsoft.com/office/drawing/2014/main" id="{9493BB7A-0DFF-539E-9AAA-9C6461B7B48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329507" y="5598488"/>
              <a:ext cx="433754" cy="433754"/>
            </a:xfrm>
            <a:prstGeom prst="rect">
              <a:avLst/>
            </a:prstGeom>
          </p:spPr>
        </p:pic>
      </p:grpSp>
      <p:sp>
        <p:nvSpPr>
          <p:cNvPr id="53" name="Rectangle 52">
            <a:extLst>
              <a:ext uri="{FF2B5EF4-FFF2-40B4-BE49-F238E27FC236}">
                <a16:creationId xmlns:a16="http://schemas.microsoft.com/office/drawing/2014/main" id="{1908808F-9BA3-58FF-E0D0-60E279F610F3}"/>
              </a:ext>
            </a:extLst>
          </p:cNvPr>
          <p:cNvSpPr/>
          <p:nvPr userDrawn="1"/>
        </p:nvSpPr>
        <p:spPr>
          <a:xfrm>
            <a:off x="5597974" y="5661499"/>
            <a:ext cx="3549354" cy="504000"/>
          </a:xfrm>
          <a:prstGeom prst="rect">
            <a:avLst/>
          </a:prstGeom>
          <a:solidFill>
            <a:srgbClr val="F8E4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D3688"/>
                </a:solidFill>
                <a:effectLst/>
                <a:uLnTx/>
                <a:uFillTx/>
                <a:latin typeface="Arial"/>
                <a:ea typeface="+mn-ea"/>
                <a:cs typeface="+mn-cs"/>
              </a:rPr>
              <a:t>Next Steps</a:t>
            </a:r>
          </a:p>
        </p:txBody>
      </p:sp>
      <p:grpSp>
        <p:nvGrpSpPr>
          <p:cNvPr id="54" name="Group 53">
            <a:extLst>
              <a:ext uri="{FF2B5EF4-FFF2-40B4-BE49-F238E27FC236}">
                <a16:creationId xmlns:a16="http://schemas.microsoft.com/office/drawing/2014/main" id="{4C7D831B-0416-7343-DC77-C8C4745B68BA}"/>
              </a:ext>
            </a:extLst>
          </p:cNvPr>
          <p:cNvGrpSpPr/>
          <p:nvPr userDrawn="1"/>
        </p:nvGrpSpPr>
        <p:grpSpPr>
          <a:xfrm>
            <a:off x="5094454" y="5607499"/>
            <a:ext cx="611040" cy="612000"/>
            <a:chOff x="4518382" y="5607499"/>
            <a:chExt cx="611040" cy="612000"/>
          </a:xfrm>
        </p:grpSpPr>
        <p:sp>
          <p:nvSpPr>
            <p:cNvPr id="55" name="Oval 54">
              <a:extLst>
                <a:ext uri="{FF2B5EF4-FFF2-40B4-BE49-F238E27FC236}">
                  <a16:creationId xmlns:a16="http://schemas.microsoft.com/office/drawing/2014/main" id="{30BA8593-9558-6FE3-FEA6-0DE67BCF212D}"/>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56" name="Oval 55">
              <a:extLst>
                <a:ext uri="{FF2B5EF4-FFF2-40B4-BE49-F238E27FC236}">
                  <a16:creationId xmlns:a16="http://schemas.microsoft.com/office/drawing/2014/main" id="{2BE61DF2-733C-A0EB-0AB6-B47FE9A5650D}"/>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57" name="Picture 56">
              <a:extLst>
                <a:ext uri="{FF2B5EF4-FFF2-40B4-BE49-F238E27FC236}">
                  <a16:creationId xmlns:a16="http://schemas.microsoft.com/office/drawing/2014/main" id="{0B88BDDA-3705-4A0B-EE94-D2FA22EBA14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
        <p:nvSpPr>
          <p:cNvPr id="58" name="Arrow: Chevron 57">
            <a:extLst>
              <a:ext uri="{FF2B5EF4-FFF2-40B4-BE49-F238E27FC236}">
                <a16:creationId xmlns:a16="http://schemas.microsoft.com/office/drawing/2014/main" id="{9181E10F-591E-F270-3173-6A59E4B237D5}"/>
              </a:ext>
            </a:extLst>
          </p:cNvPr>
          <p:cNvSpPr/>
          <p:nvPr userDrawn="1"/>
        </p:nvSpPr>
        <p:spPr>
          <a:xfrm>
            <a:off x="1359845" y="890485"/>
            <a:ext cx="4752000" cy="245183"/>
          </a:xfrm>
          <a:prstGeom prst="chevron">
            <a:avLst/>
          </a:prstGeom>
          <a:solidFill>
            <a:srgbClr val="F8E4F8"/>
          </a:solidFill>
          <a:ln w="28575">
            <a:solidFill>
              <a:srgbClr val="8B23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8B2388"/>
                </a:solidFill>
                <a:effectLst/>
                <a:uLnTx/>
                <a:uFillTx/>
                <a:latin typeface="Arial"/>
                <a:ea typeface="+mn-ea"/>
                <a:cs typeface="+mn-cs"/>
              </a:rPr>
              <a:t>Defining the Blueprint</a:t>
            </a:r>
          </a:p>
        </p:txBody>
      </p:sp>
    </p:spTree>
    <p:extLst>
      <p:ext uri="{BB962C8B-B14F-4D97-AF65-F5344CB8AC3E}">
        <p14:creationId xmlns:p14="http://schemas.microsoft.com/office/powerpoint/2010/main" val="3087358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gallery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ECCF8-05EA-4B76-8B1B-16B186743183}"/>
              </a:ext>
            </a:extLst>
          </p:cNvPr>
          <p:cNvSpPr>
            <a:spLocks noGrp="1"/>
          </p:cNvSpPr>
          <p:nvPr>
            <p:ph sz="quarter" idx="21" hasCustomPrompt="1"/>
          </p:nvPr>
        </p:nvSpPr>
        <p:spPr>
          <a:xfrm>
            <a:off x="743799"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cxnSp>
        <p:nvCxnSpPr>
          <p:cNvPr id="31" name="Google Shape;39;p6">
            <a:extLst>
              <a:ext uri="{FF2B5EF4-FFF2-40B4-BE49-F238E27FC236}">
                <a16:creationId xmlns:a16="http://schemas.microsoft.com/office/drawing/2014/main" id="{DD077F4D-5B67-4EAC-911E-A5FA9E3DE7D3}"/>
              </a:ext>
            </a:extLst>
          </p:cNvPr>
          <p:cNvCxnSpPr>
            <a:cxnSpLocks/>
            <a:endCxn id="33" idx="2"/>
          </p:cNvCxnSpPr>
          <p:nvPr/>
        </p:nvCxnSpPr>
        <p:spPr>
          <a:xfrm>
            <a:off x="1" y="436001"/>
            <a:ext cx="228321" cy="0"/>
          </a:xfrm>
          <a:prstGeom prst="straightConnector1">
            <a:avLst/>
          </a:prstGeom>
          <a:noFill/>
          <a:ln w="9525" cap="flat" cmpd="sng">
            <a:solidFill>
              <a:schemeClr val="bg2"/>
            </a:solidFill>
            <a:prstDash val="solid"/>
            <a:round/>
            <a:headEnd type="none" w="med" len="med"/>
            <a:tailEnd type="none" w="med" len="med"/>
          </a:ln>
        </p:spPr>
      </p:cxnSp>
      <p:sp>
        <p:nvSpPr>
          <p:cNvPr id="32" name="Google Shape;34;p6">
            <a:extLst>
              <a:ext uri="{FF2B5EF4-FFF2-40B4-BE49-F238E27FC236}">
                <a16:creationId xmlns:a16="http://schemas.microsoft.com/office/drawing/2014/main" id="{E3654E9F-EBCA-475E-9434-3EC37EF4461F}"/>
              </a:ext>
            </a:extLst>
          </p:cNvPr>
          <p:cNvSpPr txBox="1">
            <a:spLocks noGrp="1"/>
          </p:cNvSpPr>
          <p:nvPr>
            <p:ph type="title"/>
          </p:nvPr>
        </p:nvSpPr>
        <p:spPr>
          <a:xfrm>
            <a:off x="672740" y="255685"/>
            <a:ext cx="10764975" cy="360632"/>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bg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3" name="Google Shape;38;p6">
            <a:extLst>
              <a:ext uri="{FF2B5EF4-FFF2-40B4-BE49-F238E27FC236}">
                <a16:creationId xmlns:a16="http://schemas.microsoft.com/office/drawing/2014/main" id="{1E4D6FD3-89B5-4A6A-87B6-D1DAE21CAD44}"/>
              </a:ext>
            </a:extLst>
          </p:cNvPr>
          <p:cNvSpPr/>
          <p:nvPr/>
        </p:nvSpPr>
        <p:spPr>
          <a:xfrm>
            <a:off x="228321" y="327952"/>
            <a:ext cx="216099" cy="216099"/>
          </a:xfrm>
          <a:prstGeom prst="ellipse">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932F6F5F-C1AF-496C-9ACD-85D70C58FB1F}"/>
              </a:ext>
            </a:extLst>
          </p:cNvPr>
          <p:cNvSpPr>
            <a:spLocks noGrp="1"/>
          </p:cNvSpPr>
          <p:nvPr>
            <p:ph sz="quarter" idx="22" hasCustomPrompt="1"/>
          </p:nvPr>
        </p:nvSpPr>
        <p:spPr>
          <a:xfrm>
            <a:off x="9062077"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6" name="Content Placeholder 2">
            <a:extLst>
              <a:ext uri="{FF2B5EF4-FFF2-40B4-BE49-F238E27FC236}">
                <a16:creationId xmlns:a16="http://schemas.microsoft.com/office/drawing/2014/main" id="{7EDD80AC-E204-4EA5-A3BE-F900645CB442}"/>
              </a:ext>
            </a:extLst>
          </p:cNvPr>
          <p:cNvSpPr>
            <a:spLocks noGrp="1"/>
          </p:cNvSpPr>
          <p:nvPr>
            <p:ph sz="quarter" idx="24" hasCustomPrompt="1"/>
          </p:nvPr>
        </p:nvSpPr>
        <p:spPr>
          <a:xfrm>
            <a:off x="3516558"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8" name="Content Placeholder 2">
            <a:extLst>
              <a:ext uri="{FF2B5EF4-FFF2-40B4-BE49-F238E27FC236}">
                <a16:creationId xmlns:a16="http://schemas.microsoft.com/office/drawing/2014/main" id="{F661161E-449C-428C-A560-08F98FA8ADD5}"/>
              </a:ext>
            </a:extLst>
          </p:cNvPr>
          <p:cNvSpPr>
            <a:spLocks noGrp="1"/>
          </p:cNvSpPr>
          <p:nvPr>
            <p:ph sz="quarter" idx="26" hasCustomPrompt="1"/>
          </p:nvPr>
        </p:nvSpPr>
        <p:spPr>
          <a:xfrm>
            <a:off x="6289317"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3" name="Content Placeholder 2">
            <a:extLst>
              <a:ext uri="{FF2B5EF4-FFF2-40B4-BE49-F238E27FC236}">
                <a16:creationId xmlns:a16="http://schemas.microsoft.com/office/drawing/2014/main" id="{C82CAFEF-217C-4C11-BD07-45CAC1EBE5E7}"/>
              </a:ext>
            </a:extLst>
          </p:cNvPr>
          <p:cNvSpPr>
            <a:spLocks noGrp="1"/>
          </p:cNvSpPr>
          <p:nvPr>
            <p:ph sz="quarter" idx="27" hasCustomPrompt="1"/>
          </p:nvPr>
        </p:nvSpPr>
        <p:spPr>
          <a:xfrm>
            <a:off x="743799"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4" name="Content Placeholder 2">
            <a:extLst>
              <a:ext uri="{FF2B5EF4-FFF2-40B4-BE49-F238E27FC236}">
                <a16:creationId xmlns:a16="http://schemas.microsoft.com/office/drawing/2014/main" id="{1E3FC89F-B055-4E5E-ABAD-A1E848986C42}"/>
              </a:ext>
            </a:extLst>
          </p:cNvPr>
          <p:cNvSpPr>
            <a:spLocks noGrp="1"/>
          </p:cNvSpPr>
          <p:nvPr>
            <p:ph sz="quarter" idx="28" hasCustomPrompt="1"/>
          </p:nvPr>
        </p:nvSpPr>
        <p:spPr>
          <a:xfrm>
            <a:off x="9062077"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5" name="Content Placeholder 2">
            <a:extLst>
              <a:ext uri="{FF2B5EF4-FFF2-40B4-BE49-F238E27FC236}">
                <a16:creationId xmlns:a16="http://schemas.microsoft.com/office/drawing/2014/main" id="{18615577-D8E4-4070-9D05-E0443D2ED3AB}"/>
              </a:ext>
            </a:extLst>
          </p:cNvPr>
          <p:cNvSpPr>
            <a:spLocks noGrp="1"/>
          </p:cNvSpPr>
          <p:nvPr>
            <p:ph sz="quarter" idx="29" hasCustomPrompt="1"/>
          </p:nvPr>
        </p:nvSpPr>
        <p:spPr>
          <a:xfrm>
            <a:off x="3516558"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6" name="Content Placeholder 2">
            <a:extLst>
              <a:ext uri="{FF2B5EF4-FFF2-40B4-BE49-F238E27FC236}">
                <a16:creationId xmlns:a16="http://schemas.microsoft.com/office/drawing/2014/main" id="{4D6FED1A-3EA7-4025-90E9-4918EA2A691F}"/>
              </a:ext>
            </a:extLst>
          </p:cNvPr>
          <p:cNvSpPr>
            <a:spLocks noGrp="1"/>
          </p:cNvSpPr>
          <p:nvPr>
            <p:ph sz="quarter" idx="30" hasCustomPrompt="1"/>
          </p:nvPr>
        </p:nvSpPr>
        <p:spPr>
          <a:xfrm>
            <a:off x="6289317"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Tree>
    <p:extLst>
      <p:ext uri="{BB962C8B-B14F-4D97-AF65-F5344CB8AC3E}">
        <p14:creationId xmlns:p14="http://schemas.microsoft.com/office/powerpoint/2010/main" val="150047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gallery 4">
    <p:spTree>
      <p:nvGrpSpPr>
        <p:cNvPr id="1" name=""/>
        <p:cNvGrpSpPr/>
        <p:nvPr/>
      </p:nvGrpSpPr>
      <p:grpSpPr>
        <a:xfrm>
          <a:off x="0" y="0"/>
          <a:ext cx="0" cy="0"/>
          <a:chOff x="0" y="0"/>
          <a:chExt cx="0" cy="0"/>
        </a:xfrm>
      </p:grpSpPr>
      <p:cxnSp>
        <p:nvCxnSpPr>
          <p:cNvPr id="28" name="Google Shape;39;p6">
            <a:extLst>
              <a:ext uri="{FF2B5EF4-FFF2-40B4-BE49-F238E27FC236}">
                <a16:creationId xmlns:a16="http://schemas.microsoft.com/office/drawing/2014/main" id="{381A1D77-D020-40C6-AA85-B7E2356D712E}"/>
              </a:ext>
            </a:extLst>
          </p:cNvPr>
          <p:cNvCxnSpPr>
            <a:cxnSpLocks/>
            <a:endCxn id="3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9" name="Google Shape;34;p6">
            <a:extLst>
              <a:ext uri="{FF2B5EF4-FFF2-40B4-BE49-F238E27FC236}">
                <a16:creationId xmlns:a16="http://schemas.microsoft.com/office/drawing/2014/main" id="{CFB4255A-36E0-43FA-AC8C-B7F60F7FB840}"/>
              </a:ext>
            </a:extLst>
          </p:cNvPr>
          <p:cNvSpPr txBox="1">
            <a:spLocks noGrp="1"/>
          </p:cNvSpPr>
          <p:nvPr>
            <p:ph type="title"/>
          </p:nvPr>
        </p:nvSpPr>
        <p:spPr>
          <a:xfrm>
            <a:off x="672740" y="255685"/>
            <a:ext cx="10764975"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0" name="Google Shape;38;p6">
            <a:extLst>
              <a:ext uri="{FF2B5EF4-FFF2-40B4-BE49-F238E27FC236}">
                <a16:creationId xmlns:a16="http://schemas.microsoft.com/office/drawing/2014/main" id="{0EF41851-CF63-4DD4-92FF-9FE94601DE0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id="{53CD6121-5F07-4066-8CF4-AC264EF4C99F}"/>
              </a:ext>
            </a:extLst>
          </p:cNvPr>
          <p:cNvSpPr>
            <a:spLocks noGrp="1"/>
          </p:cNvSpPr>
          <p:nvPr>
            <p:ph sz="quarter" idx="21" hasCustomPrompt="1"/>
          </p:nvPr>
        </p:nvSpPr>
        <p:spPr>
          <a:xfrm>
            <a:off x="743799"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3" name="Content Placeholder 2">
            <a:extLst>
              <a:ext uri="{FF2B5EF4-FFF2-40B4-BE49-F238E27FC236}">
                <a16:creationId xmlns:a16="http://schemas.microsoft.com/office/drawing/2014/main" id="{19F924B0-589F-4F12-AB5C-E606F5990A74}"/>
              </a:ext>
            </a:extLst>
          </p:cNvPr>
          <p:cNvSpPr>
            <a:spLocks noGrp="1"/>
          </p:cNvSpPr>
          <p:nvPr>
            <p:ph sz="quarter" idx="22" hasCustomPrompt="1"/>
          </p:nvPr>
        </p:nvSpPr>
        <p:spPr>
          <a:xfrm>
            <a:off x="9062077"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4" name="Content Placeholder 2">
            <a:extLst>
              <a:ext uri="{FF2B5EF4-FFF2-40B4-BE49-F238E27FC236}">
                <a16:creationId xmlns:a16="http://schemas.microsoft.com/office/drawing/2014/main" id="{40BC4757-AD3A-4210-A97E-A38354B9D8A3}"/>
              </a:ext>
            </a:extLst>
          </p:cNvPr>
          <p:cNvSpPr>
            <a:spLocks noGrp="1"/>
          </p:cNvSpPr>
          <p:nvPr>
            <p:ph sz="quarter" idx="24" hasCustomPrompt="1"/>
          </p:nvPr>
        </p:nvSpPr>
        <p:spPr>
          <a:xfrm>
            <a:off x="3516558"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5" name="Content Placeholder 2">
            <a:extLst>
              <a:ext uri="{FF2B5EF4-FFF2-40B4-BE49-F238E27FC236}">
                <a16:creationId xmlns:a16="http://schemas.microsoft.com/office/drawing/2014/main" id="{FCE74191-24E8-4A00-947A-C20D3C865B47}"/>
              </a:ext>
            </a:extLst>
          </p:cNvPr>
          <p:cNvSpPr>
            <a:spLocks noGrp="1"/>
          </p:cNvSpPr>
          <p:nvPr>
            <p:ph sz="quarter" idx="26" hasCustomPrompt="1"/>
          </p:nvPr>
        </p:nvSpPr>
        <p:spPr>
          <a:xfrm>
            <a:off x="6289317" y="111598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6" name="Content Placeholder 2">
            <a:extLst>
              <a:ext uri="{FF2B5EF4-FFF2-40B4-BE49-F238E27FC236}">
                <a16:creationId xmlns:a16="http://schemas.microsoft.com/office/drawing/2014/main" id="{B332CA1C-2571-41D1-9E7C-935E232348DD}"/>
              </a:ext>
            </a:extLst>
          </p:cNvPr>
          <p:cNvSpPr>
            <a:spLocks noGrp="1"/>
          </p:cNvSpPr>
          <p:nvPr>
            <p:ph sz="quarter" idx="27" hasCustomPrompt="1"/>
          </p:nvPr>
        </p:nvSpPr>
        <p:spPr>
          <a:xfrm>
            <a:off x="743799"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7" name="Content Placeholder 2">
            <a:extLst>
              <a:ext uri="{FF2B5EF4-FFF2-40B4-BE49-F238E27FC236}">
                <a16:creationId xmlns:a16="http://schemas.microsoft.com/office/drawing/2014/main" id="{C9978EF2-7899-454E-8E6F-2F26C5DF0331}"/>
              </a:ext>
            </a:extLst>
          </p:cNvPr>
          <p:cNvSpPr>
            <a:spLocks noGrp="1"/>
          </p:cNvSpPr>
          <p:nvPr>
            <p:ph sz="quarter" idx="28" hasCustomPrompt="1"/>
          </p:nvPr>
        </p:nvSpPr>
        <p:spPr>
          <a:xfrm>
            <a:off x="9062077"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8" name="Content Placeholder 2">
            <a:extLst>
              <a:ext uri="{FF2B5EF4-FFF2-40B4-BE49-F238E27FC236}">
                <a16:creationId xmlns:a16="http://schemas.microsoft.com/office/drawing/2014/main" id="{AC813245-0D79-482D-AC51-63D91413CEA2}"/>
              </a:ext>
            </a:extLst>
          </p:cNvPr>
          <p:cNvSpPr>
            <a:spLocks noGrp="1"/>
          </p:cNvSpPr>
          <p:nvPr>
            <p:ph sz="quarter" idx="29" hasCustomPrompt="1"/>
          </p:nvPr>
        </p:nvSpPr>
        <p:spPr>
          <a:xfrm>
            <a:off x="3516558"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9" name="Content Placeholder 2">
            <a:extLst>
              <a:ext uri="{FF2B5EF4-FFF2-40B4-BE49-F238E27FC236}">
                <a16:creationId xmlns:a16="http://schemas.microsoft.com/office/drawing/2014/main" id="{8240B365-D84E-4561-A8B9-DF1D78963669}"/>
              </a:ext>
            </a:extLst>
          </p:cNvPr>
          <p:cNvSpPr>
            <a:spLocks noGrp="1"/>
          </p:cNvSpPr>
          <p:nvPr>
            <p:ph sz="quarter" idx="30" hasCustomPrompt="1"/>
          </p:nvPr>
        </p:nvSpPr>
        <p:spPr>
          <a:xfrm>
            <a:off x="6289317" y="382638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Tree>
    <p:extLst>
      <p:ext uri="{BB962C8B-B14F-4D97-AF65-F5344CB8AC3E}">
        <p14:creationId xmlns:p14="http://schemas.microsoft.com/office/powerpoint/2010/main" val="3548035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806733" y="3451403"/>
            <a:ext cx="6578400" cy="625797"/>
          </a:xfrm>
          <a:prstGeom prst="rect">
            <a:avLst/>
          </a:prstGeom>
          <a:solidFill>
            <a:schemeClr val="accent1"/>
          </a:solidFill>
        </p:spPr>
        <p:txBody>
          <a:bodyPr spcFirstLastPara="1" wrap="square" lIns="91425" tIns="0" rIns="91425" bIns="91425" anchor="b" anchorCtr="0">
            <a:spAutoFit/>
          </a:bodyPr>
          <a:lstStyle>
            <a:lvl1pPr marL="101597" lvl="0" indent="0" algn="ctr" rtl="0">
              <a:spcBef>
                <a:spcPts val="800"/>
              </a:spcBef>
              <a:spcAft>
                <a:spcPts val="0"/>
              </a:spcAft>
              <a:buSzPts val="2400"/>
              <a:buFont typeface="Lora"/>
              <a:buNone/>
              <a:defRPr sz="2800" i="1" spc="-80" baseline="0">
                <a:solidFill>
                  <a:schemeClr val="bg1"/>
                </a:solidFill>
                <a:latin typeface="Arial" panose="020B0604020202020204" pitchFamily="34" charset="0"/>
                <a:ea typeface="Arial" panose="020B0604020202020204" pitchFamily="34" charset="0"/>
                <a:cs typeface="Arial" panose="020B0604020202020204" pitchFamily="34" charset="0"/>
                <a:sym typeface="Lora"/>
              </a:defRPr>
            </a:lvl1pPr>
            <a:lvl2pPr marL="1219170" lvl="1" indent="-474121" algn="ctr" rtl="0">
              <a:spcBef>
                <a:spcPts val="0"/>
              </a:spcBef>
              <a:spcAft>
                <a:spcPts val="0"/>
              </a:spcAft>
              <a:buSzPts val="2000"/>
              <a:buFont typeface="Lora"/>
              <a:buChar char="○"/>
              <a:defRPr i="1">
                <a:latin typeface="Lora"/>
                <a:ea typeface="Lora"/>
                <a:cs typeface="Lora"/>
                <a:sym typeface="Lora"/>
              </a:defRPr>
            </a:lvl2pPr>
            <a:lvl3pPr marL="1828754" lvl="2" indent="-474121" algn="ctr" rtl="0">
              <a:spcBef>
                <a:spcPts val="0"/>
              </a:spcBef>
              <a:spcAft>
                <a:spcPts val="0"/>
              </a:spcAft>
              <a:buSzPts val="2000"/>
              <a:buFont typeface="Lora"/>
              <a:buChar char="■"/>
              <a:defRPr i="1">
                <a:latin typeface="Lora"/>
                <a:ea typeface="Lora"/>
                <a:cs typeface="Lora"/>
                <a:sym typeface="Lora"/>
              </a:defRPr>
            </a:lvl3pPr>
            <a:lvl4pPr marL="2438339" lvl="3" indent="-507987" algn="ctr" rtl="0">
              <a:spcBef>
                <a:spcPts val="0"/>
              </a:spcBef>
              <a:spcAft>
                <a:spcPts val="0"/>
              </a:spcAft>
              <a:buSzPts val="2400"/>
              <a:buFont typeface="Lora"/>
              <a:buChar char="●"/>
              <a:defRPr sz="3200" i="1">
                <a:latin typeface="Lora"/>
                <a:ea typeface="Lora"/>
                <a:cs typeface="Lora"/>
                <a:sym typeface="Lora"/>
              </a:defRPr>
            </a:lvl4pPr>
            <a:lvl5pPr marL="3047924" lvl="4" indent="-507987" algn="ctr" rtl="0">
              <a:spcBef>
                <a:spcPts val="0"/>
              </a:spcBef>
              <a:spcAft>
                <a:spcPts val="0"/>
              </a:spcAft>
              <a:buSzPts val="2400"/>
              <a:buFont typeface="Lora"/>
              <a:buChar char="○"/>
              <a:defRPr sz="3200" i="1">
                <a:latin typeface="Lora"/>
                <a:ea typeface="Lora"/>
                <a:cs typeface="Lora"/>
                <a:sym typeface="Lora"/>
              </a:defRPr>
            </a:lvl5pPr>
            <a:lvl6pPr marL="3657509" lvl="5" indent="-507987" algn="ctr" rtl="0">
              <a:spcBef>
                <a:spcPts val="0"/>
              </a:spcBef>
              <a:spcAft>
                <a:spcPts val="0"/>
              </a:spcAft>
              <a:buSzPts val="2400"/>
              <a:buFont typeface="Lora"/>
              <a:buChar char="■"/>
              <a:defRPr sz="3200" i="1">
                <a:latin typeface="Lora"/>
                <a:ea typeface="Lora"/>
                <a:cs typeface="Lora"/>
                <a:sym typeface="Lora"/>
              </a:defRPr>
            </a:lvl6pPr>
            <a:lvl7pPr marL="4267093" lvl="6" indent="-507987" algn="ctr" rtl="0">
              <a:spcBef>
                <a:spcPts val="0"/>
              </a:spcBef>
              <a:spcAft>
                <a:spcPts val="0"/>
              </a:spcAft>
              <a:buSzPts val="2400"/>
              <a:buFont typeface="Lora"/>
              <a:buChar char="●"/>
              <a:defRPr sz="3200" i="1">
                <a:latin typeface="Lora"/>
                <a:ea typeface="Lora"/>
                <a:cs typeface="Lora"/>
                <a:sym typeface="Lora"/>
              </a:defRPr>
            </a:lvl7pPr>
            <a:lvl8pPr marL="4876678" lvl="7" indent="-507987" algn="ctr" rtl="0">
              <a:spcBef>
                <a:spcPts val="0"/>
              </a:spcBef>
              <a:spcAft>
                <a:spcPts val="0"/>
              </a:spcAft>
              <a:buSzPts val="2400"/>
              <a:buFont typeface="Lora"/>
              <a:buChar char="○"/>
              <a:defRPr sz="3200" i="1">
                <a:latin typeface="Lora"/>
                <a:ea typeface="Lora"/>
                <a:cs typeface="Lora"/>
                <a:sym typeface="Lora"/>
              </a:defRPr>
            </a:lvl8pPr>
            <a:lvl9pPr marL="5486263" lvl="8" indent="-507987" algn="ctr">
              <a:spcBef>
                <a:spcPts val="0"/>
              </a:spcBef>
              <a:spcAft>
                <a:spcPts val="0"/>
              </a:spcAft>
              <a:buSzPts val="2400"/>
              <a:buFont typeface="Lora"/>
              <a:buChar char="■"/>
              <a:defRPr sz="3200" i="1">
                <a:latin typeface="Lora"/>
                <a:ea typeface="Lora"/>
                <a:cs typeface="Lora"/>
                <a:sym typeface="Lora"/>
              </a:defRPr>
            </a:lvl9pPr>
          </a:lstStyle>
          <a:p>
            <a:pPr lvl="0"/>
            <a:r>
              <a:rPr lang="en-US"/>
              <a:t>Click to edit Master text styles</a:t>
            </a:r>
          </a:p>
        </p:txBody>
      </p:sp>
      <p:cxnSp>
        <p:nvCxnSpPr>
          <p:cNvPr id="22" name="Google Shape;22;p4"/>
          <p:cNvCxnSpPr/>
          <p:nvPr/>
        </p:nvCxnSpPr>
        <p:spPr>
          <a:xfrm>
            <a:off x="6112100" y="4902000"/>
            <a:ext cx="0" cy="1974000"/>
          </a:xfrm>
          <a:prstGeom prst="straightConnector1">
            <a:avLst/>
          </a:prstGeom>
          <a:noFill/>
          <a:ln w="9525" cap="flat" cmpd="sng">
            <a:solidFill>
              <a:schemeClr val="bg2"/>
            </a:solidFill>
            <a:prstDash val="solid"/>
            <a:round/>
            <a:headEnd type="none" w="med" len="med"/>
            <a:tailEnd type="none" w="med" len="med"/>
          </a:ln>
        </p:spPr>
      </p:cxnSp>
      <p:sp>
        <p:nvSpPr>
          <p:cNvPr id="23" name="Google Shape;23;p4"/>
          <p:cNvSpPr/>
          <p:nvPr/>
        </p:nvSpPr>
        <p:spPr>
          <a:xfrm>
            <a:off x="5718000" y="4524000"/>
            <a:ext cx="756000" cy="7560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24" name="Google Shape;24;p4"/>
          <p:cNvSpPr txBox="1"/>
          <p:nvPr/>
        </p:nvSpPr>
        <p:spPr>
          <a:xfrm>
            <a:off x="4791200" y="4550203"/>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4800" b="1">
                <a:solidFill>
                  <a:schemeClr val="bg1"/>
                </a:solidFill>
                <a:latin typeface="Arial" panose="020B0604020202020204" pitchFamily="34" charset="0"/>
                <a:ea typeface="Lora"/>
                <a:cs typeface="Arial" panose="020B0604020202020204" pitchFamily="34" charset="0"/>
                <a:sym typeface="Lora"/>
              </a:rPr>
              <a:t>“</a:t>
            </a:r>
            <a:endParaRPr sz="4800" b="1">
              <a:solidFill>
                <a:schemeClr val="bg1"/>
              </a:solidFill>
              <a:latin typeface="Arial" panose="020B0604020202020204" pitchFamily="34" charset="0"/>
              <a:ea typeface="Lora"/>
              <a:cs typeface="Arial" panose="020B0604020202020204" pitchFamily="34" charset="0"/>
              <a:sym typeface="Lora"/>
            </a:endParaRPr>
          </a:p>
        </p:txBody>
      </p:sp>
    </p:spTree>
    <p:extLst>
      <p:ext uri="{BB962C8B-B14F-4D97-AF65-F5344CB8AC3E}">
        <p14:creationId xmlns:p14="http://schemas.microsoft.com/office/powerpoint/2010/main" val="1795508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 2 column">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84B48BFB-21BF-4711-8613-FD06CF3453A5}"/>
              </a:ext>
            </a:extLst>
          </p:cNvPr>
          <p:cNvSpPr>
            <a:spLocks noGrp="1"/>
          </p:cNvSpPr>
          <p:nvPr>
            <p:ph sz="quarter" idx="13"/>
          </p:nvPr>
        </p:nvSpPr>
        <p:spPr>
          <a:xfrm>
            <a:off x="228321" y="809075"/>
            <a:ext cx="5753515" cy="532430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1">
            <a:extLst>
              <a:ext uri="{FF2B5EF4-FFF2-40B4-BE49-F238E27FC236}">
                <a16:creationId xmlns:a16="http://schemas.microsoft.com/office/drawing/2014/main" id="{5C727288-AB40-4038-9F0E-9A1FC682B9D4}"/>
              </a:ext>
            </a:extLst>
          </p:cNvPr>
          <p:cNvSpPr>
            <a:spLocks noGrp="1"/>
          </p:cNvSpPr>
          <p:nvPr>
            <p:ph sz="quarter" idx="19"/>
          </p:nvPr>
        </p:nvSpPr>
        <p:spPr>
          <a:xfrm>
            <a:off x="6210159" y="809075"/>
            <a:ext cx="5753515" cy="5324305"/>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Google Shape;39;p6">
            <a:extLst>
              <a:ext uri="{FF2B5EF4-FFF2-40B4-BE49-F238E27FC236}">
                <a16:creationId xmlns:a16="http://schemas.microsoft.com/office/drawing/2014/main" id="{899CABC5-518B-48A0-8B0F-6F82144256C5}"/>
              </a:ext>
            </a:extLst>
          </p:cNvPr>
          <p:cNvCxnSpPr>
            <a:cxnSpLocks/>
            <a:endCxn id="9"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8" name="Google Shape;34;p6">
            <a:extLst>
              <a:ext uri="{FF2B5EF4-FFF2-40B4-BE49-F238E27FC236}">
                <a16:creationId xmlns:a16="http://schemas.microsoft.com/office/drawing/2014/main" id="{FF78FC50-6A3C-4494-8BD9-7481D93BF541}"/>
              </a:ext>
            </a:extLst>
          </p:cNvPr>
          <p:cNvSpPr txBox="1">
            <a:spLocks noGrp="1"/>
          </p:cNvSpPr>
          <p:nvPr>
            <p:ph type="title"/>
          </p:nvPr>
        </p:nvSpPr>
        <p:spPr>
          <a:xfrm>
            <a:off x="672740" y="255685"/>
            <a:ext cx="11290933"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9" name="Google Shape;38;p6">
            <a:extLst>
              <a:ext uri="{FF2B5EF4-FFF2-40B4-BE49-F238E27FC236}">
                <a16:creationId xmlns:a16="http://schemas.microsoft.com/office/drawing/2014/main" id="{54A2657B-F25B-46E3-B5F1-18C2A7E1FFD0}"/>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1CA86794-14BD-BC95-0E8B-97A3AFEE9CBE}"/>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7E8E98B-38F7-3C5E-BD90-38FF9A232DCC}"/>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66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3 column">
    <p:spTree>
      <p:nvGrpSpPr>
        <p:cNvPr id="1" name=""/>
        <p:cNvGrpSpPr/>
        <p:nvPr/>
      </p:nvGrpSpPr>
      <p:grpSpPr>
        <a:xfrm>
          <a:off x="0" y="0"/>
          <a:ext cx="0" cy="0"/>
          <a:chOff x="0" y="0"/>
          <a:chExt cx="0" cy="0"/>
        </a:xfrm>
      </p:grpSpPr>
      <p:sp>
        <p:nvSpPr>
          <p:cNvPr id="14" name="Content Placeholder 21">
            <a:extLst>
              <a:ext uri="{FF2B5EF4-FFF2-40B4-BE49-F238E27FC236}">
                <a16:creationId xmlns:a16="http://schemas.microsoft.com/office/drawing/2014/main" id="{FCC66F55-56D4-4001-A3AC-F82D810A678E}"/>
              </a:ext>
            </a:extLst>
          </p:cNvPr>
          <p:cNvSpPr>
            <a:spLocks noGrp="1"/>
          </p:cNvSpPr>
          <p:nvPr>
            <p:ph sz="quarter" idx="13"/>
          </p:nvPr>
        </p:nvSpPr>
        <p:spPr>
          <a:xfrm>
            <a:off x="228322"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1">
            <a:extLst>
              <a:ext uri="{FF2B5EF4-FFF2-40B4-BE49-F238E27FC236}">
                <a16:creationId xmlns:a16="http://schemas.microsoft.com/office/drawing/2014/main" id="{1674F569-5FC4-4C2E-8108-9060E25D1880}"/>
              </a:ext>
            </a:extLst>
          </p:cNvPr>
          <p:cNvSpPr>
            <a:spLocks noGrp="1"/>
          </p:cNvSpPr>
          <p:nvPr>
            <p:ph sz="quarter" idx="19"/>
          </p:nvPr>
        </p:nvSpPr>
        <p:spPr>
          <a:xfrm>
            <a:off x="4216214"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1">
            <a:extLst>
              <a:ext uri="{FF2B5EF4-FFF2-40B4-BE49-F238E27FC236}">
                <a16:creationId xmlns:a16="http://schemas.microsoft.com/office/drawing/2014/main" id="{639B067F-5128-4D68-B9E1-C28D5FADCDE6}"/>
              </a:ext>
            </a:extLst>
          </p:cNvPr>
          <p:cNvSpPr>
            <a:spLocks noGrp="1"/>
          </p:cNvSpPr>
          <p:nvPr>
            <p:ph sz="quarter" idx="20"/>
          </p:nvPr>
        </p:nvSpPr>
        <p:spPr>
          <a:xfrm>
            <a:off x="8204106" y="809075"/>
            <a:ext cx="3759570" cy="5255294"/>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Google Shape;39;p6">
            <a:extLst>
              <a:ext uri="{FF2B5EF4-FFF2-40B4-BE49-F238E27FC236}">
                <a16:creationId xmlns:a16="http://schemas.microsoft.com/office/drawing/2014/main" id="{D3910A80-AED1-4546-8AD9-4911B7BA7EFF}"/>
              </a:ext>
            </a:extLst>
          </p:cNvPr>
          <p:cNvCxnSpPr>
            <a:cxnSpLocks/>
            <a:endCxn id="1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9" name="Google Shape;34;p6">
            <a:extLst>
              <a:ext uri="{FF2B5EF4-FFF2-40B4-BE49-F238E27FC236}">
                <a16:creationId xmlns:a16="http://schemas.microsoft.com/office/drawing/2014/main" id="{A0E67C72-624A-4CCE-8BED-7A9ACDC45DEE}"/>
              </a:ext>
            </a:extLst>
          </p:cNvPr>
          <p:cNvSpPr txBox="1">
            <a:spLocks noGrp="1"/>
          </p:cNvSpPr>
          <p:nvPr>
            <p:ph type="title"/>
          </p:nvPr>
        </p:nvSpPr>
        <p:spPr>
          <a:xfrm>
            <a:off x="672740" y="255685"/>
            <a:ext cx="11290935"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10" name="Google Shape;38;p6">
            <a:extLst>
              <a:ext uri="{FF2B5EF4-FFF2-40B4-BE49-F238E27FC236}">
                <a16:creationId xmlns:a16="http://schemas.microsoft.com/office/drawing/2014/main" id="{B18BF90B-8C5E-4748-878B-DEF435DE2785}"/>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6D894E22-1BE2-A1BC-C432-8BCB14FC8534}"/>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8718DAB-E434-D699-8DC7-B0D90B25BCE3}"/>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569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4 column">
    <p:spTree>
      <p:nvGrpSpPr>
        <p:cNvPr id="1" name=""/>
        <p:cNvGrpSpPr/>
        <p:nvPr/>
      </p:nvGrpSpPr>
      <p:grpSpPr>
        <a:xfrm>
          <a:off x="0" y="0"/>
          <a:ext cx="0" cy="0"/>
          <a:chOff x="0" y="0"/>
          <a:chExt cx="0" cy="0"/>
        </a:xfrm>
      </p:grpSpPr>
      <p:sp>
        <p:nvSpPr>
          <p:cNvPr id="16" name="Content Placeholder 21">
            <a:extLst>
              <a:ext uri="{FF2B5EF4-FFF2-40B4-BE49-F238E27FC236}">
                <a16:creationId xmlns:a16="http://schemas.microsoft.com/office/drawing/2014/main" id="{69C8EB84-A33B-4D53-BA98-E23A9CED64EA}"/>
              </a:ext>
            </a:extLst>
          </p:cNvPr>
          <p:cNvSpPr>
            <a:spLocks noGrp="1"/>
          </p:cNvSpPr>
          <p:nvPr>
            <p:ph sz="quarter" idx="19"/>
          </p:nvPr>
        </p:nvSpPr>
        <p:spPr>
          <a:xfrm>
            <a:off x="228322"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1">
            <a:extLst>
              <a:ext uri="{FF2B5EF4-FFF2-40B4-BE49-F238E27FC236}">
                <a16:creationId xmlns:a16="http://schemas.microsoft.com/office/drawing/2014/main" id="{73F4235E-E142-4813-87A7-001874509F4A}"/>
              </a:ext>
            </a:extLst>
          </p:cNvPr>
          <p:cNvSpPr>
            <a:spLocks noGrp="1"/>
          </p:cNvSpPr>
          <p:nvPr>
            <p:ph sz="quarter" idx="20"/>
          </p:nvPr>
        </p:nvSpPr>
        <p:spPr>
          <a:xfrm>
            <a:off x="3233429" y="809848"/>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1">
            <a:extLst>
              <a:ext uri="{FF2B5EF4-FFF2-40B4-BE49-F238E27FC236}">
                <a16:creationId xmlns:a16="http://schemas.microsoft.com/office/drawing/2014/main" id="{B5BD7DC6-4859-49A3-8C91-2BB9F19D9E48}"/>
              </a:ext>
            </a:extLst>
          </p:cNvPr>
          <p:cNvSpPr>
            <a:spLocks noGrp="1"/>
          </p:cNvSpPr>
          <p:nvPr>
            <p:ph sz="quarter" idx="21"/>
          </p:nvPr>
        </p:nvSpPr>
        <p:spPr>
          <a:xfrm>
            <a:off x="6237262"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1">
            <a:extLst>
              <a:ext uri="{FF2B5EF4-FFF2-40B4-BE49-F238E27FC236}">
                <a16:creationId xmlns:a16="http://schemas.microsoft.com/office/drawing/2014/main" id="{6D20C2EC-9DAA-41C5-AD74-B2D09F84F5EC}"/>
              </a:ext>
            </a:extLst>
          </p:cNvPr>
          <p:cNvSpPr>
            <a:spLocks noGrp="1"/>
          </p:cNvSpPr>
          <p:nvPr>
            <p:ph sz="quarter" idx="22"/>
          </p:nvPr>
        </p:nvSpPr>
        <p:spPr>
          <a:xfrm>
            <a:off x="9241095" y="809076"/>
            <a:ext cx="2770556" cy="53752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oogle Shape;34;p6">
            <a:extLst>
              <a:ext uri="{FF2B5EF4-FFF2-40B4-BE49-F238E27FC236}">
                <a16:creationId xmlns:a16="http://schemas.microsoft.com/office/drawing/2014/main" id="{AFC44970-3C8A-4DFA-A284-1FF30C4B61FB}"/>
              </a:ext>
            </a:extLst>
          </p:cNvPr>
          <p:cNvSpPr txBox="1">
            <a:spLocks noGrp="1"/>
          </p:cNvSpPr>
          <p:nvPr>
            <p:ph type="title"/>
          </p:nvPr>
        </p:nvSpPr>
        <p:spPr>
          <a:xfrm>
            <a:off x="672741" y="255685"/>
            <a:ext cx="11288386"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cxnSp>
        <p:nvCxnSpPr>
          <p:cNvPr id="14" name="Google Shape;39;p6">
            <a:extLst>
              <a:ext uri="{FF2B5EF4-FFF2-40B4-BE49-F238E27FC236}">
                <a16:creationId xmlns:a16="http://schemas.microsoft.com/office/drawing/2014/main" id="{ABFF9A22-DE19-B1A9-E0BC-616575175DCC}"/>
              </a:ext>
            </a:extLst>
          </p:cNvPr>
          <p:cNvCxnSpPr>
            <a:cxnSpLocks/>
            <a:endCxn id="15"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15" name="Google Shape;38;p6">
            <a:extLst>
              <a:ext uri="{FF2B5EF4-FFF2-40B4-BE49-F238E27FC236}">
                <a16:creationId xmlns:a16="http://schemas.microsoft.com/office/drawing/2014/main" id="{87D01C9E-EC53-ACAE-29CC-0B6299E9EF0A}"/>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03BBB831-EF33-7D8A-B013-419504ED20A5}"/>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4B8FB53-2EE7-6205-F8B3-BCF455D0637E}"/>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573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 8 boxes">
    <p:spTree>
      <p:nvGrpSpPr>
        <p:cNvPr id="1" name=""/>
        <p:cNvGrpSpPr/>
        <p:nvPr/>
      </p:nvGrpSpPr>
      <p:grpSpPr>
        <a:xfrm>
          <a:off x="0" y="0"/>
          <a:ext cx="0" cy="0"/>
          <a:chOff x="0" y="0"/>
          <a:chExt cx="0" cy="0"/>
        </a:xfrm>
      </p:grpSpPr>
      <p:sp>
        <p:nvSpPr>
          <p:cNvPr id="27" name="Content Placeholder 21">
            <a:extLst>
              <a:ext uri="{FF2B5EF4-FFF2-40B4-BE49-F238E27FC236}">
                <a16:creationId xmlns:a16="http://schemas.microsoft.com/office/drawing/2014/main" id="{DEFB853E-E3E0-40C2-B79F-E64D32A96AB6}"/>
              </a:ext>
            </a:extLst>
          </p:cNvPr>
          <p:cNvSpPr>
            <a:spLocks noGrp="1"/>
          </p:cNvSpPr>
          <p:nvPr>
            <p:ph sz="quarter" idx="26"/>
          </p:nvPr>
        </p:nvSpPr>
        <p:spPr>
          <a:xfrm>
            <a:off x="9240458"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1">
            <a:extLst>
              <a:ext uri="{FF2B5EF4-FFF2-40B4-BE49-F238E27FC236}">
                <a16:creationId xmlns:a16="http://schemas.microsoft.com/office/drawing/2014/main" id="{D4D5B61B-D7D8-4429-B55E-36F9CEA085EA}"/>
              </a:ext>
            </a:extLst>
          </p:cNvPr>
          <p:cNvSpPr>
            <a:spLocks noGrp="1"/>
          </p:cNvSpPr>
          <p:nvPr>
            <p:ph sz="quarter" idx="27"/>
          </p:nvPr>
        </p:nvSpPr>
        <p:spPr>
          <a:xfrm>
            <a:off x="9239821" y="3801491"/>
            <a:ext cx="2720032" cy="2784092"/>
          </a:xfrm>
          <a:noFill/>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1">
            <a:extLst>
              <a:ext uri="{FF2B5EF4-FFF2-40B4-BE49-F238E27FC236}">
                <a16:creationId xmlns:a16="http://schemas.microsoft.com/office/drawing/2014/main" id="{69C8EB84-A33B-4D53-BA98-E23A9CED64EA}"/>
              </a:ext>
            </a:extLst>
          </p:cNvPr>
          <p:cNvSpPr>
            <a:spLocks noGrp="1"/>
          </p:cNvSpPr>
          <p:nvPr>
            <p:ph sz="quarter" idx="19"/>
          </p:nvPr>
        </p:nvSpPr>
        <p:spPr>
          <a:xfrm>
            <a:off x="228322"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1">
            <a:extLst>
              <a:ext uri="{FF2B5EF4-FFF2-40B4-BE49-F238E27FC236}">
                <a16:creationId xmlns:a16="http://schemas.microsoft.com/office/drawing/2014/main" id="{73F4235E-E142-4813-87A7-001874509F4A}"/>
              </a:ext>
            </a:extLst>
          </p:cNvPr>
          <p:cNvSpPr>
            <a:spLocks noGrp="1"/>
          </p:cNvSpPr>
          <p:nvPr>
            <p:ph sz="quarter" idx="20"/>
          </p:nvPr>
        </p:nvSpPr>
        <p:spPr>
          <a:xfrm>
            <a:off x="3233429" y="809847"/>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1">
            <a:extLst>
              <a:ext uri="{FF2B5EF4-FFF2-40B4-BE49-F238E27FC236}">
                <a16:creationId xmlns:a16="http://schemas.microsoft.com/office/drawing/2014/main" id="{B5BD7DC6-4859-49A3-8C91-2BB9F19D9E48}"/>
              </a:ext>
            </a:extLst>
          </p:cNvPr>
          <p:cNvSpPr>
            <a:spLocks noGrp="1"/>
          </p:cNvSpPr>
          <p:nvPr>
            <p:ph sz="quarter" idx="21"/>
          </p:nvPr>
        </p:nvSpPr>
        <p:spPr>
          <a:xfrm>
            <a:off x="6237262" y="809075"/>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oogle Shape;34;p6">
            <a:extLst>
              <a:ext uri="{FF2B5EF4-FFF2-40B4-BE49-F238E27FC236}">
                <a16:creationId xmlns:a16="http://schemas.microsoft.com/office/drawing/2014/main" id="{AFC44970-3C8A-4DFA-A284-1FF30C4B61FB}"/>
              </a:ext>
            </a:extLst>
          </p:cNvPr>
          <p:cNvSpPr txBox="1">
            <a:spLocks noGrp="1"/>
          </p:cNvSpPr>
          <p:nvPr>
            <p:ph type="title"/>
          </p:nvPr>
        </p:nvSpPr>
        <p:spPr>
          <a:xfrm>
            <a:off x="672741" y="255685"/>
            <a:ext cx="11287112"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24" name="Content Placeholder 21">
            <a:extLst>
              <a:ext uri="{FF2B5EF4-FFF2-40B4-BE49-F238E27FC236}">
                <a16:creationId xmlns:a16="http://schemas.microsoft.com/office/drawing/2014/main" id="{A0D75F58-30BD-4AE2-8160-7CD715F301FB}"/>
              </a:ext>
            </a:extLst>
          </p:cNvPr>
          <p:cNvSpPr>
            <a:spLocks noGrp="1"/>
          </p:cNvSpPr>
          <p:nvPr>
            <p:ph sz="quarter" idx="23"/>
          </p:nvPr>
        </p:nvSpPr>
        <p:spPr>
          <a:xfrm>
            <a:off x="227685" y="3801491"/>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1">
            <a:extLst>
              <a:ext uri="{FF2B5EF4-FFF2-40B4-BE49-F238E27FC236}">
                <a16:creationId xmlns:a16="http://schemas.microsoft.com/office/drawing/2014/main" id="{A520DE1C-E7A6-495E-813D-9D9BBE954D7E}"/>
              </a:ext>
            </a:extLst>
          </p:cNvPr>
          <p:cNvSpPr>
            <a:spLocks noGrp="1"/>
          </p:cNvSpPr>
          <p:nvPr>
            <p:ph sz="quarter" idx="24"/>
          </p:nvPr>
        </p:nvSpPr>
        <p:spPr>
          <a:xfrm>
            <a:off x="3232792" y="3802263"/>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1">
            <a:extLst>
              <a:ext uri="{FF2B5EF4-FFF2-40B4-BE49-F238E27FC236}">
                <a16:creationId xmlns:a16="http://schemas.microsoft.com/office/drawing/2014/main" id="{C1E754B5-34C6-4670-BBC4-EBC1AD19F53B}"/>
              </a:ext>
            </a:extLst>
          </p:cNvPr>
          <p:cNvSpPr>
            <a:spLocks noGrp="1"/>
          </p:cNvSpPr>
          <p:nvPr>
            <p:ph sz="quarter" idx="25"/>
          </p:nvPr>
        </p:nvSpPr>
        <p:spPr>
          <a:xfrm>
            <a:off x="6236625" y="3801491"/>
            <a:ext cx="2720032" cy="2784092"/>
          </a:xfrm>
        </p:spPr>
        <p:txBody>
          <a:bodyPr>
            <a:noAutofit/>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Google Shape;39;p6">
            <a:extLst>
              <a:ext uri="{FF2B5EF4-FFF2-40B4-BE49-F238E27FC236}">
                <a16:creationId xmlns:a16="http://schemas.microsoft.com/office/drawing/2014/main" id="{808D02BD-0968-42C4-D2D8-6568180A794F}"/>
              </a:ext>
            </a:extLst>
          </p:cNvPr>
          <p:cNvCxnSpPr>
            <a:cxnSpLocks/>
            <a:endCxn id="21"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1" name="Google Shape;38;p6">
            <a:extLst>
              <a:ext uri="{FF2B5EF4-FFF2-40B4-BE49-F238E27FC236}">
                <a16:creationId xmlns:a16="http://schemas.microsoft.com/office/drawing/2014/main" id="{F5D5928A-D6BF-D855-3E03-BF308306CC4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885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0_Section break">
    <p:spTree>
      <p:nvGrpSpPr>
        <p:cNvPr id="1" name=""/>
        <p:cNvGrpSpPr/>
        <p:nvPr/>
      </p:nvGrpSpPr>
      <p:grpSpPr>
        <a:xfrm>
          <a:off x="0" y="0"/>
          <a:ext cx="0" cy="0"/>
          <a:chOff x="0" y="0"/>
          <a:chExt cx="0" cy="0"/>
        </a:xfrm>
      </p:grpSpPr>
      <p:cxnSp>
        <p:nvCxnSpPr>
          <p:cNvPr id="11" name="Google Shape;62;p10">
            <a:extLst>
              <a:ext uri="{FF2B5EF4-FFF2-40B4-BE49-F238E27FC236}">
                <a16:creationId xmlns:a16="http://schemas.microsoft.com/office/drawing/2014/main" id="{33727B7D-6EFA-26ED-EE33-6E2F5C7B993F}"/>
              </a:ext>
            </a:extLst>
          </p:cNvPr>
          <p:cNvCxnSpPr/>
          <p:nvPr/>
        </p:nvCxnSpPr>
        <p:spPr>
          <a:xfrm>
            <a:off x="-8033" y="6018305"/>
            <a:ext cx="12216000" cy="0"/>
          </a:xfrm>
          <a:prstGeom prst="straightConnector1">
            <a:avLst/>
          </a:prstGeom>
          <a:noFill/>
          <a:ln w="9525" cap="flat" cmpd="sng">
            <a:solidFill>
              <a:schemeClr val="bg1"/>
            </a:solidFill>
            <a:prstDash val="solid"/>
            <a:round/>
            <a:headEnd type="none" w="med" len="med"/>
            <a:tailEnd type="none" w="med" len="med"/>
          </a:ln>
        </p:spPr>
      </p:cxnSp>
      <p:sp>
        <p:nvSpPr>
          <p:cNvPr id="12" name="Google Shape;63;p10">
            <a:extLst>
              <a:ext uri="{FF2B5EF4-FFF2-40B4-BE49-F238E27FC236}">
                <a16:creationId xmlns:a16="http://schemas.microsoft.com/office/drawing/2014/main" id="{5EA07630-CA22-8F5C-7E14-3344389860F8}"/>
              </a:ext>
            </a:extLst>
          </p:cNvPr>
          <p:cNvSpPr/>
          <p:nvPr/>
        </p:nvSpPr>
        <p:spPr>
          <a:xfrm>
            <a:off x="5724933" y="5647207"/>
            <a:ext cx="742000" cy="742000"/>
          </a:xfrm>
          <a:prstGeom prst="ellipse">
            <a:avLst/>
          </a:prstGeom>
          <a:solidFill>
            <a:schemeClr val="bg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13" name="Google Shape;199;p22">
            <a:extLst>
              <a:ext uri="{FF2B5EF4-FFF2-40B4-BE49-F238E27FC236}">
                <a16:creationId xmlns:a16="http://schemas.microsoft.com/office/drawing/2014/main" id="{1670CCDA-29AE-5145-851A-212CDFEB0D73}"/>
              </a:ext>
            </a:extLst>
          </p:cNvPr>
          <p:cNvSpPr txBox="1">
            <a:spLocks noGrp="1"/>
          </p:cNvSpPr>
          <p:nvPr>
            <p:ph type="title" idx="4294967295"/>
          </p:nvPr>
        </p:nvSpPr>
        <p:spPr>
          <a:xfrm>
            <a:off x="3509963" y="4686729"/>
            <a:ext cx="5172075" cy="578580"/>
          </a:xfrm>
          <a:prstGeom prst="rect">
            <a:avLst/>
          </a:prstGeom>
          <a:solidFill>
            <a:schemeClr val="bg1"/>
          </a:solidFill>
        </p:spPr>
        <p:txBody>
          <a:bodyPr spcFirstLastPara="1" vert="horz" wrap="square" lIns="121900" tIns="121900" rIns="121900" bIns="121900" rtlCol="0" anchor="b" anchorCtr="0">
            <a:spAutoFit/>
          </a:bodyPr>
          <a:lstStyle>
            <a:lvl1pPr algn="ctr">
              <a:defRPr sz="2000" i="0">
                <a:solidFill>
                  <a:schemeClr val="tx1"/>
                </a:solidFill>
              </a:defRPr>
            </a:lvl1pPr>
          </a:lstStyle>
          <a:p>
            <a:pPr algn="ctr"/>
            <a:r>
              <a:rPr lang="en-US" sz="2400" i="1">
                <a:solidFill>
                  <a:schemeClr val="bg1"/>
                </a:solidFill>
              </a:rPr>
              <a:t>Click to edit Master title style</a:t>
            </a:r>
            <a:endParaRPr sz="2400" i="1">
              <a:solidFill>
                <a:schemeClr val="bg1"/>
              </a:solidFill>
            </a:endParaRPr>
          </a:p>
        </p:txBody>
      </p:sp>
      <p:sp>
        <p:nvSpPr>
          <p:cNvPr id="14" name="Text Placeholder 9">
            <a:extLst>
              <a:ext uri="{FF2B5EF4-FFF2-40B4-BE49-F238E27FC236}">
                <a16:creationId xmlns:a16="http://schemas.microsoft.com/office/drawing/2014/main" id="{5F95AE67-6268-063E-7EDC-CBA81A6BBC8A}"/>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tx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344903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Section break">
    <p:spTree>
      <p:nvGrpSpPr>
        <p:cNvPr id="1" name=""/>
        <p:cNvGrpSpPr/>
        <p:nvPr/>
      </p:nvGrpSpPr>
      <p:grpSpPr>
        <a:xfrm>
          <a:off x="0" y="0"/>
          <a:ext cx="0" cy="0"/>
          <a:chOff x="0" y="0"/>
          <a:chExt cx="0" cy="0"/>
        </a:xfrm>
      </p:grpSpPr>
      <p:cxnSp>
        <p:nvCxnSpPr>
          <p:cNvPr id="4" name="Google Shape;62;p10">
            <a:extLst>
              <a:ext uri="{FF2B5EF4-FFF2-40B4-BE49-F238E27FC236}">
                <a16:creationId xmlns:a16="http://schemas.microsoft.com/office/drawing/2014/main" id="{973D6175-3EB1-415A-9D5C-58D8223746B6}"/>
              </a:ext>
            </a:extLst>
          </p:cNvPr>
          <p:cNvCxnSpPr/>
          <p:nvPr/>
        </p:nvCxnSpPr>
        <p:spPr>
          <a:xfrm>
            <a:off x="-8033" y="6018305"/>
            <a:ext cx="12216000" cy="0"/>
          </a:xfrm>
          <a:prstGeom prst="straightConnector1">
            <a:avLst/>
          </a:prstGeom>
          <a:noFill/>
          <a:ln w="9525" cap="flat" cmpd="sng">
            <a:solidFill>
              <a:schemeClr val="tx1"/>
            </a:solidFill>
            <a:prstDash val="solid"/>
            <a:round/>
            <a:headEnd type="none" w="med" len="med"/>
            <a:tailEnd type="none" w="med" len="med"/>
          </a:ln>
        </p:spPr>
      </p:cxnSp>
      <p:sp>
        <p:nvSpPr>
          <p:cNvPr id="5" name="Google Shape;63;p10">
            <a:extLst>
              <a:ext uri="{FF2B5EF4-FFF2-40B4-BE49-F238E27FC236}">
                <a16:creationId xmlns:a16="http://schemas.microsoft.com/office/drawing/2014/main" id="{9C15F7BE-3AA3-45E4-8812-39B5EA18E4B7}"/>
              </a:ext>
            </a:extLst>
          </p:cNvPr>
          <p:cNvSpPr/>
          <p:nvPr/>
        </p:nvSpPr>
        <p:spPr>
          <a:xfrm>
            <a:off x="5724933" y="5647207"/>
            <a:ext cx="742000" cy="742000"/>
          </a:xfrm>
          <a:prstGeom prst="ellipse">
            <a:avLst/>
          </a:prstGeom>
          <a:solidFill>
            <a:schemeClr val="tx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6" name="Google Shape;199;p22">
            <a:extLst>
              <a:ext uri="{FF2B5EF4-FFF2-40B4-BE49-F238E27FC236}">
                <a16:creationId xmlns:a16="http://schemas.microsoft.com/office/drawing/2014/main" id="{CC3EC94C-01D9-41AB-B39B-482DF38747B3}"/>
              </a:ext>
            </a:extLst>
          </p:cNvPr>
          <p:cNvSpPr txBox="1">
            <a:spLocks noGrp="1"/>
          </p:cNvSpPr>
          <p:nvPr>
            <p:ph type="title" idx="4294967295"/>
          </p:nvPr>
        </p:nvSpPr>
        <p:spPr>
          <a:xfrm>
            <a:off x="3509963" y="4686729"/>
            <a:ext cx="5172075" cy="578580"/>
          </a:xfrm>
          <a:prstGeom prst="rect">
            <a:avLst/>
          </a:prstGeom>
          <a:solidFill>
            <a:schemeClr val="tx1"/>
          </a:solidFill>
        </p:spPr>
        <p:txBody>
          <a:bodyPr spcFirstLastPara="1" vert="horz" wrap="square" lIns="121900" tIns="121900" rIns="121900" bIns="121900" rtlCol="0" anchor="b" anchorCtr="0">
            <a:spAutoFit/>
          </a:bodyPr>
          <a:lstStyle>
            <a:lvl1pPr algn="ctr">
              <a:defRPr sz="2000" i="0">
                <a:solidFill>
                  <a:schemeClr val="bg1"/>
                </a:solidFill>
              </a:defRPr>
            </a:lvl1pPr>
          </a:lstStyle>
          <a:p>
            <a:pPr algn="ctr"/>
            <a:r>
              <a:rPr lang="en-US" sz="2400" i="1">
                <a:solidFill>
                  <a:schemeClr val="bg1"/>
                </a:solidFill>
              </a:rPr>
              <a:t>Click to edit Master title style</a:t>
            </a:r>
            <a:endParaRPr sz="2400" i="1">
              <a:solidFill>
                <a:schemeClr val="bg1"/>
              </a:solidFill>
            </a:endParaRPr>
          </a:p>
        </p:txBody>
      </p:sp>
      <p:sp>
        <p:nvSpPr>
          <p:cNvPr id="10" name="Text Placeholder 9">
            <a:extLst>
              <a:ext uri="{FF2B5EF4-FFF2-40B4-BE49-F238E27FC236}">
                <a16:creationId xmlns:a16="http://schemas.microsoft.com/office/drawing/2014/main" id="{D663F28D-1DA1-64BB-C9F9-BEA8D448EDB5}"/>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2138931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Section break">
    <p:spTree>
      <p:nvGrpSpPr>
        <p:cNvPr id="1" name=""/>
        <p:cNvGrpSpPr/>
        <p:nvPr/>
      </p:nvGrpSpPr>
      <p:grpSpPr>
        <a:xfrm>
          <a:off x="0" y="0"/>
          <a:ext cx="0" cy="0"/>
          <a:chOff x="0" y="0"/>
          <a:chExt cx="0" cy="0"/>
        </a:xfrm>
      </p:grpSpPr>
      <p:cxnSp>
        <p:nvCxnSpPr>
          <p:cNvPr id="4" name="Google Shape;62;p10">
            <a:extLst>
              <a:ext uri="{FF2B5EF4-FFF2-40B4-BE49-F238E27FC236}">
                <a16:creationId xmlns:a16="http://schemas.microsoft.com/office/drawing/2014/main" id="{973D6175-3EB1-415A-9D5C-58D8223746B6}"/>
              </a:ext>
            </a:extLst>
          </p:cNvPr>
          <p:cNvCxnSpPr/>
          <p:nvPr/>
        </p:nvCxnSpPr>
        <p:spPr>
          <a:xfrm>
            <a:off x="-8033" y="6018305"/>
            <a:ext cx="12216000" cy="0"/>
          </a:xfrm>
          <a:prstGeom prst="straightConnector1">
            <a:avLst/>
          </a:prstGeom>
          <a:noFill/>
          <a:ln w="9525" cap="flat" cmpd="sng">
            <a:solidFill>
              <a:schemeClr val="bg1"/>
            </a:solidFill>
            <a:prstDash val="solid"/>
            <a:round/>
            <a:headEnd type="none" w="med" len="med"/>
            <a:tailEnd type="none" w="med" len="med"/>
          </a:ln>
        </p:spPr>
      </p:cxnSp>
      <p:sp>
        <p:nvSpPr>
          <p:cNvPr id="5" name="Google Shape;63;p10">
            <a:extLst>
              <a:ext uri="{FF2B5EF4-FFF2-40B4-BE49-F238E27FC236}">
                <a16:creationId xmlns:a16="http://schemas.microsoft.com/office/drawing/2014/main" id="{9C15F7BE-3AA3-45E4-8812-39B5EA18E4B7}"/>
              </a:ext>
            </a:extLst>
          </p:cNvPr>
          <p:cNvSpPr/>
          <p:nvPr/>
        </p:nvSpPr>
        <p:spPr>
          <a:xfrm>
            <a:off x="5724933" y="5647207"/>
            <a:ext cx="742000" cy="742000"/>
          </a:xfrm>
          <a:prstGeom prst="ellipse">
            <a:avLst/>
          </a:prstGeom>
          <a:solidFill>
            <a:schemeClr val="bg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bg1"/>
              </a:solidFill>
              <a:latin typeface="Arial" panose="020B0604020202020204" pitchFamily="34" charset="0"/>
              <a:cs typeface="Arial" panose="020B0604020202020204" pitchFamily="34" charset="0"/>
            </a:endParaRPr>
          </a:p>
        </p:txBody>
      </p:sp>
      <p:sp>
        <p:nvSpPr>
          <p:cNvPr id="6" name="Google Shape;199;p22">
            <a:extLst>
              <a:ext uri="{FF2B5EF4-FFF2-40B4-BE49-F238E27FC236}">
                <a16:creationId xmlns:a16="http://schemas.microsoft.com/office/drawing/2014/main" id="{CC3EC94C-01D9-41AB-B39B-482DF38747B3}"/>
              </a:ext>
            </a:extLst>
          </p:cNvPr>
          <p:cNvSpPr txBox="1">
            <a:spLocks noGrp="1"/>
          </p:cNvSpPr>
          <p:nvPr>
            <p:ph type="title" idx="4294967295"/>
          </p:nvPr>
        </p:nvSpPr>
        <p:spPr>
          <a:xfrm>
            <a:off x="3509963" y="4686729"/>
            <a:ext cx="5172075" cy="578580"/>
          </a:xfrm>
          <a:prstGeom prst="rect">
            <a:avLst/>
          </a:prstGeom>
          <a:solidFill>
            <a:schemeClr val="bg1"/>
          </a:solidFill>
        </p:spPr>
        <p:txBody>
          <a:bodyPr spcFirstLastPara="1" vert="horz" wrap="square" lIns="121900" tIns="121900" rIns="121900" bIns="121900" rtlCol="0" anchor="b" anchorCtr="0">
            <a:spAutoFit/>
          </a:bodyPr>
          <a:lstStyle>
            <a:lvl1pPr algn="ctr">
              <a:defRPr sz="2000" i="0">
                <a:solidFill>
                  <a:schemeClr val="tx1"/>
                </a:solidFill>
              </a:defRPr>
            </a:lvl1pPr>
          </a:lstStyle>
          <a:p>
            <a:pPr algn="ctr"/>
            <a:r>
              <a:rPr lang="en-US" sz="2400" i="1">
                <a:solidFill>
                  <a:schemeClr val="bg1"/>
                </a:solidFill>
              </a:rPr>
              <a:t>Click to edit Master title style</a:t>
            </a:r>
            <a:endParaRPr sz="2400" i="1">
              <a:solidFill>
                <a:schemeClr val="bg1"/>
              </a:solidFill>
            </a:endParaRPr>
          </a:p>
        </p:txBody>
      </p:sp>
      <p:sp>
        <p:nvSpPr>
          <p:cNvPr id="10" name="Text Placeholder 9">
            <a:extLst>
              <a:ext uri="{FF2B5EF4-FFF2-40B4-BE49-F238E27FC236}">
                <a16:creationId xmlns:a16="http://schemas.microsoft.com/office/drawing/2014/main" id="{D663F28D-1DA1-64BB-C9F9-BEA8D448EDB5}"/>
              </a:ext>
            </a:extLst>
          </p:cNvPr>
          <p:cNvSpPr>
            <a:spLocks noGrp="1"/>
          </p:cNvSpPr>
          <p:nvPr>
            <p:ph type="body" sz="quarter" idx="10" hasCustomPrompt="1"/>
          </p:nvPr>
        </p:nvSpPr>
        <p:spPr>
          <a:xfrm>
            <a:off x="5724933" y="5647202"/>
            <a:ext cx="742000" cy="742000"/>
          </a:xfrm>
        </p:spPr>
        <p:txBody>
          <a:bodyPr lIns="0" tIns="0" rIns="36000" bIns="0" anchor="ctr" anchorCtr="0">
            <a:noAutofit/>
          </a:bodyPr>
          <a:lstStyle>
            <a:lvl1pPr marL="48600" indent="0" algn="ctr">
              <a:buNone/>
              <a:defRPr sz="2400" b="1">
                <a:solidFill>
                  <a:schemeClr val="tx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en-GB"/>
              <a:t>00</a:t>
            </a:r>
          </a:p>
        </p:txBody>
      </p:sp>
    </p:spTree>
    <p:extLst>
      <p:ext uri="{BB962C8B-B14F-4D97-AF65-F5344CB8AC3E}">
        <p14:creationId xmlns:p14="http://schemas.microsoft.com/office/powerpoint/2010/main" val="397728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 1 column">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4A427360-282B-BF2A-8816-15C6372FED0C}"/>
              </a:ext>
            </a:extLst>
          </p:cNvPr>
          <p:cNvSpPr/>
          <p:nvPr userDrawn="1"/>
        </p:nvSpPr>
        <p:spPr>
          <a:xfrm>
            <a:off x="1247932" y="692501"/>
            <a:ext cx="10896488" cy="5612165"/>
          </a:xfrm>
          <a:prstGeom prst="rect">
            <a:avLst/>
          </a:prstGeom>
          <a:solidFill>
            <a:schemeClr val="bg1">
              <a:alpha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C9F6B7A0-DCB8-22C8-3658-3AFA6179DB83}"/>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C46A09-1EB4-D0BA-855C-9EB663E65644}"/>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5D56696C-C039-349B-68F7-5B3334EB3347}"/>
              </a:ext>
            </a:extLst>
          </p:cNvPr>
          <p:cNvSpPr/>
          <p:nvPr userDrawn="1"/>
        </p:nvSpPr>
        <p:spPr>
          <a:xfrm>
            <a:off x="2" y="0"/>
            <a:ext cx="1137236" cy="6858001"/>
          </a:xfrm>
          <a:prstGeom prst="rect">
            <a:avLst/>
          </a:prstGeom>
          <a:solidFill>
            <a:srgbClr val="F9E7F9"/>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7" name="Google Shape;34;p6">
            <a:extLst>
              <a:ext uri="{FF2B5EF4-FFF2-40B4-BE49-F238E27FC236}">
                <a16:creationId xmlns:a16="http://schemas.microsoft.com/office/drawing/2014/main" id="{9061AD8E-25BB-4525-8C39-260961175CB9}"/>
              </a:ext>
            </a:extLst>
          </p:cNvPr>
          <p:cNvSpPr txBox="1">
            <a:spLocks noGrp="1"/>
          </p:cNvSpPr>
          <p:nvPr>
            <p:ph type="title"/>
          </p:nvPr>
        </p:nvSpPr>
        <p:spPr>
          <a:xfrm>
            <a:off x="1647305" y="255685"/>
            <a:ext cx="10332000"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grpSp>
        <p:nvGrpSpPr>
          <p:cNvPr id="107" name="Group 106">
            <a:extLst>
              <a:ext uri="{FF2B5EF4-FFF2-40B4-BE49-F238E27FC236}">
                <a16:creationId xmlns:a16="http://schemas.microsoft.com/office/drawing/2014/main" id="{216CF217-BB76-D13F-7E5C-2A884333D648}"/>
              </a:ext>
            </a:extLst>
          </p:cNvPr>
          <p:cNvGrpSpPr/>
          <p:nvPr userDrawn="1"/>
        </p:nvGrpSpPr>
        <p:grpSpPr>
          <a:xfrm>
            <a:off x="1150830" y="328051"/>
            <a:ext cx="437410" cy="215900"/>
            <a:chOff x="2206226" y="986091"/>
            <a:chExt cx="437410" cy="215900"/>
          </a:xfrm>
        </p:grpSpPr>
        <p:cxnSp>
          <p:nvCxnSpPr>
            <p:cNvPr id="108" name="Straight Connector 107">
              <a:extLst>
                <a:ext uri="{FF2B5EF4-FFF2-40B4-BE49-F238E27FC236}">
                  <a16:creationId xmlns:a16="http://schemas.microsoft.com/office/drawing/2014/main" id="{99EF23F2-5CB3-80F2-7DE5-F6B7DB688222}"/>
                </a:ext>
              </a:extLst>
            </p:cNvPr>
            <p:cNvCxnSpPr>
              <a:cxnSpLocks/>
              <a:endCxn id="109" idx="2"/>
            </p:cNvCxnSpPr>
            <p:nvPr/>
          </p:nvCxnSpPr>
          <p:spPr>
            <a:xfrm>
              <a:off x="2206226" y="1094041"/>
              <a:ext cx="212725"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A95DA20-C3F1-DEE4-9437-AE3D5C9B6B41}"/>
                </a:ext>
              </a:extLst>
            </p:cNvPr>
            <p:cNvSpPr/>
            <p:nvPr/>
          </p:nvSpPr>
          <p:spPr>
            <a:xfrm>
              <a:off x="2418951" y="986091"/>
              <a:ext cx="224685" cy="215900"/>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grpSp>
      <p:sp>
        <p:nvSpPr>
          <p:cNvPr id="61" name="Rectangle 60">
            <a:extLst>
              <a:ext uri="{FF2B5EF4-FFF2-40B4-BE49-F238E27FC236}">
                <a16:creationId xmlns:a16="http://schemas.microsoft.com/office/drawing/2014/main" id="{16C4E12F-11CE-203B-A3DF-0B00C44B84A4}"/>
              </a:ext>
            </a:extLst>
          </p:cNvPr>
          <p:cNvSpPr/>
          <p:nvPr userDrawn="1"/>
        </p:nvSpPr>
        <p:spPr>
          <a:xfrm>
            <a:off x="1307521" y="3110606"/>
            <a:ext cx="1944180" cy="2592000"/>
          </a:xfrm>
          <a:prstGeom prst="rect">
            <a:avLst/>
          </a:prstGeom>
          <a:noFill/>
          <a:ln w="28575">
            <a:solidFill>
              <a:srgbClr val="8B238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400" b="1" dirty="0">
                <a:solidFill>
                  <a:schemeClr val="tx1"/>
                </a:solidFill>
              </a:rPr>
              <a:t>1) Defining the Blueprint</a:t>
            </a:r>
          </a:p>
          <a:p>
            <a:pPr marL="171450" indent="-171450" algn="l">
              <a:buFont typeface="Wingdings" panose="05000000000000000000" pitchFamily="2" charset="2"/>
              <a:buChar char="ü"/>
            </a:pPr>
            <a:r>
              <a:rPr lang="en-GB" sz="1200" dirty="0">
                <a:solidFill>
                  <a:schemeClr val="tx1"/>
                </a:solidFill>
              </a:rPr>
              <a:t>Be data driven</a:t>
            </a:r>
          </a:p>
          <a:p>
            <a:pPr marL="171450" indent="-171450" algn="l">
              <a:buFont typeface="Wingdings" panose="05000000000000000000" pitchFamily="2" charset="2"/>
              <a:buChar char="ü"/>
            </a:pPr>
            <a:r>
              <a:rPr lang="en-GB" sz="1200" dirty="0">
                <a:solidFill>
                  <a:schemeClr val="tx1"/>
                </a:solidFill>
              </a:rPr>
              <a:t>Done with staff, young people and partners</a:t>
            </a:r>
          </a:p>
          <a:p>
            <a:pPr marL="171450" indent="-171450" algn="l">
              <a:buFont typeface="Wingdings" panose="05000000000000000000" pitchFamily="2" charset="2"/>
              <a:buChar char="ü"/>
            </a:pPr>
            <a:r>
              <a:rPr lang="en-GB" sz="1200" dirty="0">
                <a:solidFill>
                  <a:schemeClr val="tx1"/>
                </a:solidFill>
              </a:rPr>
              <a:t>Maximise the Youth offer while maintaining statutory services and delivering the savings targets</a:t>
            </a:r>
          </a:p>
        </p:txBody>
      </p:sp>
      <p:sp>
        <p:nvSpPr>
          <p:cNvPr id="62" name="Rectangle 61">
            <a:extLst>
              <a:ext uri="{FF2B5EF4-FFF2-40B4-BE49-F238E27FC236}">
                <a16:creationId xmlns:a16="http://schemas.microsoft.com/office/drawing/2014/main" id="{9F90C5DF-2643-066C-1BA4-B3ECCF62CA88}"/>
              </a:ext>
            </a:extLst>
          </p:cNvPr>
          <p:cNvSpPr/>
          <p:nvPr userDrawn="1"/>
        </p:nvSpPr>
        <p:spPr>
          <a:xfrm>
            <a:off x="3495292" y="3110605"/>
            <a:ext cx="2060958" cy="2592000"/>
          </a:xfrm>
          <a:prstGeom prst="rect">
            <a:avLst/>
          </a:prstGeom>
          <a:solidFill>
            <a:schemeClr val="bg1"/>
          </a:solidFill>
          <a:ln w="28575">
            <a:solidFill>
              <a:srgbClr val="8B238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400" b="1">
                <a:solidFill>
                  <a:schemeClr val="tx1"/>
                </a:solidFill>
              </a:rPr>
              <a:t>2a) Mobilising the “Holding Service”</a:t>
            </a:r>
          </a:p>
          <a:p>
            <a:pPr marL="171450" indent="-171450" algn="l">
              <a:buFont typeface="Wingdings" panose="05000000000000000000" pitchFamily="2" charset="2"/>
              <a:buChar char="ü"/>
            </a:pPr>
            <a:r>
              <a:rPr lang="en-GB" sz="1200">
                <a:solidFill>
                  <a:schemeClr val="tx1"/>
                </a:solidFill>
              </a:rPr>
              <a:t>Supported with a strong, positive, future facing narrative</a:t>
            </a:r>
          </a:p>
          <a:p>
            <a:pPr marL="171450" indent="-171450" algn="l">
              <a:buFont typeface="Wingdings" panose="05000000000000000000" pitchFamily="2" charset="2"/>
              <a:buChar char="ü"/>
            </a:pPr>
            <a:r>
              <a:rPr lang="en-GB" sz="1200">
                <a:solidFill>
                  <a:schemeClr val="tx1"/>
                </a:solidFill>
              </a:rPr>
              <a:t>Progressed towards quickly</a:t>
            </a:r>
          </a:p>
          <a:p>
            <a:pPr marL="171450" indent="-171450" algn="l">
              <a:buFont typeface="Wingdings" panose="05000000000000000000" pitchFamily="2" charset="2"/>
              <a:buChar char="ü"/>
            </a:pPr>
            <a:r>
              <a:rPr lang="en-GB" sz="1200">
                <a:solidFill>
                  <a:schemeClr val="tx1"/>
                </a:solidFill>
              </a:rPr>
              <a:t>Members brought along the journey</a:t>
            </a:r>
          </a:p>
          <a:p>
            <a:pPr marL="171450" indent="-171450" algn="l">
              <a:buFont typeface="Wingdings" panose="05000000000000000000" pitchFamily="2" charset="2"/>
              <a:buChar char="ü"/>
            </a:pPr>
            <a:r>
              <a:rPr lang="en-GB" sz="1200">
                <a:solidFill>
                  <a:schemeClr val="tx1"/>
                </a:solidFill>
              </a:rPr>
              <a:t>A sustainable service operating model</a:t>
            </a:r>
          </a:p>
        </p:txBody>
      </p:sp>
      <p:sp>
        <p:nvSpPr>
          <p:cNvPr id="63" name="Rectangle 62">
            <a:extLst>
              <a:ext uri="{FF2B5EF4-FFF2-40B4-BE49-F238E27FC236}">
                <a16:creationId xmlns:a16="http://schemas.microsoft.com/office/drawing/2014/main" id="{430A38FC-86DB-6EE4-0C3A-721F43683BCC}"/>
              </a:ext>
            </a:extLst>
          </p:cNvPr>
          <p:cNvSpPr/>
          <p:nvPr userDrawn="1"/>
        </p:nvSpPr>
        <p:spPr>
          <a:xfrm>
            <a:off x="5565925" y="3110605"/>
            <a:ext cx="2060958" cy="2592000"/>
          </a:xfrm>
          <a:prstGeom prst="rect">
            <a:avLst/>
          </a:prstGeom>
          <a:solidFill>
            <a:schemeClr val="bg1"/>
          </a:solidFill>
          <a:ln w="28575">
            <a:solidFill>
              <a:srgbClr val="8B238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400" b="1">
                <a:solidFill>
                  <a:schemeClr val="tx1"/>
                </a:solidFill>
              </a:rPr>
              <a:t>2b) Raising a “Call to Action”</a:t>
            </a:r>
          </a:p>
          <a:p>
            <a:pPr marL="171450" indent="-171450" algn="l">
              <a:buFont typeface="Wingdings" panose="05000000000000000000" pitchFamily="2" charset="2"/>
              <a:buChar char="ü"/>
            </a:pPr>
            <a:r>
              <a:rPr lang="en-GB" sz="1200">
                <a:solidFill>
                  <a:schemeClr val="tx1"/>
                </a:solidFill>
              </a:rPr>
              <a:t>Engaging young people, parents and members</a:t>
            </a:r>
          </a:p>
          <a:p>
            <a:pPr marL="171450" indent="-171450">
              <a:buFont typeface="Wingdings" panose="05000000000000000000" pitchFamily="2" charset="2"/>
              <a:buChar char="ü"/>
            </a:pPr>
            <a:r>
              <a:rPr lang="en-GB" sz="1200">
                <a:solidFill>
                  <a:schemeClr val="tx1"/>
                </a:solidFill>
              </a:rPr>
              <a:t>Engaging every site and every member</a:t>
            </a:r>
          </a:p>
          <a:p>
            <a:pPr marL="171450" indent="-171450" algn="l">
              <a:buFont typeface="Wingdings" panose="05000000000000000000" pitchFamily="2" charset="2"/>
              <a:buChar char="ü"/>
            </a:pPr>
            <a:r>
              <a:rPr lang="en-GB" sz="1200">
                <a:solidFill>
                  <a:schemeClr val="tx1"/>
                </a:solidFill>
              </a:rPr>
              <a:t>Open to all young people, but focussed on hearing from young people a range of backgrounds</a:t>
            </a:r>
          </a:p>
          <a:p>
            <a:pPr marL="171450" indent="-171450" algn="l">
              <a:buFont typeface="Wingdings" panose="05000000000000000000" pitchFamily="2" charset="2"/>
              <a:buChar char="ü"/>
            </a:pPr>
            <a:r>
              <a:rPr lang="en-GB" sz="1200">
                <a:solidFill>
                  <a:schemeClr val="tx1"/>
                </a:solidFill>
              </a:rPr>
              <a:t>Seeking out voices rather than waiting to hear</a:t>
            </a:r>
          </a:p>
        </p:txBody>
      </p:sp>
      <p:sp>
        <p:nvSpPr>
          <p:cNvPr id="64" name="Rectangle 63">
            <a:extLst>
              <a:ext uri="{FF2B5EF4-FFF2-40B4-BE49-F238E27FC236}">
                <a16:creationId xmlns:a16="http://schemas.microsoft.com/office/drawing/2014/main" id="{E46A9918-814B-1C6B-871A-42545ED2EAA6}"/>
              </a:ext>
            </a:extLst>
          </p:cNvPr>
          <p:cNvSpPr/>
          <p:nvPr userDrawn="1"/>
        </p:nvSpPr>
        <p:spPr>
          <a:xfrm>
            <a:off x="9941106" y="3111378"/>
            <a:ext cx="2060958" cy="2592000"/>
          </a:xfrm>
          <a:prstGeom prst="rect">
            <a:avLst/>
          </a:prstGeom>
          <a:solidFill>
            <a:schemeClr val="bg1"/>
          </a:solidFill>
          <a:ln w="28575">
            <a:solidFill>
              <a:srgbClr val="8B238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400" b="1">
                <a:solidFill>
                  <a:schemeClr val="tx1"/>
                </a:solidFill>
              </a:rPr>
              <a:t>3b) Rolling out the new model</a:t>
            </a:r>
          </a:p>
          <a:p>
            <a:pPr marL="171450" indent="-171450" algn="l">
              <a:buFont typeface="Wingdings" panose="05000000000000000000" pitchFamily="2" charset="2"/>
              <a:buChar char="ü"/>
            </a:pPr>
            <a:r>
              <a:rPr lang="en-GB" sz="1200">
                <a:solidFill>
                  <a:schemeClr val="tx1"/>
                </a:solidFill>
              </a:rPr>
              <a:t>A vision that has the feedback of Young People, Staff and Members</a:t>
            </a:r>
          </a:p>
          <a:p>
            <a:pPr marL="171450" indent="-171450" algn="l">
              <a:buFont typeface="Wingdings" panose="05000000000000000000" pitchFamily="2" charset="2"/>
              <a:buChar char="ü"/>
            </a:pPr>
            <a:r>
              <a:rPr lang="en-GB" sz="1200">
                <a:solidFill>
                  <a:schemeClr val="tx1"/>
                </a:solidFill>
              </a:rPr>
              <a:t>Measuring the impact of the service on the key outcomes identified</a:t>
            </a:r>
          </a:p>
          <a:p>
            <a:pPr marL="171450" indent="-171450" algn="l">
              <a:buFont typeface="Wingdings" panose="05000000000000000000" pitchFamily="2" charset="2"/>
              <a:buChar char="ü"/>
            </a:pPr>
            <a:r>
              <a:rPr lang="en-GB" sz="1200">
                <a:solidFill>
                  <a:schemeClr val="tx1"/>
                </a:solidFill>
              </a:rPr>
              <a:t>Delivering consistent outcomes across the city with local flexibility</a:t>
            </a:r>
          </a:p>
        </p:txBody>
      </p:sp>
      <p:sp>
        <p:nvSpPr>
          <p:cNvPr id="65" name="Rectangle 64">
            <a:extLst>
              <a:ext uri="{FF2B5EF4-FFF2-40B4-BE49-F238E27FC236}">
                <a16:creationId xmlns:a16="http://schemas.microsoft.com/office/drawing/2014/main" id="{19C25B42-280D-F006-6911-3632CCD0C3DC}"/>
              </a:ext>
            </a:extLst>
          </p:cNvPr>
          <p:cNvSpPr/>
          <p:nvPr userDrawn="1"/>
        </p:nvSpPr>
        <p:spPr>
          <a:xfrm>
            <a:off x="7870473" y="3110605"/>
            <a:ext cx="2060957" cy="2592000"/>
          </a:xfrm>
          <a:prstGeom prst="rect">
            <a:avLst/>
          </a:prstGeom>
          <a:solidFill>
            <a:schemeClr val="bg1"/>
          </a:solidFill>
          <a:ln w="28575">
            <a:solidFill>
              <a:srgbClr val="8B238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400" b="1">
                <a:solidFill>
                  <a:schemeClr val="tx1"/>
                </a:solidFill>
              </a:rPr>
              <a:t>3a) Designing the new model</a:t>
            </a:r>
          </a:p>
          <a:p>
            <a:pPr marL="171450" indent="-171450" algn="l">
              <a:buFont typeface="Wingdings" panose="05000000000000000000" pitchFamily="2" charset="2"/>
              <a:buChar char="ü"/>
            </a:pPr>
            <a:r>
              <a:rPr lang="en-GB" sz="1200">
                <a:solidFill>
                  <a:schemeClr val="tx1"/>
                </a:solidFill>
              </a:rPr>
              <a:t>Codesigned with the service, young people and partners</a:t>
            </a:r>
          </a:p>
          <a:p>
            <a:pPr marL="171450" indent="-171450" algn="l">
              <a:buFont typeface="Wingdings" panose="05000000000000000000" pitchFamily="2" charset="2"/>
              <a:buChar char="ü"/>
            </a:pPr>
            <a:r>
              <a:rPr lang="en-GB" sz="1200">
                <a:solidFill>
                  <a:schemeClr val="tx1"/>
                </a:solidFill>
              </a:rPr>
              <a:t>Aligned with the wider children’s partnership</a:t>
            </a:r>
          </a:p>
          <a:p>
            <a:pPr marL="171450" indent="-171450" algn="l">
              <a:buFont typeface="Wingdings" panose="05000000000000000000" pitchFamily="2" charset="2"/>
              <a:buChar char="ü"/>
            </a:pPr>
            <a:r>
              <a:rPr lang="en-GB" sz="1200">
                <a:solidFill>
                  <a:schemeClr val="tx1"/>
                </a:solidFill>
              </a:rPr>
              <a:t>Taking an iterative approach using a pilot</a:t>
            </a:r>
          </a:p>
          <a:p>
            <a:pPr marL="171450" indent="-171450" algn="l">
              <a:buFont typeface="Wingdings" panose="05000000000000000000" pitchFamily="2" charset="2"/>
              <a:buChar char="ü"/>
            </a:pPr>
            <a:r>
              <a:rPr lang="en-GB" sz="1200">
                <a:solidFill>
                  <a:schemeClr val="tx1"/>
                </a:solidFill>
              </a:rPr>
              <a:t>Prioritised alignment with services that best improve the key outcomes identified</a:t>
            </a:r>
          </a:p>
          <a:p>
            <a:pPr marL="171450" indent="-171450" algn="l">
              <a:buFont typeface="Arial" panose="020B0604020202020204" pitchFamily="34" charset="0"/>
              <a:buChar char="•"/>
            </a:pPr>
            <a:endParaRPr lang="en-GB" sz="1200">
              <a:solidFill>
                <a:schemeClr val="tx1"/>
              </a:solidFill>
            </a:endParaRPr>
          </a:p>
          <a:p>
            <a:pPr marL="171450" indent="-171450" algn="l">
              <a:buFont typeface="Arial" panose="020B0604020202020204" pitchFamily="34" charset="0"/>
              <a:buChar char="•"/>
            </a:pPr>
            <a:endParaRPr lang="en-GB" sz="1400">
              <a:solidFill>
                <a:schemeClr val="tx1"/>
              </a:solidFill>
            </a:endParaRPr>
          </a:p>
        </p:txBody>
      </p:sp>
      <p:graphicFrame>
        <p:nvGraphicFramePr>
          <p:cNvPr id="66" name="Table 65">
            <a:extLst>
              <a:ext uri="{FF2B5EF4-FFF2-40B4-BE49-F238E27FC236}">
                <a16:creationId xmlns:a16="http://schemas.microsoft.com/office/drawing/2014/main" id="{B4103462-954A-DAD1-733B-B43018620978}"/>
              </a:ext>
            </a:extLst>
          </p:cNvPr>
          <p:cNvGraphicFramePr>
            <a:graphicFrameLocks noGrp="1"/>
          </p:cNvGraphicFramePr>
          <p:nvPr userDrawn="1">
            <p:extLst>
              <p:ext uri="{D42A27DB-BD31-4B8C-83A1-F6EECF244321}">
                <p14:modId xmlns:p14="http://schemas.microsoft.com/office/powerpoint/2010/main" val="570911769"/>
              </p:ext>
            </p:extLst>
          </p:nvPr>
        </p:nvGraphicFramePr>
        <p:xfrm>
          <a:off x="1243532" y="879345"/>
          <a:ext cx="10848171" cy="1332653"/>
        </p:xfrm>
        <a:graphic>
          <a:graphicData uri="http://schemas.openxmlformats.org/drawingml/2006/table">
            <a:tbl>
              <a:tblPr bandRow="1">
                <a:tableStyleId>{5C22544A-7EE6-4342-B048-85BDC9FD1C3A}</a:tableStyleId>
              </a:tblPr>
              <a:tblGrid>
                <a:gridCol w="1067868">
                  <a:extLst>
                    <a:ext uri="{9D8B030D-6E8A-4147-A177-3AD203B41FA5}">
                      <a16:colId xmlns:a16="http://schemas.microsoft.com/office/drawing/2014/main" val="2066495770"/>
                    </a:ext>
                  </a:extLst>
                </a:gridCol>
                <a:gridCol w="654123">
                  <a:extLst>
                    <a:ext uri="{9D8B030D-6E8A-4147-A177-3AD203B41FA5}">
                      <a16:colId xmlns:a16="http://schemas.microsoft.com/office/drawing/2014/main" val="565811268"/>
                    </a:ext>
                  </a:extLst>
                </a:gridCol>
                <a:gridCol w="654123">
                  <a:extLst>
                    <a:ext uri="{9D8B030D-6E8A-4147-A177-3AD203B41FA5}">
                      <a16:colId xmlns:a16="http://schemas.microsoft.com/office/drawing/2014/main" val="452138601"/>
                    </a:ext>
                  </a:extLst>
                </a:gridCol>
                <a:gridCol w="654123">
                  <a:extLst>
                    <a:ext uri="{9D8B030D-6E8A-4147-A177-3AD203B41FA5}">
                      <a16:colId xmlns:a16="http://schemas.microsoft.com/office/drawing/2014/main" val="2547483688"/>
                    </a:ext>
                  </a:extLst>
                </a:gridCol>
                <a:gridCol w="654123">
                  <a:extLst>
                    <a:ext uri="{9D8B030D-6E8A-4147-A177-3AD203B41FA5}">
                      <a16:colId xmlns:a16="http://schemas.microsoft.com/office/drawing/2014/main" val="2488594128"/>
                    </a:ext>
                  </a:extLst>
                </a:gridCol>
                <a:gridCol w="654123">
                  <a:extLst>
                    <a:ext uri="{9D8B030D-6E8A-4147-A177-3AD203B41FA5}">
                      <a16:colId xmlns:a16="http://schemas.microsoft.com/office/drawing/2014/main" val="1683648790"/>
                    </a:ext>
                  </a:extLst>
                </a:gridCol>
                <a:gridCol w="654123">
                  <a:extLst>
                    <a:ext uri="{9D8B030D-6E8A-4147-A177-3AD203B41FA5}">
                      <a16:colId xmlns:a16="http://schemas.microsoft.com/office/drawing/2014/main" val="217829167"/>
                    </a:ext>
                  </a:extLst>
                </a:gridCol>
                <a:gridCol w="654123">
                  <a:extLst>
                    <a:ext uri="{9D8B030D-6E8A-4147-A177-3AD203B41FA5}">
                      <a16:colId xmlns:a16="http://schemas.microsoft.com/office/drawing/2014/main" val="1747636347"/>
                    </a:ext>
                  </a:extLst>
                </a:gridCol>
                <a:gridCol w="654123">
                  <a:extLst>
                    <a:ext uri="{9D8B030D-6E8A-4147-A177-3AD203B41FA5}">
                      <a16:colId xmlns:a16="http://schemas.microsoft.com/office/drawing/2014/main" val="3194096201"/>
                    </a:ext>
                  </a:extLst>
                </a:gridCol>
                <a:gridCol w="654123">
                  <a:extLst>
                    <a:ext uri="{9D8B030D-6E8A-4147-A177-3AD203B41FA5}">
                      <a16:colId xmlns:a16="http://schemas.microsoft.com/office/drawing/2014/main" val="2966175116"/>
                    </a:ext>
                  </a:extLst>
                </a:gridCol>
                <a:gridCol w="648866">
                  <a:extLst>
                    <a:ext uri="{9D8B030D-6E8A-4147-A177-3AD203B41FA5}">
                      <a16:colId xmlns:a16="http://schemas.microsoft.com/office/drawing/2014/main" val="3430598620"/>
                    </a:ext>
                  </a:extLst>
                </a:gridCol>
                <a:gridCol w="648866">
                  <a:extLst>
                    <a:ext uri="{9D8B030D-6E8A-4147-A177-3AD203B41FA5}">
                      <a16:colId xmlns:a16="http://schemas.microsoft.com/office/drawing/2014/main" val="2545523560"/>
                    </a:ext>
                  </a:extLst>
                </a:gridCol>
                <a:gridCol w="648866">
                  <a:extLst>
                    <a:ext uri="{9D8B030D-6E8A-4147-A177-3AD203B41FA5}">
                      <a16:colId xmlns:a16="http://schemas.microsoft.com/office/drawing/2014/main" val="1918563396"/>
                    </a:ext>
                  </a:extLst>
                </a:gridCol>
                <a:gridCol w="648866">
                  <a:extLst>
                    <a:ext uri="{9D8B030D-6E8A-4147-A177-3AD203B41FA5}">
                      <a16:colId xmlns:a16="http://schemas.microsoft.com/office/drawing/2014/main" val="3087111783"/>
                    </a:ext>
                  </a:extLst>
                </a:gridCol>
                <a:gridCol w="648866">
                  <a:extLst>
                    <a:ext uri="{9D8B030D-6E8A-4147-A177-3AD203B41FA5}">
                      <a16:colId xmlns:a16="http://schemas.microsoft.com/office/drawing/2014/main" val="630802722"/>
                    </a:ext>
                  </a:extLst>
                </a:gridCol>
                <a:gridCol w="648866">
                  <a:extLst>
                    <a:ext uri="{9D8B030D-6E8A-4147-A177-3AD203B41FA5}">
                      <a16:colId xmlns:a16="http://schemas.microsoft.com/office/drawing/2014/main" val="251174311"/>
                    </a:ext>
                  </a:extLst>
                </a:gridCol>
              </a:tblGrid>
              <a:tr h="314690">
                <a:tc rowSpan="2">
                  <a:txBody>
                    <a:bodyPr/>
                    <a:lstStyle/>
                    <a:p>
                      <a:pPr algn="ctr"/>
                      <a:r>
                        <a:rPr lang="en-GB" sz="1200" b="1">
                          <a:solidFill>
                            <a:schemeClr val="bg1"/>
                          </a:solidFill>
                        </a:rPr>
                        <a:t>Workstream</a:t>
                      </a:r>
                    </a:p>
                  </a:txBody>
                  <a:tcPr anchor="ctr">
                    <a:solidFill>
                      <a:srgbClr val="8B2388"/>
                    </a:solidFill>
                  </a:tcPr>
                </a:tc>
                <a:tc gridSpan="9">
                  <a:txBody>
                    <a:bodyPr/>
                    <a:lstStyle/>
                    <a:p>
                      <a:pPr algn="ctr"/>
                      <a:r>
                        <a:rPr lang="en-GB" sz="1200" b="1">
                          <a:solidFill>
                            <a:schemeClr val="bg1"/>
                          </a:solidFill>
                        </a:rPr>
                        <a:t>2024</a:t>
                      </a:r>
                    </a:p>
                  </a:txBody>
                  <a:tcPr anchor="ctr">
                    <a:solidFill>
                      <a:srgbClr val="8B2388"/>
                    </a:solidFill>
                  </a:tcPr>
                </a:tc>
                <a:tc hMerge="1">
                  <a:txBody>
                    <a:bodyPr/>
                    <a:lstStyle/>
                    <a:p>
                      <a:pPr algn="ctr"/>
                      <a:endParaRPr lang="en-GB" sz="1200" b="1">
                        <a:solidFill>
                          <a:schemeClr val="bg1"/>
                        </a:solidFill>
                      </a:endParaRPr>
                    </a:p>
                  </a:txBody>
                  <a:tcPr anchor="ctr">
                    <a:solidFill>
                      <a:srgbClr val="8B2388"/>
                    </a:solidFill>
                  </a:tcPr>
                </a:tc>
                <a:tc hMerge="1">
                  <a:txBody>
                    <a:bodyPr/>
                    <a:lstStyle/>
                    <a:p>
                      <a:endParaRPr/>
                    </a:p>
                  </a:txBody>
                  <a:tcPr anchor="ctr">
                    <a:solidFill>
                      <a:srgbClr val="8B2388"/>
                    </a:solidFill>
                  </a:tcPr>
                </a:tc>
                <a:tc hMerge="1">
                  <a:txBody>
                    <a:bodyPr/>
                    <a:lstStyle/>
                    <a:p>
                      <a:pPr algn="ctr"/>
                      <a:endParaRPr lang="en-GB" sz="1200" b="1">
                        <a:solidFill>
                          <a:schemeClr val="bg1"/>
                        </a:solidFill>
                      </a:endParaRPr>
                    </a:p>
                  </a:txBody>
                  <a:tcPr anchor="ctr">
                    <a:solidFill>
                      <a:schemeClr val="accent1"/>
                    </a:solidFill>
                  </a:tcPr>
                </a:tc>
                <a:tc hMerge="1">
                  <a:txBody>
                    <a:bodyPr/>
                    <a:lstStyle/>
                    <a:p>
                      <a:endParaRPr/>
                    </a:p>
                  </a:txBody>
                  <a:tcPr anchor="ctr">
                    <a:solidFill>
                      <a:schemeClr val="accent1"/>
                    </a:solidFill>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rowSpan="2" gridSpan="4">
                  <a:txBody>
                    <a:bodyPr/>
                    <a:lstStyle/>
                    <a:p>
                      <a:pPr algn="ctr"/>
                      <a:r>
                        <a:rPr lang="en-GB" sz="1200" b="1">
                          <a:solidFill>
                            <a:schemeClr val="bg1"/>
                          </a:solidFill>
                        </a:rPr>
                        <a:t>2025</a:t>
                      </a:r>
                    </a:p>
                  </a:txBody>
                  <a:tcPr anchor="ctr">
                    <a:solidFill>
                      <a:srgbClr val="8B2388"/>
                    </a:solidFill>
                  </a:tcPr>
                </a:tc>
                <a:tc rowSpan="2" hMerge="1">
                  <a:txBody>
                    <a:bodyPr/>
                    <a:lstStyle/>
                    <a:p>
                      <a:endParaRPr lang="en-GB" sz="1200"/>
                    </a:p>
                  </a:txBody>
                  <a:tcPr/>
                </a:tc>
                <a:tc rowSpan="2" hMerge="1">
                  <a:txBody>
                    <a:bodyPr/>
                    <a:lstStyle/>
                    <a:p>
                      <a:endParaRPr lang="en-GB" sz="1200"/>
                    </a:p>
                  </a:txBody>
                  <a:tcPr/>
                </a:tc>
                <a:tc rowSpan="2" hMerge="1">
                  <a:txBody>
                    <a:bodyPr/>
                    <a:lstStyle/>
                    <a:p>
                      <a:endParaRPr lang="en-GB" sz="1200"/>
                    </a:p>
                  </a:txBody>
                  <a:tcPr/>
                </a:tc>
                <a:tc rowSpan="2">
                  <a:txBody>
                    <a:bodyPr/>
                    <a:lstStyle/>
                    <a:p>
                      <a:pPr algn="ctr"/>
                      <a:r>
                        <a:rPr lang="en-GB" sz="1200" b="1">
                          <a:solidFill>
                            <a:schemeClr val="bg1"/>
                          </a:solidFill>
                        </a:rPr>
                        <a:t>2026</a:t>
                      </a:r>
                    </a:p>
                  </a:txBody>
                  <a:tcPr anchor="ctr">
                    <a:solidFill>
                      <a:srgbClr val="8B2388"/>
                    </a:solidFill>
                  </a:tcPr>
                </a:tc>
                <a:tc rowSpan="2">
                  <a:txBody>
                    <a:bodyPr/>
                    <a:lstStyle/>
                    <a:p>
                      <a:pPr algn="ctr"/>
                      <a:r>
                        <a:rPr lang="en-GB" sz="1200" b="1">
                          <a:solidFill>
                            <a:schemeClr val="bg1"/>
                          </a:solidFill>
                        </a:rPr>
                        <a:t>2027</a:t>
                      </a:r>
                    </a:p>
                  </a:txBody>
                  <a:tcPr anchor="ctr">
                    <a:solidFill>
                      <a:srgbClr val="8B2388"/>
                    </a:solidFill>
                  </a:tcPr>
                </a:tc>
                <a:extLst>
                  <a:ext uri="{0D108BD9-81ED-4DB2-BD59-A6C34878D82A}">
                    <a16:rowId xmlns:a16="http://schemas.microsoft.com/office/drawing/2014/main" val="3278128836"/>
                  </a:ext>
                </a:extLst>
              </a:tr>
              <a:tr h="457200">
                <a:tc vMerge="1">
                  <a:txBody>
                    <a:bodyPr/>
                    <a:lstStyle/>
                    <a:p>
                      <a:endParaRPr/>
                    </a:p>
                  </a:txBody>
                  <a:tcPr/>
                </a:tc>
                <a:tc>
                  <a:txBody>
                    <a:bodyPr/>
                    <a:lstStyle/>
                    <a:p>
                      <a:pPr algn="ctr"/>
                      <a:r>
                        <a:rPr lang="en-GB" sz="1200" b="1">
                          <a:solidFill>
                            <a:schemeClr val="bg1"/>
                          </a:solidFill>
                        </a:rPr>
                        <a:t>Apr</a:t>
                      </a:r>
                    </a:p>
                  </a:txBody>
                  <a:tcPr anchor="ctr">
                    <a:solidFill>
                      <a:srgbClr val="8B2388"/>
                    </a:solidFill>
                  </a:tcPr>
                </a:tc>
                <a:tc>
                  <a:txBody>
                    <a:bodyPr/>
                    <a:lstStyle/>
                    <a:p>
                      <a:pPr algn="ctr"/>
                      <a:r>
                        <a:rPr lang="en-GB" sz="1200" b="1">
                          <a:solidFill>
                            <a:schemeClr val="bg1"/>
                          </a:solidFill>
                        </a:rPr>
                        <a:t>May</a:t>
                      </a:r>
                    </a:p>
                  </a:txBody>
                  <a:tcPr anchor="ctr">
                    <a:solidFill>
                      <a:srgbClr val="8B2388"/>
                    </a:solidFill>
                  </a:tcPr>
                </a:tc>
                <a:tc>
                  <a:txBody>
                    <a:bodyPr/>
                    <a:lstStyle/>
                    <a:p>
                      <a:pPr algn="ctr"/>
                      <a:r>
                        <a:rPr lang="en-GB" sz="1200" b="1">
                          <a:solidFill>
                            <a:schemeClr val="bg1"/>
                          </a:solidFill>
                        </a:rPr>
                        <a:t>Jun</a:t>
                      </a:r>
                    </a:p>
                  </a:txBody>
                  <a:tcPr anchor="ctr">
                    <a:solidFill>
                      <a:srgbClr val="8B2388"/>
                    </a:solidFill>
                  </a:tcPr>
                </a:tc>
                <a:tc>
                  <a:txBody>
                    <a:bodyPr/>
                    <a:lstStyle/>
                    <a:p>
                      <a:pPr algn="ctr"/>
                      <a:r>
                        <a:rPr lang="en-GB" sz="1200" b="1">
                          <a:solidFill>
                            <a:schemeClr val="bg1"/>
                          </a:solidFill>
                        </a:rPr>
                        <a:t>Jul</a:t>
                      </a:r>
                    </a:p>
                  </a:txBody>
                  <a:tcPr anchor="ctr">
                    <a:solidFill>
                      <a:srgbClr val="8B2388"/>
                    </a:solidFill>
                  </a:tcPr>
                </a:tc>
                <a:tc>
                  <a:txBody>
                    <a:bodyPr/>
                    <a:lstStyle/>
                    <a:p>
                      <a:pPr algn="ctr"/>
                      <a:r>
                        <a:rPr lang="en-GB" sz="1200" b="1">
                          <a:solidFill>
                            <a:schemeClr val="bg1"/>
                          </a:solidFill>
                        </a:rPr>
                        <a:t>Aug</a:t>
                      </a:r>
                    </a:p>
                  </a:txBody>
                  <a:tcPr anchor="ctr">
                    <a:solidFill>
                      <a:srgbClr val="8B2388"/>
                    </a:solidFill>
                  </a:tcPr>
                </a:tc>
                <a:tc>
                  <a:txBody>
                    <a:bodyPr/>
                    <a:lstStyle/>
                    <a:p>
                      <a:pPr algn="ctr"/>
                      <a:r>
                        <a:rPr lang="en-GB" sz="1200" b="1">
                          <a:solidFill>
                            <a:schemeClr val="bg1"/>
                          </a:solidFill>
                        </a:rPr>
                        <a:t>Sep</a:t>
                      </a:r>
                    </a:p>
                  </a:txBody>
                  <a:tcPr anchor="ctr">
                    <a:solidFill>
                      <a:srgbClr val="8B2388"/>
                    </a:solidFill>
                  </a:tcPr>
                </a:tc>
                <a:tc>
                  <a:txBody>
                    <a:bodyPr/>
                    <a:lstStyle/>
                    <a:p>
                      <a:pPr algn="ctr"/>
                      <a:r>
                        <a:rPr lang="en-GB" sz="1200" b="1">
                          <a:solidFill>
                            <a:schemeClr val="bg1"/>
                          </a:solidFill>
                        </a:rPr>
                        <a:t>Oct</a:t>
                      </a:r>
                    </a:p>
                  </a:txBody>
                  <a:tcPr anchor="ctr">
                    <a:solidFill>
                      <a:srgbClr val="8B2388"/>
                    </a:solidFill>
                  </a:tcPr>
                </a:tc>
                <a:tc>
                  <a:txBody>
                    <a:bodyPr/>
                    <a:lstStyle/>
                    <a:p>
                      <a:pPr algn="ctr"/>
                      <a:r>
                        <a:rPr lang="en-GB" sz="1200" b="1">
                          <a:solidFill>
                            <a:schemeClr val="bg1"/>
                          </a:solidFill>
                        </a:rPr>
                        <a:t>Nov</a:t>
                      </a:r>
                    </a:p>
                  </a:txBody>
                  <a:tcPr anchor="ctr">
                    <a:solidFill>
                      <a:srgbClr val="8B2388"/>
                    </a:solidFill>
                  </a:tcPr>
                </a:tc>
                <a:tc>
                  <a:txBody>
                    <a:bodyPr/>
                    <a:lstStyle/>
                    <a:p>
                      <a:pPr algn="ctr"/>
                      <a:r>
                        <a:rPr lang="en-GB" sz="1200" b="1">
                          <a:solidFill>
                            <a:schemeClr val="bg1"/>
                          </a:solidFill>
                        </a:rPr>
                        <a:t>Dec</a:t>
                      </a:r>
                    </a:p>
                  </a:txBody>
                  <a:tcPr anchor="ctr">
                    <a:solidFill>
                      <a:srgbClr val="8B2388"/>
                    </a:solidFill>
                  </a:tcPr>
                </a:tc>
                <a:tc gridSpan="4" vMerge="1">
                  <a:txBody>
                    <a:bodyPr/>
                    <a:lstStyle/>
                    <a:p>
                      <a:pPr algn="ctr"/>
                      <a:endParaRPr lang="en-GB" sz="1200" b="1">
                        <a:solidFill>
                          <a:schemeClr val="bg1"/>
                        </a:solidFill>
                      </a:endParaRPr>
                    </a:p>
                  </a:txBody>
                  <a:tcPr anchor="ctr">
                    <a:solidFill>
                      <a:srgbClr val="8B2388"/>
                    </a:solidFill>
                  </a:tcPr>
                </a:tc>
                <a:tc hMerge="1" vMerge="1">
                  <a:txBody>
                    <a:bodyPr/>
                    <a:lstStyle/>
                    <a:p>
                      <a:pPr algn="ctr"/>
                      <a:endParaRPr lang="en-GB" sz="1200" b="1">
                        <a:solidFill>
                          <a:schemeClr val="bg1"/>
                        </a:solidFill>
                      </a:endParaRPr>
                    </a:p>
                  </a:txBody>
                  <a:tcPr anchor="ctr">
                    <a:solidFill>
                      <a:srgbClr val="8B2388"/>
                    </a:solidFill>
                  </a:tcPr>
                </a:tc>
                <a:tc hMerge="1" vMerge="1">
                  <a:txBody>
                    <a:bodyPr/>
                    <a:lstStyle/>
                    <a:p>
                      <a:pPr algn="ctr"/>
                      <a:endParaRPr lang="en-GB" sz="1200" b="1">
                        <a:solidFill>
                          <a:schemeClr val="bg1"/>
                        </a:solidFill>
                      </a:endParaRPr>
                    </a:p>
                  </a:txBody>
                  <a:tcPr anchor="ctr">
                    <a:solidFill>
                      <a:srgbClr val="8B2388"/>
                    </a:solidFill>
                  </a:tcPr>
                </a:tc>
                <a:tc hMerge="1" vMerge="1">
                  <a:txBody>
                    <a:bodyPr/>
                    <a:lstStyle/>
                    <a:p>
                      <a:pPr algn="ctr"/>
                      <a:endParaRPr lang="en-GB" sz="1200" b="1">
                        <a:solidFill>
                          <a:schemeClr val="bg1"/>
                        </a:solidFill>
                      </a:endParaRPr>
                    </a:p>
                  </a:txBody>
                  <a:tcPr anchor="ctr">
                    <a:solidFill>
                      <a:srgbClr val="8B2388"/>
                    </a:solidFill>
                  </a:tcPr>
                </a:tc>
                <a:tc vMerge="1">
                  <a:txBody>
                    <a:bodyPr/>
                    <a:lstStyle/>
                    <a:p>
                      <a:endParaRPr/>
                    </a:p>
                  </a:txBody>
                  <a:tcPr/>
                </a:tc>
                <a:tc vMerge="1">
                  <a:txBody>
                    <a:bodyPr/>
                    <a:lstStyle/>
                    <a:p>
                      <a:endParaRPr/>
                    </a:p>
                  </a:txBody>
                  <a:tcPr/>
                </a:tc>
                <a:extLst>
                  <a:ext uri="{0D108BD9-81ED-4DB2-BD59-A6C34878D82A}">
                    <a16:rowId xmlns:a16="http://schemas.microsoft.com/office/drawing/2014/main" val="2572088831"/>
                  </a:ext>
                </a:extLst>
              </a:tr>
              <a:tr h="560763">
                <a:tc>
                  <a:txBody>
                    <a:bodyPr/>
                    <a:lstStyle/>
                    <a:p>
                      <a:pPr algn="ctr"/>
                      <a:r>
                        <a:rPr lang="en-GB" sz="1200" b="1"/>
                        <a:t>Overall Phase</a:t>
                      </a:r>
                    </a:p>
                  </a:txBody>
                  <a:tcPr anchor="ctr">
                    <a:solidFill>
                      <a:srgbClr val="EDB9EC"/>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tc>
                  <a:txBody>
                    <a:bodyPr/>
                    <a:lstStyle/>
                    <a:p>
                      <a:endParaRPr lang="en-GB"/>
                    </a:p>
                  </a:txBody>
                  <a:tcPr>
                    <a:solidFill>
                      <a:srgbClr val="F2F2F2"/>
                    </a:solidFill>
                  </a:tcPr>
                </a:tc>
                <a:extLst>
                  <a:ext uri="{0D108BD9-81ED-4DB2-BD59-A6C34878D82A}">
                    <a16:rowId xmlns:a16="http://schemas.microsoft.com/office/drawing/2014/main" val="3172532109"/>
                  </a:ext>
                </a:extLst>
              </a:tr>
            </a:tbl>
          </a:graphicData>
        </a:graphic>
      </p:graphicFrame>
      <p:cxnSp>
        <p:nvCxnSpPr>
          <p:cNvPr id="67" name="Straight Connector 66">
            <a:extLst>
              <a:ext uri="{FF2B5EF4-FFF2-40B4-BE49-F238E27FC236}">
                <a16:creationId xmlns:a16="http://schemas.microsoft.com/office/drawing/2014/main" id="{23C0EC34-C6E7-C795-6A92-9D826C0C76F1}"/>
              </a:ext>
            </a:extLst>
          </p:cNvPr>
          <p:cNvCxnSpPr>
            <a:cxnSpLocks/>
          </p:cNvCxnSpPr>
          <p:nvPr userDrawn="1"/>
        </p:nvCxnSpPr>
        <p:spPr>
          <a:xfrm>
            <a:off x="4918433" y="1176637"/>
            <a:ext cx="0" cy="995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Arrow: Pentagon 67">
            <a:extLst>
              <a:ext uri="{FF2B5EF4-FFF2-40B4-BE49-F238E27FC236}">
                <a16:creationId xmlns:a16="http://schemas.microsoft.com/office/drawing/2014/main" id="{B5A2926D-E41E-EC9D-BDE3-A3EEA5B81F23}"/>
              </a:ext>
            </a:extLst>
          </p:cNvPr>
          <p:cNvSpPr/>
          <p:nvPr userDrawn="1"/>
        </p:nvSpPr>
        <p:spPr>
          <a:xfrm>
            <a:off x="2374178" y="1691221"/>
            <a:ext cx="1894317" cy="476738"/>
          </a:xfrm>
          <a:prstGeom prst="homePlate">
            <a:avLst/>
          </a:prstGeom>
          <a:solidFill>
            <a:srgbClr val="8B238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Defining the Blueprint</a:t>
            </a:r>
          </a:p>
        </p:txBody>
      </p:sp>
      <p:sp>
        <p:nvSpPr>
          <p:cNvPr id="69" name="Arrow: Pentagon 68">
            <a:extLst>
              <a:ext uri="{FF2B5EF4-FFF2-40B4-BE49-F238E27FC236}">
                <a16:creationId xmlns:a16="http://schemas.microsoft.com/office/drawing/2014/main" id="{481E161E-02C7-75C8-67F2-E9EA4C7E5514}"/>
              </a:ext>
            </a:extLst>
          </p:cNvPr>
          <p:cNvSpPr/>
          <p:nvPr userDrawn="1"/>
        </p:nvSpPr>
        <p:spPr>
          <a:xfrm>
            <a:off x="9531350" y="1671968"/>
            <a:ext cx="2529898" cy="270000"/>
          </a:xfrm>
          <a:prstGeom prst="homePlate">
            <a:avLst/>
          </a:prstGeom>
          <a:solidFill>
            <a:srgbClr val="8B238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Rolling out the new model* </a:t>
            </a:r>
          </a:p>
        </p:txBody>
      </p:sp>
      <p:sp>
        <p:nvSpPr>
          <p:cNvPr id="70" name="TextBox 69">
            <a:extLst>
              <a:ext uri="{FF2B5EF4-FFF2-40B4-BE49-F238E27FC236}">
                <a16:creationId xmlns:a16="http://schemas.microsoft.com/office/drawing/2014/main" id="{4B31B322-7760-650E-9259-4BAAE31117CE}"/>
              </a:ext>
            </a:extLst>
          </p:cNvPr>
          <p:cNvSpPr txBox="1"/>
          <p:nvPr userDrawn="1"/>
        </p:nvSpPr>
        <p:spPr>
          <a:xfrm>
            <a:off x="1229437" y="2316716"/>
            <a:ext cx="2852928" cy="246221"/>
          </a:xfrm>
          <a:prstGeom prst="rect">
            <a:avLst/>
          </a:prstGeom>
          <a:noFill/>
        </p:spPr>
        <p:txBody>
          <a:bodyPr wrap="square" lIns="0" tIns="0" rIns="0" bIns="0" rtlCol="0">
            <a:spAutoFit/>
          </a:bodyPr>
          <a:lstStyle/>
          <a:p>
            <a:pPr algn="l"/>
            <a:r>
              <a:rPr lang="en-GB" sz="1600" b="1"/>
              <a:t>The Principles of Each Phase:</a:t>
            </a:r>
            <a:endParaRPr lang="en-GB" sz="1600" b="1">
              <a:solidFill>
                <a:schemeClr val="tx1"/>
              </a:solidFill>
            </a:endParaRPr>
          </a:p>
        </p:txBody>
      </p:sp>
      <p:sp>
        <p:nvSpPr>
          <p:cNvPr id="71" name="Arrow: Pentagon 70">
            <a:extLst>
              <a:ext uri="{FF2B5EF4-FFF2-40B4-BE49-F238E27FC236}">
                <a16:creationId xmlns:a16="http://schemas.microsoft.com/office/drawing/2014/main" id="{5620F9F7-98B9-F346-CF75-E7200D84B782}"/>
              </a:ext>
            </a:extLst>
          </p:cNvPr>
          <p:cNvSpPr/>
          <p:nvPr userDrawn="1"/>
        </p:nvSpPr>
        <p:spPr>
          <a:xfrm>
            <a:off x="7207795" y="1671968"/>
            <a:ext cx="1013885" cy="270000"/>
          </a:xfrm>
          <a:prstGeom prst="homePlate">
            <a:avLst/>
          </a:prstGeom>
          <a:solidFill>
            <a:srgbClr val="8B238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a:solidFill>
                  <a:schemeClr val="bg1"/>
                </a:solidFill>
                <a:latin typeface="+mj-lt"/>
              </a:rPr>
              <a:t>Designing the new model</a:t>
            </a:r>
          </a:p>
        </p:txBody>
      </p:sp>
      <p:sp>
        <p:nvSpPr>
          <p:cNvPr id="72" name="Arrow: Pentagon 71">
            <a:extLst>
              <a:ext uri="{FF2B5EF4-FFF2-40B4-BE49-F238E27FC236}">
                <a16:creationId xmlns:a16="http://schemas.microsoft.com/office/drawing/2014/main" id="{4D759650-89E5-54D3-D14B-BE0C483E0081}"/>
              </a:ext>
            </a:extLst>
          </p:cNvPr>
          <p:cNvSpPr/>
          <p:nvPr userDrawn="1"/>
        </p:nvSpPr>
        <p:spPr>
          <a:xfrm>
            <a:off x="7211655" y="1965039"/>
            <a:ext cx="1804072" cy="207744"/>
          </a:xfrm>
          <a:prstGeom prst="homePlate">
            <a:avLst/>
          </a:prstGeom>
          <a:solidFill>
            <a:srgbClr val="EDB9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a:solidFill>
                  <a:schemeClr val="tx1"/>
                </a:solidFill>
                <a:latin typeface="+mj-lt"/>
              </a:rPr>
              <a:t>Release &amp; Transfer of Estate</a:t>
            </a:r>
          </a:p>
        </p:txBody>
      </p:sp>
      <p:sp>
        <p:nvSpPr>
          <p:cNvPr id="73" name="Arrow: Pentagon 72">
            <a:extLst>
              <a:ext uri="{FF2B5EF4-FFF2-40B4-BE49-F238E27FC236}">
                <a16:creationId xmlns:a16="http://schemas.microsoft.com/office/drawing/2014/main" id="{E8AF2B00-A453-FC9E-4EAD-7EDD50B9F81F}"/>
              </a:ext>
            </a:extLst>
          </p:cNvPr>
          <p:cNvSpPr/>
          <p:nvPr userDrawn="1"/>
        </p:nvSpPr>
        <p:spPr>
          <a:xfrm>
            <a:off x="4298951" y="1671968"/>
            <a:ext cx="2465646" cy="270000"/>
          </a:xfrm>
          <a:prstGeom prst="homePlate">
            <a:avLst/>
          </a:prstGeom>
          <a:solidFill>
            <a:srgbClr val="8B238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Mobilising the “Holding Service”</a:t>
            </a:r>
          </a:p>
        </p:txBody>
      </p:sp>
      <p:sp>
        <p:nvSpPr>
          <p:cNvPr id="110" name="Arrow: Pentagon 109">
            <a:extLst>
              <a:ext uri="{FF2B5EF4-FFF2-40B4-BE49-F238E27FC236}">
                <a16:creationId xmlns:a16="http://schemas.microsoft.com/office/drawing/2014/main" id="{2A09C5ED-3D70-C0C0-83A8-DA4C817912D0}"/>
              </a:ext>
            </a:extLst>
          </p:cNvPr>
          <p:cNvSpPr/>
          <p:nvPr userDrawn="1"/>
        </p:nvSpPr>
        <p:spPr>
          <a:xfrm>
            <a:off x="4962883" y="1965360"/>
            <a:ext cx="2244912" cy="207744"/>
          </a:xfrm>
          <a:prstGeom prst="homePlate">
            <a:avLst/>
          </a:prstGeom>
          <a:solidFill>
            <a:srgbClr val="8B238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Raising a “Call to Action”</a:t>
            </a:r>
          </a:p>
        </p:txBody>
      </p:sp>
      <p:sp>
        <p:nvSpPr>
          <p:cNvPr id="111" name="Arrow: Pentagon 110">
            <a:extLst>
              <a:ext uri="{FF2B5EF4-FFF2-40B4-BE49-F238E27FC236}">
                <a16:creationId xmlns:a16="http://schemas.microsoft.com/office/drawing/2014/main" id="{E62589CE-7F4A-4083-75B9-06CE65A6FD8D}"/>
              </a:ext>
            </a:extLst>
          </p:cNvPr>
          <p:cNvSpPr/>
          <p:nvPr userDrawn="1"/>
        </p:nvSpPr>
        <p:spPr>
          <a:xfrm>
            <a:off x="8197850" y="1671968"/>
            <a:ext cx="1346862" cy="270000"/>
          </a:xfrm>
          <a:prstGeom prst="homePlate">
            <a:avLst/>
          </a:prstGeom>
          <a:solidFill>
            <a:srgbClr val="8B238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Running a district pilot*</a:t>
            </a:r>
          </a:p>
        </p:txBody>
      </p:sp>
      <p:sp>
        <p:nvSpPr>
          <p:cNvPr id="112" name="Rectangle 111">
            <a:extLst>
              <a:ext uri="{FF2B5EF4-FFF2-40B4-BE49-F238E27FC236}">
                <a16:creationId xmlns:a16="http://schemas.microsoft.com/office/drawing/2014/main" id="{23A62E77-4ED8-7E54-9A9B-32FE173FC449}"/>
              </a:ext>
            </a:extLst>
          </p:cNvPr>
          <p:cNvSpPr/>
          <p:nvPr userDrawn="1"/>
        </p:nvSpPr>
        <p:spPr>
          <a:xfrm>
            <a:off x="3495112" y="2685060"/>
            <a:ext cx="4130594" cy="206174"/>
          </a:xfrm>
          <a:prstGeom prst="rect">
            <a:avLst/>
          </a:prstGeom>
          <a:solidFill>
            <a:srgbClr val="7D3688"/>
          </a:solidFill>
          <a:ln w="28575">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Phase 2</a:t>
            </a:r>
          </a:p>
        </p:txBody>
      </p:sp>
      <p:sp>
        <p:nvSpPr>
          <p:cNvPr id="113" name="Rectangle 112">
            <a:extLst>
              <a:ext uri="{FF2B5EF4-FFF2-40B4-BE49-F238E27FC236}">
                <a16:creationId xmlns:a16="http://schemas.microsoft.com/office/drawing/2014/main" id="{E9FEA360-33D6-B177-400B-F5B68ACCD12F}"/>
              </a:ext>
            </a:extLst>
          </p:cNvPr>
          <p:cNvSpPr/>
          <p:nvPr userDrawn="1"/>
        </p:nvSpPr>
        <p:spPr>
          <a:xfrm>
            <a:off x="1308698" y="2685060"/>
            <a:ext cx="1943004" cy="206174"/>
          </a:xfrm>
          <a:prstGeom prst="rect">
            <a:avLst/>
          </a:prstGeom>
          <a:solidFill>
            <a:srgbClr val="7D3688"/>
          </a:solidFill>
          <a:ln w="28575">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Phase 1</a:t>
            </a:r>
          </a:p>
        </p:txBody>
      </p:sp>
      <p:sp>
        <p:nvSpPr>
          <p:cNvPr id="114" name="Rectangle 113">
            <a:extLst>
              <a:ext uri="{FF2B5EF4-FFF2-40B4-BE49-F238E27FC236}">
                <a16:creationId xmlns:a16="http://schemas.microsoft.com/office/drawing/2014/main" id="{E7772D14-A38A-3E3A-B442-E391F80AD044}"/>
              </a:ext>
            </a:extLst>
          </p:cNvPr>
          <p:cNvSpPr/>
          <p:nvPr userDrawn="1"/>
        </p:nvSpPr>
        <p:spPr>
          <a:xfrm>
            <a:off x="7874354" y="2685060"/>
            <a:ext cx="4130594" cy="206174"/>
          </a:xfrm>
          <a:prstGeom prst="rect">
            <a:avLst/>
          </a:prstGeom>
          <a:solidFill>
            <a:srgbClr val="7D3688"/>
          </a:solidFill>
          <a:ln w="28575">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mj-lt"/>
              </a:rPr>
              <a:t>Phase 3</a:t>
            </a:r>
          </a:p>
        </p:txBody>
      </p:sp>
      <p:sp>
        <p:nvSpPr>
          <p:cNvPr id="115" name="Rectangle 114">
            <a:extLst>
              <a:ext uri="{FF2B5EF4-FFF2-40B4-BE49-F238E27FC236}">
                <a16:creationId xmlns:a16="http://schemas.microsoft.com/office/drawing/2014/main" id="{9EA278D4-7CA8-6546-D9D6-C623B5CD5D86}"/>
              </a:ext>
            </a:extLst>
          </p:cNvPr>
          <p:cNvSpPr/>
          <p:nvPr userDrawn="1"/>
        </p:nvSpPr>
        <p:spPr>
          <a:xfrm>
            <a:off x="3495112" y="2904219"/>
            <a:ext cx="4130594" cy="206174"/>
          </a:xfrm>
          <a:prstGeom prst="rect">
            <a:avLst/>
          </a:prstGeom>
          <a:solidFill>
            <a:srgbClr val="F9E7F9"/>
          </a:solidFill>
          <a:ln w="28575">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mj-lt"/>
              </a:rPr>
              <a:t>Mobilising the Holding Service</a:t>
            </a:r>
          </a:p>
        </p:txBody>
      </p:sp>
      <p:sp>
        <p:nvSpPr>
          <p:cNvPr id="116" name="Rectangle 115">
            <a:extLst>
              <a:ext uri="{FF2B5EF4-FFF2-40B4-BE49-F238E27FC236}">
                <a16:creationId xmlns:a16="http://schemas.microsoft.com/office/drawing/2014/main" id="{4460C5B5-D2F6-FF4F-1376-735F3119511C}"/>
              </a:ext>
            </a:extLst>
          </p:cNvPr>
          <p:cNvSpPr/>
          <p:nvPr userDrawn="1"/>
        </p:nvSpPr>
        <p:spPr>
          <a:xfrm>
            <a:off x="1308698" y="2904219"/>
            <a:ext cx="1943004" cy="206174"/>
          </a:xfrm>
          <a:prstGeom prst="rect">
            <a:avLst/>
          </a:prstGeom>
          <a:solidFill>
            <a:srgbClr val="F9E7F9"/>
          </a:solidFill>
          <a:ln w="28575">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mj-lt"/>
              </a:rPr>
              <a:t>Defining the Blueprint</a:t>
            </a:r>
          </a:p>
        </p:txBody>
      </p:sp>
      <p:sp>
        <p:nvSpPr>
          <p:cNvPr id="117" name="Rectangle 116">
            <a:extLst>
              <a:ext uri="{FF2B5EF4-FFF2-40B4-BE49-F238E27FC236}">
                <a16:creationId xmlns:a16="http://schemas.microsoft.com/office/drawing/2014/main" id="{BE67B887-8D79-DA99-E5C9-881C63177CC0}"/>
              </a:ext>
            </a:extLst>
          </p:cNvPr>
          <p:cNvSpPr/>
          <p:nvPr userDrawn="1"/>
        </p:nvSpPr>
        <p:spPr>
          <a:xfrm>
            <a:off x="7874354" y="2904219"/>
            <a:ext cx="4130594" cy="206174"/>
          </a:xfrm>
          <a:prstGeom prst="rect">
            <a:avLst/>
          </a:prstGeom>
          <a:solidFill>
            <a:srgbClr val="F9E7F9"/>
          </a:solidFill>
          <a:ln w="28575">
            <a:solidFill>
              <a:srgbClr val="7D3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mj-lt"/>
              </a:rPr>
              <a:t>Rolling Out the Long-Term Vision</a:t>
            </a:r>
          </a:p>
        </p:txBody>
      </p:sp>
      <p:grpSp>
        <p:nvGrpSpPr>
          <p:cNvPr id="118" name="Group 117">
            <a:extLst>
              <a:ext uri="{FF2B5EF4-FFF2-40B4-BE49-F238E27FC236}">
                <a16:creationId xmlns:a16="http://schemas.microsoft.com/office/drawing/2014/main" id="{D882A5B1-2940-201E-38CF-F882F759531A}"/>
              </a:ext>
            </a:extLst>
          </p:cNvPr>
          <p:cNvGrpSpPr/>
          <p:nvPr userDrawn="1"/>
        </p:nvGrpSpPr>
        <p:grpSpPr>
          <a:xfrm>
            <a:off x="47580" y="2821048"/>
            <a:ext cx="611040" cy="612000"/>
            <a:chOff x="2843934" y="2885392"/>
            <a:chExt cx="611040" cy="612000"/>
          </a:xfrm>
        </p:grpSpPr>
        <p:sp>
          <p:nvSpPr>
            <p:cNvPr id="119" name="Oval 118">
              <a:extLst>
                <a:ext uri="{FF2B5EF4-FFF2-40B4-BE49-F238E27FC236}">
                  <a16:creationId xmlns:a16="http://schemas.microsoft.com/office/drawing/2014/main" id="{4F1DE62C-4FDD-30BB-87B8-3215D2BC650B}"/>
                </a:ext>
              </a:extLst>
            </p:cNvPr>
            <p:cNvSpPr/>
            <p:nvPr/>
          </p:nvSpPr>
          <p:spPr>
            <a:xfrm>
              <a:off x="2843934" y="288539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20" name="Oval 119">
              <a:extLst>
                <a:ext uri="{FF2B5EF4-FFF2-40B4-BE49-F238E27FC236}">
                  <a16:creationId xmlns:a16="http://schemas.microsoft.com/office/drawing/2014/main" id="{0D225242-F1FD-0C64-BA41-8CE920FD0210}"/>
                </a:ext>
              </a:extLst>
            </p:cNvPr>
            <p:cNvSpPr/>
            <p:nvPr/>
          </p:nvSpPr>
          <p:spPr>
            <a:xfrm>
              <a:off x="2897454" y="293939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21" name="Picture 120">
              <a:extLst>
                <a:ext uri="{FF2B5EF4-FFF2-40B4-BE49-F238E27FC236}">
                  <a16:creationId xmlns:a16="http://schemas.microsoft.com/office/drawing/2014/main" id="{8353CFEE-4133-6499-6DFE-067DD5E179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86290" y="3028888"/>
              <a:ext cx="330167" cy="325007"/>
            </a:xfrm>
            <a:prstGeom prst="rect">
              <a:avLst/>
            </a:prstGeom>
          </p:spPr>
        </p:pic>
      </p:grpSp>
      <p:grpSp>
        <p:nvGrpSpPr>
          <p:cNvPr id="122" name="Group 121">
            <a:extLst>
              <a:ext uri="{FF2B5EF4-FFF2-40B4-BE49-F238E27FC236}">
                <a16:creationId xmlns:a16="http://schemas.microsoft.com/office/drawing/2014/main" id="{BB604554-B394-A794-6862-A595AD50A723}"/>
              </a:ext>
            </a:extLst>
          </p:cNvPr>
          <p:cNvGrpSpPr/>
          <p:nvPr userDrawn="1"/>
        </p:nvGrpSpPr>
        <p:grpSpPr>
          <a:xfrm>
            <a:off x="47580" y="2068911"/>
            <a:ext cx="611040" cy="612000"/>
            <a:chOff x="2335957" y="2274367"/>
            <a:chExt cx="611040" cy="612000"/>
          </a:xfrm>
        </p:grpSpPr>
        <p:sp>
          <p:nvSpPr>
            <p:cNvPr id="123" name="Oval 122">
              <a:extLst>
                <a:ext uri="{FF2B5EF4-FFF2-40B4-BE49-F238E27FC236}">
                  <a16:creationId xmlns:a16="http://schemas.microsoft.com/office/drawing/2014/main" id="{9D1B446E-1094-63CA-10B3-834D00968B3D}"/>
                </a:ext>
              </a:extLst>
            </p:cNvPr>
            <p:cNvSpPr/>
            <p:nvPr/>
          </p:nvSpPr>
          <p:spPr>
            <a:xfrm>
              <a:off x="2335957" y="227436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24" name="Oval 123">
              <a:extLst>
                <a:ext uri="{FF2B5EF4-FFF2-40B4-BE49-F238E27FC236}">
                  <a16:creationId xmlns:a16="http://schemas.microsoft.com/office/drawing/2014/main" id="{8214AB94-9652-1744-EC4C-8BC23A0F99BF}"/>
                </a:ext>
              </a:extLst>
            </p:cNvPr>
            <p:cNvSpPr/>
            <p:nvPr/>
          </p:nvSpPr>
          <p:spPr>
            <a:xfrm>
              <a:off x="2389477" y="232836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25" name="Picture 124">
              <a:extLst>
                <a:ext uri="{FF2B5EF4-FFF2-40B4-BE49-F238E27FC236}">
                  <a16:creationId xmlns:a16="http://schemas.microsoft.com/office/drawing/2014/main" id="{37895E4F-522C-F962-8872-5609538D3E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9309" y="2393618"/>
              <a:ext cx="379537" cy="386197"/>
            </a:xfrm>
            <a:prstGeom prst="rect">
              <a:avLst/>
            </a:prstGeom>
          </p:spPr>
        </p:pic>
      </p:grpSp>
      <p:grpSp>
        <p:nvGrpSpPr>
          <p:cNvPr id="126" name="Group 125">
            <a:extLst>
              <a:ext uri="{FF2B5EF4-FFF2-40B4-BE49-F238E27FC236}">
                <a16:creationId xmlns:a16="http://schemas.microsoft.com/office/drawing/2014/main" id="{C0F4A41B-DC22-E880-E4F2-8EB03E8CA0AD}"/>
              </a:ext>
            </a:extLst>
          </p:cNvPr>
          <p:cNvGrpSpPr/>
          <p:nvPr userDrawn="1"/>
        </p:nvGrpSpPr>
        <p:grpSpPr>
          <a:xfrm>
            <a:off x="47580" y="3573185"/>
            <a:ext cx="611040" cy="612000"/>
            <a:chOff x="3351911" y="3496417"/>
            <a:chExt cx="611040" cy="612000"/>
          </a:xfrm>
        </p:grpSpPr>
        <p:sp>
          <p:nvSpPr>
            <p:cNvPr id="127" name="Oval 126">
              <a:extLst>
                <a:ext uri="{FF2B5EF4-FFF2-40B4-BE49-F238E27FC236}">
                  <a16:creationId xmlns:a16="http://schemas.microsoft.com/office/drawing/2014/main" id="{B73C92B4-D1DF-643B-EF9F-B812ABA8E0A8}"/>
                </a:ext>
              </a:extLst>
            </p:cNvPr>
            <p:cNvSpPr/>
            <p:nvPr/>
          </p:nvSpPr>
          <p:spPr>
            <a:xfrm>
              <a:off x="3351911" y="34964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28" name="Oval 127">
              <a:extLst>
                <a:ext uri="{FF2B5EF4-FFF2-40B4-BE49-F238E27FC236}">
                  <a16:creationId xmlns:a16="http://schemas.microsoft.com/office/drawing/2014/main" id="{373BBE11-E53E-56C6-9117-04FEB9D43220}"/>
                </a:ext>
              </a:extLst>
            </p:cNvPr>
            <p:cNvSpPr/>
            <p:nvPr/>
          </p:nvSpPr>
          <p:spPr>
            <a:xfrm>
              <a:off x="3405431" y="35504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29" name="Picture 128">
              <a:extLst>
                <a:ext uri="{FF2B5EF4-FFF2-40B4-BE49-F238E27FC236}">
                  <a16:creationId xmlns:a16="http://schemas.microsoft.com/office/drawing/2014/main" id="{0B68CA44-F2DA-2B8F-3B01-B30E331A76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63351" y="3620155"/>
              <a:ext cx="393950" cy="393950"/>
            </a:xfrm>
            <a:prstGeom prst="rect">
              <a:avLst/>
            </a:prstGeom>
          </p:spPr>
        </p:pic>
      </p:grpSp>
      <p:grpSp>
        <p:nvGrpSpPr>
          <p:cNvPr id="130" name="Group 129">
            <a:extLst>
              <a:ext uri="{FF2B5EF4-FFF2-40B4-BE49-F238E27FC236}">
                <a16:creationId xmlns:a16="http://schemas.microsoft.com/office/drawing/2014/main" id="{A6A6E091-A092-9D35-A382-C60F1CBBBCAD}"/>
              </a:ext>
            </a:extLst>
          </p:cNvPr>
          <p:cNvGrpSpPr/>
          <p:nvPr userDrawn="1"/>
        </p:nvGrpSpPr>
        <p:grpSpPr>
          <a:xfrm>
            <a:off x="47580" y="1316774"/>
            <a:ext cx="611040" cy="612000"/>
            <a:chOff x="1827980" y="1663342"/>
            <a:chExt cx="611040" cy="612000"/>
          </a:xfrm>
        </p:grpSpPr>
        <p:sp>
          <p:nvSpPr>
            <p:cNvPr id="131" name="Oval 130">
              <a:extLst>
                <a:ext uri="{FF2B5EF4-FFF2-40B4-BE49-F238E27FC236}">
                  <a16:creationId xmlns:a16="http://schemas.microsoft.com/office/drawing/2014/main" id="{43956E94-E4BD-30F8-4AB6-AF028B57C481}"/>
                </a:ext>
              </a:extLst>
            </p:cNvPr>
            <p:cNvSpPr/>
            <p:nvPr/>
          </p:nvSpPr>
          <p:spPr>
            <a:xfrm>
              <a:off x="1827980" y="16633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32" name="Oval 131">
              <a:extLst>
                <a:ext uri="{FF2B5EF4-FFF2-40B4-BE49-F238E27FC236}">
                  <a16:creationId xmlns:a16="http://schemas.microsoft.com/office/drawing/2014/main" id="{E76C8365-BC88-63B7-B792-056D50BAAC2C}"/>
                </a:ext>
              </a:extLst>
            </p:cNvPr>
            <p:cNvSpPr/>
            <p:nvPr/>
          </p:nvSpPr>
          <p:spPr>
            <a:xfrm>
              <a:off x="1881500" y="17173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33" name="Picture 132">
              <a:extLst>
                <a:ext uri="{FF2B5EF4-FFF2-40B4-BE49-F238E27FC236}">
                  <a16:creationId xmlns:a16="http://schemas.microsoft.com/office/drawing/2014/main" id="{978FB558-AEA1-82FF-6C1D-5B7C1255E8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50401" y="1775902"/>
              <a:ext cx="352248" cy="352248"/>
            </a:xfrm>
            <a:prstGeom prst="rect">
              <a:avLst/>
            </a:prstGeom>
          </p:spPr>
        </p:pic>
      </p:grpSp>
      <p:grpSp>
        <p:nvGrpSpPr>
          <p:cNvPr id="134" name="Group 133">
            <a:extLst>
              <a:ext uri="{FF2B5EF4-FFF2-40B4-BE49-F238E27FC236}">
                <a16:creationId xmlns:a16="http://schemas.microsoft.com/office/drawing/2014/main" id="{1C894612-8A12-8500-805A-5DA796C34A2C}"/>
              </a:ext>
            </a:extLst>
          </p:cNvPr>
          <p:cNvGrpSpPr/>
          <p:nvPr userDrawn="1"/>
        </p:nvGrpSpPr>
        <p:grpSpPr>
          <a:xfrm>
            <a:off x="47580" y="564637"/>
            <a:ext cx="611040" cy="612000"/>
            <a:chOff x="1320003" y="1052317"/>
            <a:chExt cx="611040" cy="612000"/>
          </a:xfrm>
        </p:grpSpPr>
        <p:sp>
          <p:nvSpPr>
            <p:cNvPr id="135" name="Oval 134">
              <a:extLst>
                <a:ext uri="{FF2B5EF4-FFF2-40B4-BE49-F238E27FC236}">
                  <a16:creationId xmlns:a16="http://schemas.microsoft.com/office/drawing/2014/main" id="{DCE62F4D-29C6-DEEC-9E84-68EBB0FB6AB9}"/>
                </a:ext>
              </a:extLst>
            </p:cNvPr>
            <p:cNvSpPr/>
            <p:nvPr/>
          </p:nvSpPr>
          <p:spPr>
            <a:xfrm>
              <a:off x="1320003" y="1052317"/>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36" name="Oval 135">
              <a:extLst>
                <a:ext uri="{FF2B5EF4-FFF2-40B4-BE49-F238E27FC236}">
                  <a16:creationId xmlns:a16="http://schemas.microsoft.com/office/drawing/2014/main" id="{4D0B052D-0B19-726A-8619-5816F8E20805}"/>
                </a:ext>
              </a:extLst>
            </p:cNvPr>
            <p:cNvSpPr/>
            <p:nvPr/>
          </p:nvSpPr>
          <p:spPr>
            <a:xfrm>
              <a:off x="1373523" y="1106317"/>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37" name="Picture 136">
              <a:extLst>
                <a:ext uri="{FF2B5EF4-FFF2-40B4-BE49-F238E27FC236}">
                  <a16:creationId xmlns:a16="http://schemas.microsoft.com/office/drawing/2014/main" id="{6F81022E-8F96-9D3B-F7F1-AF7BD34BC5E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7523" y="1150792"/>
              <a:ext cx="396000" cy="396000"/>
            </a:xfrm>
            <a:prstGeom prst="rect">
              <a:avLst/>
            </a:prstGeom>
          </p:spPr>
        </p:pic>
      </p:grpSp>
      <p:grpSp>
        <p:nvGrpSpPr>
          <p:cNvPr id="138" name="Group 137">
            <a:extLst>
              <a:ext uri="{FF2B5EF4-FFF2-40B4-BE49-F238E27FC236}">
                <a16:creationId xmlns:a16="http://schemas.microsoft.com/office/drawing/2014/main" id="{CEDB8BF7-A1D6-2C82-2958-4A9C0018F84B}"/>
              </a:ext>
            </a:extLst>
          </p:cNvPr>
          <p:cNvGrpSpPr/>
          <p:nvPr userDrawn="1"/>
        </p:nvGrpSpPr>
        <p:grpSpPr>
          <a:xfrm>
            <a:off x="47580" y="4325322"/>
            <a:ext cx="611040" cy="612000"/>
            <a:chOff x="3859888" y="4107442"/>
            <a:chExt cx="611040" cy="612000"/>
          </a:xfrm>
        </p:grpSpPr>
        <p:sp>
          <p:nvSpPr>
            <p:cNvPr id="139" name="Oval 138">
              <a:extLst>
                <a:ext uri="{FF2B5EF4-FFF2-40B4-BE49-F238E27FC236}">
                  <a16:creationId xmlns:a16="http://schemas.microsoft.com/office/drawing/2014/main" id="{465A8C9E-3C55-58C7-A0B5-BED3CB8719D7}"/>
                </a:ext>
              </a:extLst>
            </p:cNvPr>
            <p:cNvSpPr/>
            <p:nvPr/>
          </p:nvSpPr>
          <p:spPr>
            <a:xfrm>
              <a:off x="3859888" y="4107442"/>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40" name="Oval 139">
              <a:extLst>
                <a:ext uri="{FF2B5EF4-FFF2-40B4-BE49-F238E27FC236}">
                  <a16:creationId xmlns:a16="http://schemas.microsoft.com/office/drawing/2014/main" id="{1A67B6D6-6911-D5F5-FC76-0D6CCFFF6DAA}"/>
                </a:ext>
              </a:extLst>
            </p:cNvPr>
            <p:cNvSpPr/>
            <p:nvPr/>
          </p:nvSpPr>
          <p:spPr>
            <a:xfrm>
              <a:off x="3913408" y="4161442"/>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41" name="Picture 140">
              <a:extLst>
                <a:ext uri="{FF2B5EF4-FFF2-40B4-BE49-F238E27FC236}">
                  <a16:creationId xmlns:a16="http://schemas.microsoft.com/office/drawing/2014/main" id="{157451AE-DE7F-83FE-95BA-2C77B490CDF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3952356" y="4189664"/>
              <a:ext cx="426819" cy="426819"/>
            </a:xfrm>
            <a:prstGeom prst="rect">
              <a:avLst/>
            </a:prstGeom>
          </p:spPr>
        </p:pic>
      </p:grpSp>
      <p:grpSp>
        <p:nvGrpSpPr>
          <p:cNvPr id="142" name="Group 141">
            <a:extLst>
              <a:ext uri="{FF2B5EF4-FFF2-40B4-BE49-F238E27FC236}">
                <a16:creationId xmlns:a16="http://schemas.microsoft.com/office/drawing/2014/main" id="{7C8F5C3A-17C0-9B31-D6FB-09E5573C448E}"/>
              </a:ext>
            </a:extLst>
          </p:cNvPr>
          <p:cNvGrpSpPr/>
          <p:nvPr userDrawn="1"/>
        </p:nvGrpSpPr>
        <p:grpSpPr>
          <a:xfrm>
            <a:off x="47580" y="5077457"/>
            <a:ext cx="611040" cy="612000"/>
            <a:chOff x="4367864" y="4718469"/>
            <a:chExt cx="611040" cy="612000"/>
          </a:xfrm>
        </p:grpSpPr>
        <p:sp>
          <p:nvSpPr>
            <p:cNvPr id="143" name="Oval 142">
              <a:extLst>
                <a:ext uri="{FF2B5EF4-FFF2-40B4-BE49-F238E27FC236}">
                  <a16:creationId xmlns:a16="http://schemas.microsoft.com/office/drawing/2014/main" id="{6F36746A-6FF0-B011-37C8-1356110C74B8}"/>
                </a:ext>
              </a:extLst>
            </p:cNvPr>
            <p:cNvSpPr/>
            <p:nvPr/>
          </p:nvSpPr>
          <p:spPr>
            <a:xfrm>
              <a:off x="4367864" y="471846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44" name="Oval 143">
              <a:extLst>
                <a:ext uri="{FF2B5EF4-FFF2-40B4-BE49-F238E27FC236}">
                  <a16:creationId xmlns:a16="http://schemas.microsoft.com/office/drawing/2014/main" id="{B1542BE4-D8DB-5AC3-EC1E-BF026B9DABDA}"/>
                </a:ext>
              </a:extLst>
            </p:cNvPr>
            <p:cNvSpPr/>
            <p:nvPr/>
          </p:nvSpPr>
          <p:spPr>
            <a:xfrm>
              <a:off x="4421384" y="477246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45" name="Picture 144">
              <a:extLst>
                <a:ext uri="{FF2B5EF4-FFF2-40B4-BE49-F238E27FC236}">
                  <a16:creationId xmlns:a16="http://schemas.microsoft.com/office/drawing/2014/main" id="{80AAC1C8-D834-D71E-EAAB-3C4437532E4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456507" y="4814061"/>
              <a:ext cx="433754" cy="433754"/>
            </a:xfrm>
            <a:prstGeom prst="rect">
              <a:avLst/>
            </a:prstGeom>
          </p:spPr>
        </p:pic>
      </p:grpSp>
      <p:grpSp>
        <p:nvGrpSpPr>
          <p:cNvPr id="146" name="Group 145">
            <a:extLst>
              <a:ext uri="{FF2B5EF4-FFF2-40B4-BE49-F238E27FC236}">
                <a16:creationId xmlns:a16="http://schemas.microsoft.com/office/drawing/2014/main" id="{9FF5E020-B3D6-DC1C-DE90-9061FC7F7A2E}"/>
              </a:ext>
            </a:extLst>
          </p:cNvPr>
          <p:cNvGrpSpPr/>
          <p:nvPr userDrawn="1"/>
        </p:nvGrpSpPr>
        <p:grpSpPr>
          <a:xfrm>
            <a:off x="47580" y="5781170"/>
            <a:ext cx="611040" cy="612000"/>
            <a:chOff x="4518382" y="5607499"/>
            <a:chExt cx="611040" cy="612000"/>
          </a:xfrm>
        </p:grpSpPr>
        <p:sp>
          <p:nvSpPr>
            <p:cNvPr id="147" name="Oval 146">
              <a:extLst>
                <a:ext uri="{FF2B5EF4-FFF2-40B4-BE49-F238E27FC236}">
                  <a16:creationId xmlns:a16="http://schemas.microsoft.com/office/drawing/2014/main" id="{3B17F3FE-915D-D39E-FCDB-01D65591D9DD}"/>
                </a:ext>
              </a:extLst>
            </p:cNvPr>
            <p:cNvSpPr/>
            <p:nvPr/>
          </p:nvSpPr>
          <p:spPr>
            <a:xfrm>
              <a:off x="4518382" y="5607499"/>
              <a:ext cx="611040" cy="612000"/>
            </a:xfrm>
            <a:prstGeom prst="ellipse">
              <a:avLst/>
            </a:prstGeom>
            <a:solidFill>
              <a:srgbClr val="8B2388"/>
            </a:solidFill>
            <a:ln w="28575">
              <a:solidFill>
                <a:srgbClr val="F7E1F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48" name="Oval 147">
              <a:extLst>
                <a:ext uri="{FF2B5EF4-FFF2-40B4-BE49-F238E27FC236}">
                  <a16:creationId xmlns:a16="http://schemas.microsoft.com/office/drawing/2014/main" id="{CA9E003D-9FBE-19A1-91F6-31D21BFCEAC2}"/>
                </a:ext>
              </a:extLst>
            </p:cNvPr>
            <p:cNvSpPr/>
            <p:nvPr/>
          </p:nvSpPr>
          <p:spPr>
            <a:xfrm>
              <a:off x="4571902" y="5661499"/>
              <a:ext cx="504000" cy="504000"/>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49" name="Picture 148">
              <a:extLst>
                <a:ext uri="{FF2B5EF4-FFF2-40B4-BE49-F238E27FC236}">
                  <a16:creationId xmlns:a16="http://schemas.microsoft.com/office/drawing/2014/main" id="{C2276088-3234-68C9-F9AC-FFF8EEEBBFE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615230" y="5698073"/>
              <a:ext cx="432922" cy="432922"/>
            </a:xfrm>
            <a:prstGeom prst="rect">
              <a:avLst/>
            </a:prstGeom>
          </p:spPr>
        </p:pic>
      </p:grpSp>
    </p:spTree>
    <p:extLst>
      <p:ext uri="{BB962C8B-B14F-4D97-AF65-F5344CB8AC3E}">
        <p14:creationId xmlns:p14="http://schemas.microsoft.com/office/powerpoint/2010/main" val="609542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21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35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8028C0-BF82-09E4-EB11-382B8100A499}"/>
              </a:ext>
            </a:extLst>
          </p:cNvPr>
          <p:cNvSpPr>
            <a:spLocks noGrp="1"/>
          </p:cNvSpPr>
          <p:nvPr>
            <p:ph type="title" hasCustomPrompt="1"/>
          </p:nvPr>
        </p:nvSpPr>
        <p:spPr>
          <a:xfrm>
            <a:off x="5562600" y="303479"/>
            <a:ext cx="6356180" cy="1565160"/>
          </a:xfrm>
          <a:solidFill>
            <a:schemeClr val="bg1">
              <a:alpha val="60000"/>
            </a:schemeClr>
          </a:solidFill>
        </p:spPr>
        <p:txBody>
          <a:bodyPr lIns="108000" tIns="108000" rIns="108000" bIns="72000"/>
          <a:lstStyle>
            <a:lvl1pPr algn="r">
              <a:defRPr/>
            </a:lvl1pPr>
          </a:lstStyle>
          <a:p>
            <a:r>
              <a:rPr lang="en-GB"/>
              <a:t>&lt;Title&gt; </a:t>
            </a:r>
            <a:br>
              <a:rPr lang="en-GB" b="0"/>
            </a:br>
            <a:br>
              <a:rPr lang="en-GB" b="0"/>
            </a:br>
            <a:r>
              <a:rPr lang="en-GB" sz="1600" b="0"/>
              <a:t>&lt;Subtitle&gt;</a:t>
            </a:r>
            <a:endParaRPr lang="en-GB" i="1"/>
          </a:p>
        </p:txBody>
      </p:sp>
    </p:spTree>
    <p:extLst>
      <p:ext uri="{BB962C8B-B14F-4D97-AF65-F5344CB8AC3E}">
        <p14:creationId xmlns:p14="http://schemas.microsoft.com/office/powerpoint/2010/main" val="208882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gallery 1">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89F6FAF2-5F9A-4A43-A159-E25DF50CB3EC}"/>
              </a:ext>
            </a:extLst>
          </p:cNvPr>
          <p:cNvSpPr>
            <a:spLocks noGrp="1"/>
          </p:cNvSpPr>
          <p:nvPr>
            <p:ph sz="quarter" idx="18" hasCustomPrompt="1"/>
          </p:nvPr>
        </p:nvSpPr>
        <p:spPr>
          <a:xfrm>
            <a:off x="1433311"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2" name="Text Placeholder 21">
            <a:extLst>
              <a:ext uri="{FF2B5EF4-FFF2-40B4-BE49-F238E27FC236}">
                <a16:creationId xmlns:a16="http://schemas.microsoft.com/office/drawing/2014/main" id="{03FACC0D-8DD7-4EB5-BEC1-77D8F328B6B1}"/>
              </a:ext>
            </a:extLst>
          </p:cNvPr>
          <p:cNvSpPr>
            <a:spLocks noGrp="1"/>
          </p:cNvSpPr>
          <p:nvPr>
            <p:ph type="body" sz="quarter" idx="14" hasCustomPrompt="1"/>
          </p:nvPr>
        </p:nvSpPr>
        <p:spPr>
          <a:xfrm>
            <a:off x="1433311"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3" name="Text Placeholder 21">
            <a:extLst>
              <a:ext uri="{FF2B5EF4-FFF2-40B4-BE49-F238E27FC236}">
                <a16:creationId xmlns:a16="http://schemas.microsoft.com/office/drawing/2014/main" id="{02C1A520-1CF9-4DB0-977C-47897353CF31}"/>
              </a:ext>
            </a:extLst>
          </p:cNvPr>
          <p:cNvSpPr>
            <a:spLocks noGrp="1"/>
          </p:cNvSpPr>
          <p:nvPr>
            <p:ph type="body" sz="quarter" idx="15" hasCustomPrompt="1"/>
          </p:nvPr>
        </p:nvSpPr>
        <p:spPr>
          <a:xfrm>
            <a:off x="3865319"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4" name="Text Placeholder 21">
            <a:extLst>
              <a:ext uri="{FF2B5EF4-FFF2-40B4-BE49-F238E27FC236}">
                <a16:creationId xmlns:a16="http://schemas.microsoft.com/office/drawing/2014/main" id="{8E479E4B-804D-4D0C-806E-EF30E99AEA8D}"/>
              </a:ext>
            </a:extLst>
          </p:cNvPr>
          <p:cNvSpPr>
            <a:spLocks noGrp="1"/>
          </p:cNvSpPr>
          <p:nvPr>
            <p:ph type="body" sz="quarter" idx="16" hasCustomPrompt="1"/>
          </p:nvPr>
        </p:nvSpPr>
        <p:spPr>
          <a:xfrm>
            <a:off x="6286545"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5" name="Text Placeholder 21">
            <a:extLst>
              <a:ext uri="{FF2B5EF4-FFF2-40B4-BE49-F238E27FC236}">
                <a16:creationId xmlns:a16="http://schemas.microsoft.com/office/drawing/2014/main" id="{3EF766AD-B6D9-4DB2-A49B-BDBCBE35E823}"/>
              </a:ext>
            </a:extLst>
          </p:cNvPr>
          <p:cNvSpPr>
            <a:spLocks noGrp="1"/>
          </p:cNvSpPr>
          <p:nvPr>
            <p:ph type="body" sz="quarter" idx="17" hasCustomPrompt="1"/>
          </p:nvPr>
        </p:nvSpPr>
        <p:spPr>
          <a:xfrm>
            <a:off x="8727302" y="4220633"/>
            <a:ext cx="2040140" cy="287867"/>
          </a:xfrm>
          <a:prstGeom prst="rect">
            <a:avLst/>
          </a:prstGeom>
          <a:solidFill>
            <a:schemeClr val="bg1"/>
          </a:solidFill>
        </p:spPr>
        <p:txBody>
          <a:bodyPr anchor="ctr" anchorCtr="0">
            <a:noAutofit/>
          </a:bodyPr>
          <a:lstStyle>
            <a:lvl1pPr marL="48600" indent="0" algn="ctr">
              <a:buNone/>
              <a:defRPr sz="1000">
                <a:solidFill>
                  <a:schemeClr val="tx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8" name="Content Placeholder 26">
            <a:extLst>
              <a:ext uri="{FF2B5EF4-FFF2-40B4-BE49-F238E27FC236}">
                <a16:creationId xmlns:a16="http://schemas.microsoft.com/office/drawing/2014/main" id="{298FFBE7-274D-45A7-A7CB-B3C16F7C0F2D}"/>
              </a:ext>
            </a:extLst>
          </p:cNvPr>
          <p:cNvSpPr>
            <a:spLocks noGrp="1"/>
          </p:cNvSpPr>
          <p:nvPr>
            <p:ph sz="quarter" idx="19" hasCustomPrompt="1"/>
          </p:nvPr>
        </p:nvSpPr>
        <p:spPr>
          <a:xfrm>
            <a:off x="3865318"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9" name="Content Placeholder 26">
            <a:extLst>
              <a:ext uri="{FF2B5EF4-FFF2-40B4-BE49-F238E27FC236}">
                <a16:creationId xmlns:a16="http://schemas.microsoft.com/office/drawing/2014/main" id="{4434937E-9E53-49B7-8DAD-B876583E6969}"/>
              </a:ext>
            </a:extLst>
          </p:cNvPr>
          <p:cNvSpPr>
            <a:spLocks noGrp="1"/>
          </p:cNvSpPr>
          <p:nvPr>
            <p:ph sz="quarter" idx="20" hasCustomPrompt="1"/>
          </p:nvPr>
        </p:nvSpPr>
        <p:spPr>
          <a:xfrm>
            <a:off x="6297325"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30" name="Content Placeholder 26">
            <a:extLst>
              <a:ext uri="{FF2B5EF4-FFF2-40B4-BE49-F238E27FC236}">
                <a16:creationId xmlns:a16="http://schemas.microsoft.com/office/drawing/2014/main" id="{7FF71500-BF40-4607-A9A4-EF045DFD5C7C}"/>
              </a:ext>
            </a:extLst>
          </p:cNvPr>
          <p:cNvSpPr>
            <a:spLocks noGrp="1"/>
          </p:cNvSpPr>
          <p:nvPr>
            <p:ph sz="quarter" idx="21" hasCustomPrompt="1"/>
          </p:nvPr>
        </p:nvSpPr>
        <p:spPr>
          <a:xfrm>
            <a:off x="8727302"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cxnSp>
        <p:nvCxnSpPr>
          <p:cNvPr id="31" name="Google Shape;39;p6">
            <a:extLst>
              <a:ext uri="{FF2B5EF4-FFF2-40B4-BE49-F238E27FC236}">
                <a16:creationId xmlns:a16="http://schemas.microsoft.com/office/drawing/2014/main" id="{DD077F4D-5B67-4EAC-911E-A5FA9E3DE7D3}"/>
              </a:ext>
            </a:extLst>
          </p:cNvPr>
          <p:cNvCxnSpPr>
            <a:cxnSpLocks/>
            <a:endCxn id="33" idx="2"/>
          </p:cNvCxnSpPr>
          <p:nvPr/>
        </p:nvCxnSpPr>
        <p:spPr>
          <a:xfrm>
            <a:off x="1" y="436001"/>
            <a:ext cx="228321" cy="0"/>
          </a:xfrm>
          <a:prstGeom prst="straightConnector1">
            <a:avLst/>
          </a:prstGeom>
          <a:noFill/>
          <a:ln w="9525" cap="flat" cmpd="sng">
            <a:solidFill>
              <a:schemeClr val="bg2"/>
            </a:solidFill>
            <a:prstDash val="solid"/>
            <a:round/>
            <a:headEnd type="none" w="med" len="med"/>
            <a:tailEnd type="none" w="med" len="med"/>
          </a:ln>
        </p:spPr>
      </p:cxnSp>
      <p:sp>
        <p:nvSpPr>
          <p:cNvPr id="32" name="Google Shape;34;p6">
            <a:extLst>
              <a:ext uri="{FF2B5EF4-FFF2-40B4-BE49-F238E27FC236}">
                <a16:creationId xmlns:a16="http://schemas.microsoft.com/office/drawing/2014/main" id="{E3654E9F-EBCA-475E-9434-3EC37EF4461F}"/>
              </a:ext>
            </a:extLst>
          </p:cNvPr>
          <p:cNvSpPr txBox="1">
            <a:spLocks noGrp="1"/>
          </p:cNvSpPr>
          <p:nvPr>
            <p:ph type="title"/>
          </p:nvPr>
        </p:nvSpPr>
        <p:spPr>
          <a:xfrm>
            <a:off x="672740" y="255685"/>
            <a:ext cx="10094701" cy="360632"/>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bg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3" name="Google Shape;38;p6">
            <a:extLst>
              <a:ext uri="{FF2B5EF4-FFF2-40B4-BE49-F238E27FC236}">
                <a16:creationId xmlns:a16="http://schemas.microsoft.com/office/drawing/2014/main" id="{1E4D6FD3-89B5-4A6A-87B6-D1DAE21CAD44}"/>
              </a:ext>
            </a:extLst>
          </p:cNvPr>
          <p:cNvSpPr/>
          <p:nvPr/>
        </p:nvSpPr>
        <p:spPr>
          <a:xfrm>
            <a:off x="228321" y="327952"/>
            <a:ext cx="216099" cy="216099"/>
          </a:xfrm>
          <a:prstGeom prst="ellipse">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BF44D319-0EAD-67DC-EBB6-D32BAD05586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059089" y="255685"/>
            <a:ext cx="924771" cy="404460"/>
          </a:xfrm>
          <a:prstGeom prst="rect">
            <a:avLst/>
          </a:prstGeom>
        </p:spPr>
      </p:pic>
    </p:spTree>
    <p:extLst>
      <p:ext uri="{BB962C8B-B14F-4D97-AF65-F5344CB8AC3E}">
        <p14:creationId xmlns:p14="http://schemas.microsoft.com/office/powerpoint/2010/main" val="196735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gallery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03FACC0D-8DD7-4EB5-BEC1-77D8F328B6B1}"/>
              </a:ext>
            </a:extLst>
          </p:cNvPr>
          <p:cNvSpPr>
            <a:spLocks noGrp="1"/>
          </p:cNvSpPr>
          <p:nvPr>
            <p:ph type="body" sz="quarter" idx="14" hasCustomPrompt="1"/>
          </p:nvPr>
        </p:nvSpPr>
        <p:spPr>
          <a:xfrm>
            <a:off x="1433311"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3" name="Text Placeholder 21">
            <a:extLst>
              <a:ext uri="{FF2B5EF4-FFF2-40B4-BE49-F238E27FC236}">
                <a16:creationId xmlns:a16="http://schemas.microsoft.com/office/drawing/2014/main" id="{02C1A520-1CF9-4DB0-977C-47897353CF31}"/>
              </a:ext>
            </a:extLst>
          </p:cNvPr>
          <p:cNvSpPr>
            <a:spLocks noGrp="1"/>
          </p:cNvSpPr>
          <p:nvPr>
            <p:ph type="body" sz="quarter" idx="15" hasCustomPrompt="1"/>
          </p:nvPr>
        </p:nvSpPr>
        <p:spPr>
          <a:xfrm>
            <a:off x="3865319"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4" name="Text Placeholder 21">
            <a:extLst>
              <a:ext uri="{FF2B5EF4-FFF2-40B4-BE49-F238E27FC236}">
                <a16:creationId xmlns:a16="http://schemas.microsoft.com/office/drawing/2014/main" id="{8E479E4B-804D-4D0C-806E-EF30E99AEA8D}"/>
              </a:ext>
            </a:extLst>
          </p:cNvPr>
          <p:cNvSpPr>
            <a:spLocks noGrp="1"/>
          </p:cNvSpPr>
          <p:nvPr>
            <p:ph type="body" sz="quarter" idx="16" hasCustomPrompt="1"/>
          </p:nvPr>
        </p:nvSpPr>
        <p:spPr>
          <a:xfrm>
            <a:off x="6286545"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5" name="Text Placeholder 21">
            <a:extLst>
              <a:ext uri="{FF2B5EF4-FFF2-40B4-BE49-F238E27FC236}">
                <a16:creationId xmlns:a16="http://schemas.microsoft.com/office/drawing/2014/main" id="{3EF766AD-B6D9-4DB2-A49B-BDBCBE35E823}"/>
              </a:ext>
            </a:extLst>
          </p:cNvPr>
          <p:cNvSpPr>
            <a:spLocks noGrp="1"/>
          </p:cNvSpPr>
          <p:nvPr>
            <p:ph type="body" sz="quarter" idx="17" hasCustomPrompt="1"/>
          </p:nvPr>
        </p:nvSpPr>
        <p:spPr>
          <a:xfrm>
            <a:off x="8727302" y="4220633"/>
            <a:ext cx="2040140" cy="287867"/>
          </a:xfrm>
          <a:prstGeom prst="rect">
            <a:avLst/>
          </a:prstGeom>
          <a:solidFill>
            <a:schemeClr val="accent1"/>
          </a:solidFill>
        </p:spPr>
        <p:txBody>
          <a:bodyPr anchor="ctr" anchorCtr="0">
            <a:noAutofit/>
          </a:bodyPr>
          <a:lstStyle>
            <a:lvl1pPr marL="48600" indent="0" algn="ctr">
              <a:buNone/>
              <a:defRPr sz="1000">
                <a:solidFill>
                  <a:schemeClr val="bg1"/>
                </a:solidFill>
                <a:latin typeface="Arial" panose="020B0604020202020204" pitchFamily="34" charset="0"/>
              </a:defRPr>
            </a:lvl1pPr>
            <a:lvl2pPr algn="ctr">
              <a:defRPr sz="1067">
                <a:solidFill>
                  <a:schemeClr val="bg1"/>
                </a:solidFill>
                <a:latin typeface="+mn-lt"/>
              </a:defRPr>
            </a:lvl2pPr>
            <a:lvl3pPr algn="ctr">
              <a:defRPr sz="1067">
                <a:solidFill>
                  <a:schemeClr val="bg1"/>
                </a:solidFill>
                <a:latin typeface="+mn-lt"/>
              </a:defRPr>
            </a:lvl3pPr>
            <a:lvl4pPr algn="ctr">
              <a:defRPr sz="1067">
                <a:solidFill>
                  <a:schemeClr val="bg1"/>
                </a:solidFill>
                <a:latin typeface="+mn-lt"/>
              </a:defRPr>
            </a:lvl4pPr>
            <a:lvl5pPr algn="ctr">
              <a:defRPr sz="1067">
                <a:solidFill>
                  <a:schemeClr val="bg1"/>
                </a:solidFill>
                <a:latin typeface="+mn-lt"/>
              </a:defRPr>
            </a:lvl5pPr>
          </a:lstStyle>
          <a:p>
            <a:pPr lvl="0"/>
            <a:r>
              <a:rPr lang="en-US"/>
              <a:t>Click to edit title</a:t>
            </a:r>
            <a:endParaRPr lang="en-GB"/>
          </a:p>
        </p:txBody>
      </p:sp>
      <p:sp>
        <p:nvSpPr>
          <p:cNvPr id="20" name="Content Placeholder 26">
            <a:extLst>
              <a:ext uri="{FF2B5EF4-FFF2-40B4-BE49-F238E27FC236}">
                <a16:creationId xmlns:a16="http://schemas.microsoft.com/office/drawing/2014/main" id="{ADC5C0BD-7618-441A-BEE8-63060FE1EE48}"/>
              </a:ext>
            </a:extLst>
          </p:cNvPr>
          <p:cNvSpPr>
            <a:spLocks noGrp="1"/>
          </p:cNvSpPr>
          <p:nvPr>
            <p:ph sz="quarter" idx="18" hasCustomPrompt="1"/>
          </p:nvPr>
        </p:nvSpPr>
        <p:spPr>
          <a:xfrm>
            <a:off x="1433311"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1" name="Content Placeholder 26">
            <a:extLst>
              <a:ext uri="{FF2B5EF4-FFF2-40B4-BE49-F238E27FC236}">
                <a16:creationId xmlns:a16="http://schemas.microsoft.com/office/drawing/2014/main" id="{20F5F6F3-36D3-480E-A4DA-1CEF7972ED12}"/>
              </a:ext>
            </a:extLst>
          </p:cNvPr>
          <p:cNvSpPr>
            <a:spLocks noGrp="1"/>
          </p:cNvSpPr>
          <p:nvPr>
            <p:ph sz="quarter" idx="19" hasCustomPrompt="1"/>
          </p:nvPr>
        </p:nvSpPr>
        <p:spPr>
          <a:xfrm>
            <a:off x="3865318"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6" name="Content Placeholder 26">
            <a:extLst>
              <a:ext uri="{FF2B5EF4-FFF2-40B4-BE49-F238E27FC236}">
                <a16:creationId xmlns:a16="http://schemas.microsoft.com/office/drawing/2014/main" id="{2F27BA9E-0040-4757-AE07-529378FCA4DD}"/>
              </a:ext>
            </a:extLst>
          </p:cNvPr>
          <p:cNvSpPr>
            <a:spLocks noGrp="1"/>
          </p:cNvSpPr>
          <p:nvPr>
            <p:ph sz="quarter" idx="20" hasCustomPrompt="1"/>
          </p:nvPr>
        </p:nvSpPr>
        <p:spPr>
          <a:xfrm>
            <a:off x="6297325"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sp>
        <p:nvSpPr>
          <p:cNvPr id="27" name="Content Placeholder 26">
            <a:extLst>
              <a:ext uri="{FF2B5EF4-FFF2-40B4-BE49-F238E27FC236}">
                <a16:creationId xmlns:a16="http://schemas.microsoft.com/office/drawing/2014/main" id="{25F1CDBE-C051-4731-99DF-49488951645E}"/>
              </a:ext>
            </a:extLst>
          </p:cNvPr>
          <p:cNvSpPr>
            <a:spLocks noGrp="1"/>
          </p:cNvSpPr>
          <p:nvPr>
            <p:ph sz="quarter" idx="21" hasCustomPrompt="1"/>
          </p:nvPr>
        </p:nvSpPr>
        <p:spPr>
          <a:xfrm>
            <a:off x="8727302" y="2038351"/>
            <a:ext cx="2040140" cy="2040467"/>
          </a:xfrm>
          <a:prstGeom prst="rect">
            <a:avLst/>
          </a:prstGeom>
          <a:pattFill prst="pct5">
            <a:fgClr>
              <a:schemeClr val="accent1"/>
            </a:fgClr>
            <a:bgClr>
              <a:schemeClr val="bg1"/>
            </a:bgClr>
          </a:pattFill>
        </p:spPr>
        <p:txBody>
          <a:bodyPr/>
          <a:lstStyle>
            <a:lvl1pPr>
              <a:defRPr/>
            </a:lvl1pPr>
          </a:lstStyle>
          <a:p>
            <a:pPr lvl="0"/>
            <a:r>
              <a:rPr lang="en-US"/>
              <a:t>Picture</a:t>
            </a:r>
            <a:endParaRPr lang="en-GB"/>
          </a:p>
        </p:txBody>
      </p:sp>
      <p:cxnSp>
        <p:nvCxnSpPr>
          <p:cNvPr id="28" name="Google Shape;39;p6">
            <a:extLst>
              <a:ext uri="{FF2B5EF4-FFF2-40B4-BE49-F238E27FC236}">
                <a16:creationId xmlns:a16="http://schemas.microsoft.com/office/drawing/2014/main" id="{381A1D77-D020-40C6-AA85-B7E2356D712E}"/>
              </a:ext>
            </a:extLst>
          </p:cNvPr>
          <p:cNvCxnSpPr>
            <a:cxnSpLocks/>
            <a:endCxn id="30" idx="2"/>
          </p:cNvCxnSpPr>
          <p:nvPr/>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29" name="Google Shape;34;p6">
            <a:extLst>
              <a:ext uri="{FF2B5EF4-FFF2-40B4-BE49-F238E27FC236}">
                <a16:creationId xmlns:a16="http://schemas.microsoft.com/office/drawing/2014/main" id="{CFB4255A-36E0-43FA-AC8C-B7F60F7FB840}"/>
              </a:ext>
            </a:extLst>
          </p:cNvPr>
          <p:cNvSpPr txBox="1">
            <a:spLocks noGrp="1"/>
          </p:cNvSpPr>
          <p:nvPr>
            <p:ph type="title"/>
          </p:nvPr>
        </p:nvSpPr>
        <p:spPr>
          <a:xfrm>
            <a:off x="672740" y="255685"/>
            <a:ext cx="10094702" cy="360632"/>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0" name="Google Shape;38;p6">
            <a:extLst>
              <a:ext uri="{FF2B5EF4-FFF2-40B4-BE49-F238E27FC236}">
                <a16:creationId xmlns:a16="http://schemas.microsoft.com/office/drawing/2014/main" id="{0EF41851-CF63-4DD4-92FF-9FE94601DE04}"/>
              </a:ext>
            </a:extLst>
          </p:cNvPr>
          <p:cNvSpPr/>
          <p:nvPr/>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E8E23D56-6B3A-D1DF-BFAC-1852714F216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059089" y="255685"/>
            <a:ext cx="924771" cy="404460"/>
          </a:xfrm>
          <a:prstGeom prst="rect">
            <a:avLst/>
          </a:prstGeom>
        </p:spPr>
      </p:pic>
      <p:cxnSp>
        <p:nvCxnSpPr>
          <p:cNvPr id="5" name="Straight Connector 4">
            <a:extLst>
              <a:ext uri="{FF2B5EF4-FFF2-40B4-BE49-F238E27FC236}">
                <a16:creationId xmlns:a16="http://schemas.microsoft.com/office/drawing/2014/main" id="{6CCD7572-965D-7DC3-92E3-7A1BCE88E2E2}"/>
              </a:ext>
            </a:extLst>
          </p:cNvPr>
          <p:cNvCxnSpPr>
            <a:cxnSpLocks/>
          </p:cNvCxnSpPr>
          <p:nvPr userDrawn="1"/>
        </p:nvCxnSpPr>
        <p:spPr>
          <a:xfrm>
            <a:off x="372957" y="6305908"/>
            <a:ext cx="50703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72D0DE-D535-17C0-3596-9605EACF55CF}"/>
              </a:ext>
            </a:extLst>
          </p:cNvPr>
          <p:cNvCxnSpPr>
            <a:cxnSpLocks/>
          </p:cNvCxnSpPr>
          <p:nvPr userDrawn="1"/>
        </p:nvCxnSpPr>
        <p:spPr>
          <a:xfrm>
            <a:off x="6616460" y="6305908"/>
            <a:ext cx="5147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18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gallery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ECCF8-05EA-4B76-8B1B-16B186743183}"/>
              </a:ext>
            </a:extLst>
          </p:cNvPr>
          <p:cNvSpPr>
            <a:spLocks noGrp="1"/>
          </p:cNvSpPr>
          <p:nvPr>
            <p:ph sz="quarter" idx="21" hasCustomPrompt="1"/>
          </p:nvPr>
        </p:nvSpPr>
        <p:spPr>
          <a:xfrm>
            <a:off x="743799"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cxnSp>
        <p:nvCxnSpPr>
          <p:cNvPr id="31" name="Google Shape;39;p6">
            <a:extLst>
              <a:ext uri="{FF2B5EF4-FFF2-40B4-BE49-F238E27FC236}">
                <a16:creationId xmlns:a16="http://schemas.microsoft.com/office/drawing/2014/main" id="{DD077F4D-5B67-4EAC-911E-A5FA9E3DE7D3}"/>
              </a:ext>
            </a:extLst>
          </p:cNvPr>
          <p:cNvCxnSpPr>
            <a:cxnSpLocks/>
            <a:endCxn id="33" idx="2"/>
          </p:cNvCxnSpPr>
          <p:nvPr/>
        </p:nvCxnSpPr>
        <p:spPr>
          <a:xfrm>
            <a:off x="1" y="436001"/>
            <a:ext cx="228321" cy="0"/>
          </a:xfrm>
          <a:prstGeom prst="straightConnector1">
            <a:avLst/>
          </a:prstGeom>
          <a:noFill/>
          <a:ln w="9525" cap="flat" cmpd="sng">
            <a:solidFill>
              <a:schemeClr val="bg2"/>
            </a:solidFill>
            <a:prstDash val="solid"/>
            <a:round/>
            <a:headEnd type="none" w="med" len="med"/>
            <a:tailEnd type="none" w="med" len="med"/>
          </a:ln>
        </p:spPr>
      </p:cxnSp>
      <p:sp>
        <p:nvSpPr>
          <p:cNvPr id="32" name="Google Shape;34;p6">
            <a:extLst>
              <a:ext uri="{FF2B5EF4-FFF2-40B4-BE49-F238E27FC236}">
                <a16:creationId xmlns:a16="http://schemas.microsoft.com/office/drawing/2014/main" id="{E3654E9F-EBCA-475E-9434-3EC37EF4461F}"/>
              </a:ext>
            </a:extLst>
          </p:cNvPr>
          <p:cNvSpPr txBox="1">
            <a:spLocks noGrp="1"/>
          </p:cNvSpPr>
          <p:nvPr>
            <p:ph type="title"/>
          </p:nvPr>
        </p:nvSpPr>
        <p:spPr>
          <a:xfrm>
            <a:off x="672740" y="255685"/>
            <a:ext cx="10764975" cy="360632"/>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bg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33" name="Google Shape;38;p6">
            <a:extLst>
              <a:ext uri="{FF2B5EF4-FFF2-40B4-BE49-F238E27FC236}">
                <a16:creationId xmlns:a16="http://schemas.microsoft.com/office/drawing/2014/main" id="{1E4D6FD3-89B5-4A6A-87B6-D1DAE21CAD44}"/>
              </a:ext>
            </a:extLst>
          </p:cNvPr>
          <p:cNvSpPr/>
          <p:nvPr/>
        </p:nvSpPr>
        <p:spPr>
          <a:xfrm>
            <a:off x="228321" y="327952"/>
            <a:ext cx="216099" cy="216099"/>
          </a:xfrm>
          <a:prstGeom prst="ellipse">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932F6F5F-C1AF-496C-9ACD-85D70C58FB1F}"/>
              </a:ext>
            </a:extLst>
          </p:cNvPr>
          <p:cNvSpPr>
            <a:spLocks noGrp="1"/>
          </p:cNvSpPr>
          <p:nvPr>
            <p:ph sz="quarter" idx="22" hasCustomPrompt="1"/>
          </p:nvPr>
        </p:nvSpPr>
        <p:spPr>
          <a:xfrm>
            <a:off x="9062077"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6" name="Content Placeholder 2">
            <a:extLst>
              <a:ext uri="{FF2B5EF4-FFF2-40B4-BE49-F238E27FC236}">
                <a16:creationId xmlns:a16="http://schemas.microsoft.com/office/drawing/2014/main" id="{7EDD80AC-E204-4EA5-A3BE-F900645CB442}"/>
              </a:ext>
            </a:extLst>
          </p:cNvPr>
          <p:cNvSpPr>
            <a:spLocks noGrp="1"/>
          </p:cNvSpPr>
          <p:nvPr>
            <p:ph sz="quarter" idx="24" hasCustomPrompt="1"/>
          </p:nvPr>
        </p:nvSpPr>
        <p:spPr>
          <a:xfrm>
            <a:off x="3516558"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38" name="Content Placeholder 2">
            <a:extLst>
              <a:ext uri="{FF2B5EF4-FFF2-40B4-BE49-F238E27FC236}">
                <a16:creationId xmlns:a16="http://schemas.microsoft.com/office/drawing/2014/main" id="{F661161E-449C-428C-A560-08F98FA8ADD5}"/>
              </a:ext>
            </a:extLst>
          </p:cNvPr>
          <p:cNvSpPr>
            <a:spLocks noGrp="1"/>
          </p:cNvSpPr>
          <p:nvPr>
            <p:ph sz="quarter" idx="26" hasCustomPrompt="1"/>
          </p:nvPr>
        </p:nvSpPr>
        <p:spPr>
          <a:xfrm>
            <a:off x="6289317" y="1117718"/>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3" name="Content Placeholder 2">
            <a:extLst>
              <a:ext uri="{FF2B5EF4-FFF2-40B4-BE49-F238E27FC236}">
                <a16:creationId xmlns:a16="http://schemas.microsoft.com/office/drawing/2014/main" id="{C82CAFEF-217C-4C11-BD07-45CAC1EBE5E7}"/>
              </a:ext>
            </a:extLst>
          </p:cNvPr>
          <p:cNvSpPr>
            <a:spLocks noGrp="1"/>
          </p:cNvSpPr>
          <p:nvPr>
            <p:ph sz="quarter" idx="27" hasCustomPrompt="1"/>
          </p:nvPr>
        </p:nvSpPr>
        <p:spPr>
          <a:xfrm>
            <a:off x="743799"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4" name="Content Placeholder 2">
            <a:extLst>
              <a:ext uri="{FF2B5EF4-FFF2-40B4-BE49-F238E27FC236}">
                <a16:creationId xmlns:a16="http://schemas.microsoft.com/office/drawing/2014/main" id="{1E3FC89F-B055-4E5E-ABAD-A1E848986C42}"/>
              </a:ext>
            </a:extLst>
          </p:cNvPr>
          <p:cNvSpPr>
            <a:spLocks noGrp="1"/>
          </p:cNvSpPr>
          <p:nvPr>
            <p:ph sz="quarter" idx="28" hasCustomPrompt="1"/>
          </p:nvPr>
        </p:nvSpPr>
        <p:spPr>
          <a:xfrm>
            <a:off x="9062077"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5" name="Content Placeholder 2">
            <a:extLst>
              <a:ext uri="{FF2B5EF4-FFF2-40B4-BE49-F238E27FC236}">
                <a16:creationId xmlns:a16="http://schemas.microsoft.com/office/drawing/2014/main" id="{18615577-D8E4-4070-9D05-E0443D2ED3AB}"/>
              </a:ext>
            </a:extLst>
          </p:cNvPr>
          <p:cNvSpPr>
            <a:spLocks noGrp="1"/>
          </p:cNvSpPr>
          <p:nvPr>
            <p:ph sz="quarter" idx="29" hasCustomPrompt="1"/>
          </p:nvPr>
        </p:nvSpPr>
        <p:spPr>
          <a:xfrm>
            <a:off x="3516558"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
        <p:nvSpPr>
          <p:cNvPr id="46" name="Content Placeholder 2">
            <a:extLst>
              <a:ext uri="{FF2B5EF4-FFF2-40B4-BE49-F238E27FC236}">
                <a16:creationId xmlns:a16="http://schemas.microsoft.com/office/drawing/2014/main" id="{4D6FED1A-3EA7-4025-90E9-4918EA2A691F}"/>
              </a:ext>
            </a:extLst>
          </p:cNvPr>
          <p:cNvSpPr>
            <a:spLocks noGrp="1"/>
          </p:cNvSpPr>
          <p:nvPr>
            <p:ph sz="quarter" idx="30" hasCustomPrompt="1"/>
          </p:nvPr>
        </p:nvSpPr>
        <p:spPr>
          <a:xfrm>
            <a:off x="6289317" y="3828123"/>
            <a:ext cx="2375639" cy="2374006"/>
          </a:xfrm>
          <a:prstGeom prst="rect">
            <a:avLst/>
          </a:prstGeom>
          <a:pattFill prst="pct5">
            <a:fgClr>
              <a:schemeClr val="accent1"/>
            </a:fgClr>
            <a:bgClr>
              <a:schemeClr val="bg1"/>
            </a:bgClr>
          </a:pattFill>
        </p:spPr>
        <p:txBody>
          <a:bodyPr/>
          <a:lstStyle>
            <a:lvl1pPr>
              <a:defRPr/>
            </a:lvl1pPr>
          </a:lstStyle>
          <a:p>
            <a:pPr lvl="0"/>
            <a:r>
              <a:rPr lang="en-US"/>
              <a:t>Pic or text</a:t>
            </a:r>
            <a:endParaRPr lang="en-GB"/>
          </a:p>
        </p:txBody>
      </p:sp>
    </p:spTree>
    <p:extLst>
      <p:ext uri="{BB962C8B-B14F-4D97-AF65-F5344CB8AC3E}">
        <p14:creationId xmlns:p14="http://schemas.microsoft.com/office/powerpoint/2010/main" val="21380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5.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AB873-C585-481E-AAC8-528540AD7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E43D4D-52B7-44FE-B22E-1E6096902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074" name="Picture 2">
            <a:extLst>
              <a:ext uri="{FF2B5EF4-FFF2-40B4-BE49-F238E27FC236}">
                <a16:creationId xmlns:a16="http://schemas.microsoft.com/office/drawing/2014/main" id="{0EF1AC36-7178-8B20-0D37-E13EB2BC706D}"/>
              </a:ext>
            </a:extLst>
          </p:cNvPr>
          <p:cNvPicPr>
            <a:picLocks noChangeAspect="1" noChangeArrowheads="1"/>
          </p:cNvPicPr>
          <p:nvPr userDrawn="1"/>
        </p:nvPicPr>
        <p:blipFill>
          <a:blip r:embed="rId21" cstate="hqprint">
            <a:extLst>
              <a:ext uri="{28A0092B-C50C-407E-A947-70E740481C1C}">
                <a14:useLocalDpi xmlns:a14="http://schemas.microsoft.com/office/drawing/2010/main"/>
              </a:ext>
            </a:extLst>
          </a:blip>
          <a:srcRect/>
          <a:stretch>
            <a:fillRect/>
          </a:stretch>
        </p:blipFill>
        <p:spPr bwMode="auto">
          <a:xfrm>
            <a:off x="10524226" y="6404312"/>
            <a:ext cx="1469366" cy="33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3A7049-6DAB-DD50-A64F-31883D55375C}"/>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0479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3200" b="1" kern="1200" spc="0" baseline="0">
          <a:solidFill>
            <a:schemeClr val="tx1"/>
          </a:solidFill>
          <a:latin typeface="Arial" panose="020B0604020202020204" pitchFamily="34" charset="0"/>
          <a:ea typeface="+mj-ea"/>
          <a:cs typeface="Arial" panose="020B0604020202020204" pitchFamily="34" charset="0"/>
        </a:defRPr>
      </a:lvl1pPr>
    </p:titleStyle>
    <p:bodyStyle>
      <a:lvl1pPr marL="2286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6858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6002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AB873-C585-481E-AAC8-528540AD7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E43D4D-52B7-44FE-B22E-1E6096902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074" name="Picture 2">
            <a:extLst>
              <a:ext uri="{FF2B5EF4-FFF2-40B4-BE49-F238E27FC236}">
                <a16:creationId xmlns:a16="http://schemas.microsoft.com/office/drawing/2014/main" id="{0EF1AC36-7178-8B20-0D37-E13EB2BC706D}"/>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524226" y="6404312"/>
            <a:ext cx="1469366" cy="334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3A7049-6DAB-DD50-A64F-31883D55375C}"/>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6394264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914400" rtl="0" eaLnBrk="1" latinLnBrk="0" hangingPunct="1">
        <a:lnSpc>
          <a:spcPct val="90000"/>
        </a:lnSpc>
        <a:spcBef>
          <a:spcPct val="0"/>
        </a:spcBef>
        <a:buNone/>
        <a:defRPr sz="3200" b="1" kern="1200" spc="0" baseline="0">
          <a:solidFill>
            <a:schemeClr val="tx1"/>
          </a:solidFill>
          <a:latin typeface="Arial" panose="020B0604020202020204" pitchFamily="34" charset="0"/>
          <a:ea typeface="+mj-ea"/>
          <a:cs typeface="Arial" panose="020B0604020202020204" pitchFamily="34" charset="0"/>
        </a:defRPr>
      </a:lvl1pPr>
    </p:titleStyle>
    <p:bodyStyle>
      <a:lvl1pPr marL="2286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6858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6002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AB873-C585-481E-AAC8-528540AD7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E43D4D-52B7-44FE-B22E-1E6096902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074" name="Picture 2">
            <a:extLst>
              <a:ext uri="{FF2B5EF4-FFF2-40B4-BE49-F238E27FC236}">
                <a16:creationId xmlns:a16="http://schemas.microsoft.com/office/drawing/2014/main" id="{0EF1AC36-7178-8B20-0D37-E13EB2BC706D}"/>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524226" y="6404312"/>
            <a:ext cx="1469366" cy="33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1B1614-7654-92CC-29DA-EE9258CD0B18}"/>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6443714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914400" rtl="0" eaLnBrk="1" latinLnBrk="0" hangingPunct="1">
        <a:lnSpc>
          <a:spcPct val="90000"/>
        </a:lnSpc>
        <a:spcBef>
          <a:spcPct val="0"/>
        </a:spcBef>
        <a:buNone/>
        <a:defRPr sz="3200" b="1" kern="1200" spc="0" baseline="0">
          <a:solidFill>
            <a:schemeClr val="tx1"/>
          </a:solidFill>
          <a:latin typeface="Arial" panose="020B0604020202020204" pitchFamily="34" charset="0"/>
          <a:ea typeface="+mj-ea"/>
          <a:cs typeface="Arial" panose="020B0604020202020204" pitchFamily="34" charset="0"/>
        </a:defRPr>
      </a:lvl1pPr>
    </p:titleStyle>
    <p:bodyStyle>
      <a:lvl1pPr marL="2286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6858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6002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574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forms.office.com/e/2KtqKChwia"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41440-472C-65F5-E6FE-A43F1281AADC}"/>
              </a:ext>
            </a:extLst>
          </p:cNvPr>
          <p:cNvSpPr>
            <a:spLocks noGrp="1"/>
          </p:cNvSpPr>
          <p:nvPr>
            <p:ph type="title"/>
          </p:nvPr>
        </p:nvSpPr>
        <p:spPr/>
        <p:txBody>
          <a:bodyPr/>
          <a:lstStyle/>
          <a:p>
            <a:r>
              <a:rPr lang="en-GB" dirty="0">
                <a:latin typeface="Aptos" panose="020B0004020202020204" pitchFamily="34" charset="0"/>
              </a:rPr>
              <a:t>Understanding Your Priorities | </a:t>
            </a:r>
            <a:r>
              <a:rPr lang="en-GB" b="0" dirty="0">
                <a:latin typeface="Aptos" panose="020B0004020202020204" pitchFamily="34" charset="0"/>
              </a:rPr>
              <a:t>Overview</a:t>
            </a:r>
            <a:endParaRPr lang="en-GB" dirty="0">
              <a:latin typeface="Aptos" panose="020B0004020202020204" pitchFamily="34" charset="0"/>
            </a:endParaRPr>
          </a:p>
        </p:txBody>
      </p:sp>
      <p:sp>
        <p:nvSpPr>
          <p:cNvPr id="32" name="TextBox 31" descr="We have an opportunity for young people in Birmingham to help shape the future of support they receive in the city.&#10;SUPPORTING YOUNG PEOPLE TO THRIVE&#10;One of our top priorities is to support young people to thrive in our city and achieve their full potential. This is something we are very passionate about and we want to do this in the best and most informed way possible.&#10;&#10;FOCUSING ON WHAT IS IMPORTANT TO YOU&#10;To do this, we need your feedback and opinions on what you value most and what is most important to you as you grow up in Birmingham.">
            <a:extLst>
              <a:ext uri="{FF2B5EF4-FFF2-40B4-BE49-F238E27FC236}">
                <a16:creationId xmlns:a16="http://schemas.microsoft.com/office/drawing/2014/main" id="{E2E2DCBB-E91F-1D3C-3083-982E85178282}"/>
              </a:ext>
              <a:ext uri="{C183D7F6-B498-43B3-948B-1728B52AA6E4}">
                <adec:decorative xmlns:adec="http://schemas.microsoft.com/office/drawing/2017/decorative" val="0"/>
              </a:ext>
            </a:extLst>
          </p:cNvPr>
          <p:cNvSpPr txBox="1"/>
          <p:nvPr/>
        </p:nvSpPr>
        <p:spPr>
          <a:xfrm>
            <a:off x="398076" y="1084057"/>
            <a:ext cx="5336804" cy="242771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20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We have an opportunity for young people in Birmingham to help shape the future of support they receive in the city.</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4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SUPPORTING YOUNG PEOPLE TO THRIVE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One of our top priorities is to support young people to thrive in our city and achieve their full potential. This is something we are very passionate about and we want to do this in the best and most informed way possible.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4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FOCUSING ON WHAT IS IMPORTANT TO YOU</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20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To do this, we need your feedback and opinions on what you value most and what is most important to you as you grow up in Birmingham.</a:t>
            </a:r>
            <a:endPar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4BCA02D4-00F5-1A4F-CB29-59AF12AF0359}"/>
              </a:ext>
              <a:ext uri="{C183D7F6-B498-43B3-948B-1728B52AA6E4}">
                <adec:decorative xmlns:adec="http://schemas.microsoft.com/office/drawing/2017/decorative" val="1"/>
              </a:ext>
            </a:extLst>
          </p:cNvPr>
          <p:cNvGrpSpPr/>
          <p:nvPr/>
        </p:nvGrpSpPr>
        <p:grpSpPr>
          <a:xfrm>
            <a:off x="681935" y="3954495"/>
            <a:ext cx="4489307" cy="1041099"/>
            <a:chOff x="6833623" y="1296102"/>
            <a:chExt cx="4489307" cy="1041099"/>
          </a:xfrm>
        </p:grpSpPr>
        <p:pic>
          <p:nvPicPr>
            <p:cNvPr id="14" name="Picture 13">
              <a:extLst>
                <a:ext uri="{FF2B5EF4-FFF2-40B4-BE49-F238E27FC236}">
                  <a16:creationId xmlns:a16="http://schemas.microsoft.com/office/drawing/2014/main" id="{22A87C45-9E03-23CD-4588-0051D291C9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57990" y="1296365"/>
              <a:ext cx="1040836" cy="1040836"/>
            </a:xfrm>
            <a:prstGeom prst="rect">
              <a:avLst/>
            </a:prstGeom>
          </p:spPr>
        </p:pic>
        <p:pic>
          <p:nvPicPr>
            <p:cNvPr id="16" name="Picture 15">
              <a:extLst>
                <a:ext uri="{FF2B5EF4-FFF2-40B4-BE49-F238E27FC236}">
                  <a16:creationId xmlns:a16="http://schemas.microsoft.com/office/drawing/2014/main" id="{DA233C5C-420E-63E4-F59B-FDCD640B48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2094" y="1296365"/>
              <a:ext cx="1040836" cy="1040836"/>
            </a:xfrm>
            <a:prstGeom prst="rect">
              <a:avLst/>
            </a:prstGeom>
          </p:spPr>
        </p:pic>
        <p:pic>
          <p:nvPicPr>
            <p:cNvPr id="18" name="Picture 17" descr="A purple target with an arrow&#10;&#10;Description automatically generated">
              <a:extLst>
                <a:ext uri="{FF2B5EF4-FFF2-40B4-BE49-F238E27FC236}">
                  <a16:creationId xmlns:a16="http://schemas.microsoft.com/office/drawing/2014/main" id="{F2EE79B3-1150-3F7B-A5A3-F65F45ACC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623" y="1296102"/>
              <a:ext cx="1041070" cy="1041070"/>
            </a:xfrm>
            <a:prstGeom prst="rect">
              <a:avLst/>
            </a:prstGeom>
          </p:spPr>
        </p:pic>
      </p:grpSp>
      <p:sp>
        <p:nvSpPr>
          <p:cNvPr id="21" name="TextBox 20" descr="Tailored services">
            <a:extLst>
              <a:ext uri="{FF2B5EF4-FFF2-40B4-BE49-F238E27FC236}">
                <a16:creationId xmlns:a16="http://schemas.microsoft.com/office/drawing/2014/main" id="{F2048FB7-83D8-820F-B8C2-D3CF43F02365}"/>
              </a:ext>
              <a:ext uri="{C183D7F6-B498-43B3-948B-1728B52AA6E4}">
                <adec:decorative xmlns:adec="http://schemas.microsoft.com/office/drawing/2017/decorative" val="0"/>
              </a:ext>
            </a:extLst>
          </p:cNvPr>
          <p:cNvSpPr txBox="1"/>
          <p:nvPr/>
        </p:nvSpPr>
        <p:spPr>
          <a:xfrm>
            <a:off x="348381" y="5032610"/>
            <a:ext cx="1513549" cy="12389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400" b="1" i="0" u="sng" strike="noStrike" kern="100" cap="none" spc="-10" normalizeH="0" baseline="0" noProof="0" dirty="0">
                <a:ln>
                  <a:noFill/>
                </a:ln>
                <a:solidFill>
                  <a:srgbClr val="8B2388"/>
                </a:solidFill>
                <a:effectLst/>
                <a:uLnTx/>
                <a:uFillTx/>
                <a:latin typeface="Aptos"/>
                <a:ea typeface="Calibri" panose="020F0502020204030204" pitchFamily="34" charset="0"/>
                <a:cs typeface="Times New Roman"/>
              </a:rPr>
              <a:t>Tailored Services</a:t>
            </a:r>
            <a:r>
              <a:rPr kumimoji="0" lang="en-GB" sz="1400" b="1" i="0" u="none" strike="noStrike" kern="100" cap="none" spc="-10" normalizeH="0" baseline="0" noProof="0" dirty="0">
                <a:ln>
                  <a:noFill/>
                </a:ln>
                <a:solidFill>
                  <a:srgbClr val="8B2388"/>
                </a:solidFill>
                <a:effectLst/>
                <a:uLnTx/>
                <a:uFillTx/>
                <a:latin typeface="Aptos"/>
                <a:ea typeface="Calibri" panose="020F0502020204030204" pitchFamily="34" charset="0"/>
                <a:cs typeface="Times New Roman"/>
              </a:rPr>
              <a:t>                    </a:t>
            </a:r>
            <a:r>
              <a:rPr kumimoji="0" lang="en-GB" sz="105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Your feedback will help us focus on what is most impactful and relevant to your needs.</a:t>
            </a:r>
            <a:endParaRPr kumimoji="0" lang="en-GB" sz="120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endParaRPr>
          </a:p>
        </p:txBody>
      </p:sp>
      <p:sp>
        <p:nvSpPr>
          <p:cNvPr id="23" name="TextBox 22" descr="Community impact">
            <a:extLst>
              <a:ext uri="{FF2B5EF4-FFF2-40B4-BE49-F238E27FC236}">
                <a16:creationId xmlns:a16="http://schemas.microsoft.com/office/drawing/2014/main" id="{7338BE48-6EAA-4666-7D2D-309A6F622213}"/>
              </a:ext>
              <a:ext uri="{C183D7F6-B498-43B3-948B-1728B52AA6E4}">
                <adec:decorative xmlns:adec="http://schemas.microsoft.com/office/drawing/2017/decorative" val="0"/>
              </a:ext>
            </a:extLst>
          </p:cNvPr>
          <p:cNvSpPr txBox="1"/>
          <p:nvPr/>
        </p:nvSpPr>
        <p:spPr>
          <a:xfrm>
            <a:off x="2137163" y="5032610"/>
            <a:ext cx="1693431" cy="123892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400" b="1" i="0" u="sng" strike="noStrike" kern="100" cap="none" spc="-10" normalizeH="0" baseline="0" noProof="0" dirty="0">
                <a:ln>
                  <a:noFill/>
                </a:ln>
                <a:solidFill>
                  <a:srgbClr val="8B2388"/>
                </a:solidFill>
                <a:effectLst/>
                <a:uLnTx/>
                <a:uFillTx/>
                <a:latin typeface="Aptos" panose="020B0004020202020204" pitchFamily="34" charset="0"/>
                <a:ea typeface="Calibri" panose="020F0502020204030204" pitchFamily="34" charset="0"/>
                <a:cs typeface="Times New Roman" panose="02020603050405020304" pitchFamily="18" charset="0"/>
              </a:rPr>
              <a:t>Community Impact</a:t>
            </a:r>
            <a:r>
              <a:rPr kumimoji="0" lang="en-GB" sz="1400" b="0" i="0" u="none" strike="noStrike" kern="100" cap="none" spc="-10" normalizeH="0" baseline="0" noProof="0" dirty="0">
                <a:ln>
                  <a:noFill/>
                </a:ln>
                <a:solidFill>
                  <a:srgbClr val="8B2388"/>
                </a:solidFill>
                <a:effectLst/>
                <a:uLnTx/>
                <a:uFillTx/>
                <a:latin typeface="Aptos" panose="020B0004020202020204" pitchFamily="34" charset="0"/>
                <a:ea typeface="Calibri" panose="020F0502020204030204" pitchFamily="34" charset="0"/>
                <a:cs typeface="Times New Roman" panose="02020603050405020304" pitchFamily="18" charset="0"/>
              </a:rPr>
              <a:t>                           </a:t>
            </a:r>
            <a:r>
              <a:rPr kumimoji="0" lang="en-GB" sz="105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You </a:t>
            </a:r>
            <a:r>
              <a:rPr lang="en-GB" sz="1050" kern="100" spc="-10" dirty="0">
                <a:solidFill>
                  <a:srgbClr val="3F3F3F"/>
                </a:solidFill>
                <a:latin typeface="Aptos" panose="020B0004020202020204" pitchFamily="34" charset="0"/>
                <a:ea typeface="Calibri" panose="020F0502020204030204" pitchFamily="34" charset="0"/>
                <a:cs typeface="Times New Roman" panose="02020603050405020304" pitchFamily="18" charset="0"/>
              </a:rPr>
              <a:t>understand what affects </a:t>
            </a:r>
            <a:r>
              <a:rPr kumimoji="0" lang="en-GB" sz="105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well-being and the future of young people in your community.</a:t>
            </a:r>
            <a:endPar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
        <p:nvSpPr>
          <p:cNvPr id="25" name="TextBox 24" descr="Inclusive approach">
            <a:extLst>
              <a:ext uri="{FF2B5EF4-FFF2-40B4-BE49-F238E27FC236}">
                <a16:creationId xmlns:a16="http://schemas.microsoft.com/office/drawing/2014/main" id="{473926D3-3057-5BA9-A64A-0081B1B706D4}"/>
              </a:ext>
              <a:ext uri="{C183D7F6-B498-43B3-948B-1728B52AA6E4}">
                <adec:decorative xmlns:adec="http://schemas.microsoft.com/office/drawing/2017/decorative" val="0"/>
              </a:ext>
            </a:extLst>
          </p:cNvPr>
          <p:cNvSpPr txBox="1"/>
          <p:nvPr/>
        </p:nvSpPr>
        <p:spPr>
          <a:xfrm>
            <a:off x="3897456" y="5032610"/>
            <a:ext cx="1512000" cy="12389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400" b="1" i="0" u="sng" strike="noStrike" kern="100" cap="none" spc="-10" normalizeH="0" baseline="0" noProof="0" dirty="0">
                <a:ln>
                  <a:noFill/>
                </a:ln>
                <a:solidFill>
                  <a:srgbClr val="8B2388"/>
                </a:solidFill>
                <a:effectLst/>
                <a:uLnTx/>
                <a:uFillTx/>
                <a:latin typeface="Aptos"/>
                <a:ea typeface="Calibri" panose="020F0502020204030204" pitchFamily="34" charset="0"/>
                <a:cs typeface="Times New Roman"/>
              </a:rPr>
              <a:t>Inclusive Approach</a:t>
            </a:r>
            <a:r>
              <a:rPr kumimoji="0" lang="en-GB" sz="1400" b="0" i="0" u="none" strike="noStrike" kern="100" cap="none" spc="-10" normalizeH="0" baseline="0" noProof="0" dirty="0">
                <a:ln>
                  <a:noFill/>
                </a:ln>
                <a:solidFill>
                  <a:srgbClr val="8B2388"/>
                </a:solidFill>
                <a:effectLst/>
                <a:uLnTx/>
                <a:uFillTx/>
                <a:latin typeface="Aptos"/>
                <a:ea typeface="Calibri" panose="020F0502020204030204" pitchFamily="34" charset="0"/>
                <a:cs typeface="Times New Roman"/>
              </a:rPr>
              <a:t>                </a:t>
            </a:r>
            <a:r>
              <a:rPr kumimoji="0" lang="en-GB" sz="105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We believe that the best approaches are shaped by those who use them.</a:t>
            </a:r>
            <a:endParaRPr kumimoji="0" lang="en-GB" sz="120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endParaRPr>
          </a:p>
        </p:txBody>
      </p:sp>
      <p:grpSp>
        <p:nvGrpSpPr>
          <p:cNvPr id="30" name="Group 29">
            <a:extLst>
              <a:ext uri="{FF2B5EF4-FFF2-40B4-BE49-F238E27FC236}">
                <a16:creationId xmlns:a16="http://schemas.microsoft.com/office/drawing/2014/main" id="{A5C31699-366F-9130-C2EC-92302CC82C7F}"/>
              </a:ext>
              <a:ext uri="{C183D7F6-B498-43B3-948B-1728B52AA6E4}">
                <adec:decorative xmlns:adec="http://schemas.microsoft.com/office/drawing/2017/decorative" val="1"/>
              </a:ext>
            </a:extLst>
          </p:cNvPr>
          <p:cNvGrpSpPr/>
          <p:nvPr/>
        </p:nvGrpSpPr>
        <p:grpSpPr>
          <a:xfrm>
            <a:off x="430148" y="3604249"/>
            <a:ext cx="5151600" cy="307777"/>
            <a:chOff x="1361440" y="3337913"/>
            <a:chExt cx="3037840" cy="307777"/>
          </a:xfrm>
        </p:grpSpPr>
        <p:cxnSp>
          <p:nvCxnSpPr>
            <p:cNvPr id="29" name="Straight Connector 28" descr="Why do we need your  help">
              <a:extLst>
                <a:ext uri="{FF2B5EF4-FFF2-40B4-BE49-F238E27FC236}">
                  <a16:creationId xmlns:a16="http://schemas.microsoft.com/office/drawing/2014/main" id="{2A9EEAA5-7ABE-0F71-4E75-4C00AF2F6DC2}"/>
                </a:ext>
                <a:ext uri="{C183D7F6-B498-43B3-948B-1728B52AA6E4}">
                  <adec:decorative xmlns:adec="http://schemas.microsoft.com/office/drawing/2017/decorative" val="0"/>
                </a:ext>
              </a:extLst>
            </p:cNvPr>
            <p:cNvCxnSpPr/>
            <p:nvPr/>
          </p:nvCxnSpPr>
          <p:spPr>
            <a:xfrm>
              <a:off x="1361440" y="3505200"/>
              <a:ext cx="3037840" cy="0"/>
            </a:xfrm>
            <a:prstGeom prst="line">
              <a:avLst/>
            </a:prstGeom>
            <a:ln w="38100">
              <a:solidFill>
                <a:srgbClr val="8B238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26" descr="Why do we need your help">
              <a:extLst>
                <a:ext uri="{FF2B5EF4-FFF2-40B4-BE49-F238E27FC236}">
                  <a16:creationId xmlns:a16="http://schemas.microsoft.com/office/drawing/2014/main" id="{C33EDE8D-D120-BFDC-4D91-358EF0671103}"/>
                </a:ext>
                <a:ext uri="{C183D7F6-B498-43B3-948B-1728B52AA6E4}">
                  <adec:decorative xmlns:adec="http://schemas.microsoft.com/office/drawing/2017/decorative" val="0"/>
                </a:ext>
              </a:extLst>
            </p:cNvPr>
            <p:cNvSpPr txBox="1"/>
            <p:nvPr/>
          </p:nvSpPr>
          <p:spPr>
            <a:xfrm>
              <a:off x="2047099" y="3337913"/>
              <a:ext cx="1704546"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1" i="0" u="none" strike="noStrike" kern="1200" cap="none" spc="-10" normalizeH="0" baseline="0" noProof="0" dirty="0">
                  <a:ln>
                    <a:noFill/>
                  </a:ln>
                  <a:solidFill>
                    <a:srgbClr val="3F3F3F"/>
                  </a:solidFill>
                  <a:effectLst/>
                  <a:uLnTx/>
                  <a:uFillTx/>
                  <a:latin typeface="Aptos" panose="020B0004020202020204" pitchFamily="34" charset="0"/>
                  <a:ea typeface="+mn-ea"/>
                  <a:cs typeface="+mn-cs"/>
                </a:rPr>
                <a:t>WHY DO WE NEED YOUR HELP?</a:t>
              </a:r>
            </a:p>
          </p:txBody>
        </p:sp>
      </p:grpSp>
      <p:grpSp>
        <p:nvGrpSpPr>
          <p:cNvPr id="33" name="Group 32">
            <a:extLst>
              <a:ext uri="{FF2B5EF4-FFF2-40B4-BE49-F238E27FC236}">
                <a16:creationId xmlns:a16="http://schemas.microsoft.com/office/drawing/2014/main" id="{1EACA488-D815-3678-03CD-453E3D31DD1B}"/>
              </a:ext>
              <a:ext uri="{C183D7F6-B498-43B3-948B-1728B52AA6E4}">
                <adec:decorative xmlns:adec="http://schemas.microsoft.com/office/drawing/2017/decorative" val="1"/>
              </a:ext>
            </a:extLst>
          </p:cNvPr>
          <p:cNvGrpSpPr/>
          <p:nvPr/>
        </p:nvGrpSpPr>
        <p:grpSpPr>
          <a:xfrm>
            <a:off x="398076" y="750762"/>
            <a:ext cx="5151269" cy="307777"/>
            <a:chOff x="1361440" y="3337913"/>
            <a:chExt cx="3037840" cy="307777"/>
          </a:xfrm>
        </p:grpSpPr>
        <p:cxnSp>
          <p:nvCxnSpPr>
            <p:cNvPr id="34" name="Straight Connector 33" descr="What are we doing">
              <a:extLst>
                <a:ext uri="{FF2B5EF4-FFF2-40B4-BE49-F238E27FC236}">
                  <a16:creationId xmlns:a16="http://schemas.microsoft.com/office/drawing/2014/main" id="{D17A3CFE-0089-048F-7F9A-7D3F374C5602}"/>
                </a:ext>
                <a:ext uri="{C183D7F6-B498-43B3-948B-1728B52AA6E4}">
                  <adec:decorative xmlns:adec="http://schemas.microsoft.com/office/drawing/2017/decorative" val="0"/>
                </a:ext>
              </a:extLst>
            </p:cNvPr>
            <p:cNvCxnSpPr/>
            <p:nvPr/>
          </p:nvCxnSpPr>
          <p:spPr>
            <a:xfrm>
              <a:off x="1361440" y="3505200"/>
              <a:ext cx="3037840" cy="0"/>
            </a:xfrm>
            <a:prstGeom prst="line">
              <a:avLst/>
            </a:prstGeom>
            <a:ln w="38100">
              <a:solidFill>
                <a:srgbClr val="8B238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34" descr="What are we doing">
              <a:extLst>
                <a:ext uri="{FF2B5EF4-FFF2-40B4-BE49-F238E27FC236}">
                  <a16:creationId xmlns:a16="http://schemas.microsoft.com/office/drawing/2014/main" id="{6DF1B3AE-45AE-C1A4-3902-10BF51C05105}"/>
                </a:ext>
                <a:ext uri="{C183D7F6-B498-43B3-948B-1728B52AA6E4}">
                  <adec:decorative xmlns:adec="http://schemas.microsoft.com/office/drawing/2017/decorative" val="0"/>
                </a:ext>
              </a:extLst>
            </p:cNvPr>
            <p:cNvSpPr txBox="1"/>
            <p:nvPr/>
          </p:nvSpPr>
          <p:spPr>
            <a:xfrm>
              <a:off x="2165761" y="3337913"/>
              <a:ext cx="1467221"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1" i="0" u="none" strike="noStrike" kern="1200" cap="none" spc="-10" normalizeH="0" baseline="0" noProof="0" dirty="0">
                  <a:ln>
                    <a:noFill/>
                  </a:ln>
                  <a:solidFill>
                    <a:srgbClr val="3F3F3F"/>
                  </a:solidFill>
                  <a:effectLst/>
                  <a:uLnTx/>
                  <a:uFillTx/>
                  <a:latin typeface="Aptos" panose="020B0004020202020204" pitchFamily="34" charset="0"/>
                  <a:ea typeface="+mn-ea"/>
                  <a:cs typeface="+mn-cs"/>
                </a:rPr>
                <a:t>WHAT ARE WE DOING?</a:t>
              </a:r>
            </a:p>
          </p:txBody>
        </p:sp>
      </p:grpSp>
      <p:grpSp>
        <p:nvGrpSpPr>
          <p:cNvPr id="36" name="Group 35">
            <a:extLst>
              <a:ext uri="{FF2B5EF4-FFF2-40B4-BE49-F238E27FC236}">
                <a16:creationId xmlns:a16="http://schemas.microsoft.com/office/drawing/2014/main" id="{D4697BBE-70DE-F06F-2B99-1CC4B1B2EBA6}"/>
              </a:ext>
              <a:ext uri="{C183D7F6-B498-43B3-948B-1728B52AA6E4}">
                <adec:decorative xmlns:adec="http://schemas.microsoft.com/office/drawing/2017/decorative" val="1"/>
              </a:ext>
            </a:extLst>
          </p:cNvPr>
          <p:cNvGrpSpPr/>
          <p:nvPr/>
        </p:nvGrpSpPr>
        <p:grpSpPr>
          <a:xfrm>
            <a:off x="6457122" y="740823"/>
            <a:ext cx="4965734" cy="338554"/>
            <a:chOff x="1361440" y="3337913"/>
            <a:chExt cx="3037840" cy="338554"/>
          </a:xfrm>
        </p:grpSpPr>
        <p:cxnSp>
          <p:nvCxnSpPr>
            <p:cNvPr id="37" name="Straight Connector 36">
              <a:extLst>
                <a:ext uri="{FF2B5EF4-FFF2-40B4-BE49-F238E27FC236}">
                  <a16:creationId xmlns:a16="http://schemas.microsoft.com/office/drawing/2014/main" id="{83225EAD-1117-896E-C805-46BFAC89D5B5}"/>
                </a:ext>
                <a:ext uri="{C183D7F6-B498-43B3-948B-1728B52AA6E4}">
                  <adec:decorative xmlns:adec="http://schemas.microsoft.com/office/drawing/2017/decorative" val="1"/>
                </a:ext>
              </a:extLst>
            </p:cNvPr>
            <p:cNvCxnSpPr/>
            <p:nvPr/>
          </p:nvCxnSpPr>
          <p:spPr>
            <a:xfrm>
              <a:off x="1361440" y="3505200"/>
              <a:ext cx="3037840" cy="0"/>
            </a:xfrm>
            <a:prstGeom prst="line">
              <a:avLst/>
            </a:prstGeom>
            <a:ln w="38100">
              <a:solidFill>
                <a:srgbClr val="8B238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37" descr="What does it involve">
              <a:extLst>
                <a:ext uri="{FF2B5EF4-FFF2-40B4-BE49-F238E27FC236}">
                  <a16:creationId xmlns:a16="http://schemas.microsoft.com/office/drawing/2014/main" id="{08216718-2F57-A19C-5AC9-645C76F25113}"/>
                </a:ext>
                <a:ext uri="{C183D7F6-B498-43B3-948B-1728B52AA6E4}">
                  <adec:decorative xmlns:adec="http://schemas.microsoft.com/office/drawing/2017/decorative" val="0"/>
                </a:ext>
              </a:extLst>
            </p:cNvPr>
            <p:cNvSpPr txBox="1"/>
            <p:nvPr/>
          </p:nvSpPr>
          <p:spPr>
            <a:xfrm>
              <a:off x="2095740" y="3337913"/>
              <a:ext cx="1607261"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10" normalizeH="0" baseline="0" noProof="0">
                  <a:ln>
                    <a:noFill/>
                  </a:ln>
                  <a:solidFill>
                    <a:srgbClr val="3F3F3F"/>
                  </a:solidFill>
                  <a:effectLst/>
                  <a:uLnTx/>
                  <a:uFillTx/>
                  <a:latin typeface="Aptos" panose="020B0004020202020204" pitchFamily="34" charset="0"/>
                  <a:ea typeface="+mn-ea"/>
                  <a:cs typeface="+mn-cs"/>
                </a:rPr>
                <a:t>WHAT DOES IT INVOLVE?</a:t>
              </a:r>
            </a:p>
          </p:txBody>
        </p:sp>
      </p:grpSp>
      <p:sp>
        <p:nvSpPr>
          <p:cNvPr id="40" name="TextBox 39" descr="To help us shape the future of support for young people in Birmingham, we would appreciate it if you could take 5 minutes to fill in this survey. The survey covers three key questions:&#10;As a young person, what do you care about most?&#10;How do you feel about the support you are currently getting?&#10;Do you know where to go for help and support?&#10;If you do not feel comfortable answering a question, there is the option to skip it and move on to the next.&#10;All survey responses will be anonymous. This means we cannot see your individual responses.&#10;You can scan the QR code below or use the link to access the survey.">
            <a:extLst>
              <a:ext uri="{FF2B5EF4-FFF2-40B4-BE49-F238E27FC236}">
                <a16:creationId xmlns:a16="http://schemas.microsoft.com/office/drawing/2014/main" id="{EE58F024-BACC-A64D-9527-9D78EEB32BD4}"/>
              </a:ext>
              <a:ext uri="{C183D7F6-B498-43B3-948B-1728B52AA6E4}">
                <adec:decorative xmlns:adec="http://schemas.microsoft.com/office/drawing/2017/decorative" val="0"/>
              </a:ext>
            </a:extLst>
          </p:cNvPr>
          <p:cNvSpPr txBox="1"/>
          <p:nvPr/>
        </p:nvSpPr>
        <p:spPr>
          <a:xfrm>
            <a:off x="6315906" y="1015953"/>
            <a:ext cx="5336804" cy="58105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20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To help us shape the future of support for young people in Birmingham, we would appreciate it if you could take </a:t>
            </a:r>
            <a:r>
              <a:rPr kumimoji="0" lang="en-GB" sz="1200" b="1"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5 minutes to fill in this survey</a:t>
            </a:r>
            <a:r>
              <a:rPr kumimoji="0" lang="en-GB" sz="1200" b="0" i="0" u="none" strike="noStrike" kern="100" cap="none" spc="-10" normalizeH="0" baseline="0" noProof="0" dirty="0">
                <a:ln>
                  <a:noFill/>
                </a:ln>
                <a:solidFill>
                  <a:srgbClr val="3F3F3F"/>
                </a:solidFill>
                <a:effectLst/>
                <a:uLnTx/>
                <a:uFillTx/>
                <a:latin typeface="Aptos"/>
                <a:ea typeface="Calibri" panose="020F0502020204030204" pitchFamily="34" charset="0"/>
                <a:cs typeface="Times New Roman"/>
              </a:rPr>
              <a:t>. The survey covers three key questions:</a:t>
            </a: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AutoNum type="arabicParenR"/>
              <a:tabLst/>
              <a:defRPr/>
            </a:pPr>
            <a:r>
              <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As a young person, what do you care about most?</a:t>
            </a: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AutoNum type="arabicParenR"/>
              <a:tabLst/>
              <a:defRPr/>
            </a:pPr>
            <a:r>
              <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How do you feel about the support you are currently </a:t>
            </a:r>
            <a:r>
              <a:rPr lang="en-GB" sz="1200" kern="100" spc="-10" dirty="0">
                <a:solidFill>
                  <a:srgbClr val="3F3F3F"/>
                </a:solidFill>
                <a:latin typeface="Aptos" panose="020B0004020202020204" pitchFamily="34" charset="0"/>
                <a:ea typeface="Calibri" panose="020F0502020204030204" pitchFamily="34" charset="0"/>
                <a:cs typeface="Times New Roman" panose="02020603050405020304" pitchFamily="18" charset="0"/>
              </a:rPr>
              <a:t>getting</a:t>
            </a:r>
            <a:r>
              <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a:t>
            </a:r>
          </a:p>
          <a:p>
            <a:pPr marL="228600" marR="0" lvl="0" indent="-228600" algn="l" defTabSz="914400" rtl="0" eaLnBrk="1" fontAlgn="auto" latinLnBrk="0" hangingPunct="1">
              <a:lnSpc>
                <a:spcPct val="107000"/>
              </a:lnSpc>
              <a:spcBef>
                <a:spcPts val="0"/>
              </a:spcBef>
              <a:spcAft>
                <a:spcPts val="600"/>
              </a:spcAft>
              <a:buClrTx/>
              <a:buSzTx/>
              <a:buFont typeface="Arial" panose="020B0604020202020204" pitchFamily="34" charset="0"/>
              <a:buAutoNum type="arabicParenR"/>
              <a:tabLst/>
              <a:defRPr/>
            </a:pPr>
            <a:r>
              <a:rPr kumimoji="0" lang="en-GB" sz="1200" b="0"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Do you know where to go for help and support?</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If you do not feel comfortable answering a question, there is the option to skip it and move on to the next.</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GB" sz="1200" b="1" kern="100" spc="-10" noProof="0" dirty="0">
                <a:solidFill>
                  <a:srgbClr val="3F3F3F"/>
                </a:solidFill>
                <a:latin typeface="Aptos" panose="020B0004020202020204" pitchFamily="34" charset="0"/>
                <a:ea typeface="Calibri" panose="020F0502020204030204" pitchFamily="34" charset="0"/>
                <a:cs typeface="Times New Roman" panose="02020603050405020304" pitchFamily="18" charset="0"/>
              </a:rPr>
              <a:t>All survey responses will be anonymous. This means we cannot see your individual responses.</a:t>
            </a: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rPr>
              <a:t>You can scan the QR code below or use the link to access the survey.</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hlinkClick r:id="rId6"/>
              </a:rPr>
              <a:t>https://forms.office.com/e/2KtqKChwia</a:t>
            </a:r>
            <a:endParaRPr lang="en-GB" sz="1200" b="1" kern="100" spc="-10" dirty="0">
              <a:solidFill>
                <a:srgbClr val="3F3F3F"/>
              </a:solidFill>
              <a:latin typeface="Aptos" panose="020B00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kumimoji="0" lang="en-GB" sz="1200" b="1" i="0" u="none" strike="noStrike" kern="100" cap="none" spc="-10" normalizeH="0" baseline="0" noProof="0" dirty="0">
              <a:ln>
                <a:noFill/>
              </a:ln>
              <a:solidFill>
                <a:srgbClr val="3F3F3F"/>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pic>
        <p:nvPicPr>
          <p:cNvPr id="4" name="Picture 3" descr="A qr code on a red background">
            <a:extLst>
              <a:ext uri="{FF2B5EF4-FFF2-40B4-BE49-F238E27FC236}">
                <a16:creationId xmlns:a16="http://schemas.microsoft.com/office/drawing/2014/main" id="{8B6FE5BB-B98C-A88B-AE16-BFF28D3760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4740" y="3954495"/>
            <a:ext cx="1610497" cy="1610497"/>
          </a:xfrm>
          <a:prstGeom prst="rect">
            <a:avLst/>
          </a:prstGeom>
        </p:spPr>
      </p:pic>
    </p:spTree>
    <p:extLst>
      <p:ext uri="{BB962C8B-B14F-4D97-AF65-F5344CB8AC3E}">
        <p14:creationId xmlns:p14="http://schemas.microsoft.com/office/powerpoint/2010/main" val="169303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B648BF0-D65C-A5C6-A82C-99C7AEE1E950}"/>
              </a:ext>
            </a:extLst>
          </p:cNvPr>
          <p:cNvSpPr>
            <a:spLocks noGrp="1"/>
          </p:cNvSpPr>
          <p:nvPr>
            <p:ph type="title"/>
          </p:nvPr>
        </p:nvSpPr>
        <p:spPr>
          <a:noFill/>
        </p:spPr>
        <p:txBody>
          <a:bodyPr/>
          <a:lstStyle/>
          <a:p>
            <a:r>
              <a:rPr lang="en-GB" dirty="0">
                <a:latin typeface="Aptos Display" panose="020B0004020202020204" pitchFamily="34" charset="0"/>
                <a:cs typeface="Arial"/>
              </a:rPr>
              <a:t>Understanding Your Priorities | </a:t>
            </a:r>
            <a:r>
              <a:rPr lang="en-GB" b="0" dirty="0">
                <a:latin typeface="Aptos Display" panose="020B0004020202020204" pitchFamily="34" charset="0"/>
                <a:cs typeface="Arial"/>
              </a:rPr>
              <a:t>What does the survey involve?</a:t>
            </a:r>
          </a:p>
        </p:txBody>
      </p:sp>
      <p:cxnSp>
        <p:nvCxnSpPr>
          <p:cNvPr id="4" name="Straight Connector 3">
            <a:extLst>
              <a:ext uri="{FF2B5EF4-FFF2-40B4-BE49-F238E27FC236}">
                <a16:creationId xmlns:a16="http://schemas.microsoft.com/office/drawing/2014/main" id="{4825F9DB-591E-BE8B-1373-3D08668D1427}"/>
              </a:ext>
              <a:ext uri="{C183D7F6-B498-43B3-948B-1728B52AA6E4}">
                <adec:decorative xmlns:adec="http://schemas.microsoft.com/office/drawing/2017/decorative" val="1"/>
              </a:ext>
            </a:extLst>
          </p:cNvPr>
          <p:cNvCxnSpPr>
            <a:cxnSpLocks/>
          </p:cNvCxnSpPr>
          <p:nvPr/>
        </p:nvCxnSpPr>
        <p:spPr>
          <a:xfrm>
            <a:off x="468458" y="874327"/>
            <a:ext cx="11052982" cy="0"/>
          </a:xfrm>
          <a:prstGeom prst="line">
            <a:avLst/>
          </a:prstGeom>
          <a:ln w="57150">
            <a:solidFill>
              <a:srgbClr val="8B238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FB965B0-6BB4-71EB-2E12-16BA629F1D30}"/>
              </a:ext>
            </a:extLst>
          </p:cNvPr>
          <p:cNvSpPr/>
          <p:nvPr/>
        </p:nvSpPr>
        <p:spPr>
          <a:xfrm>
            <a:off x="391156" y="616317"/>
            <a:ext cx="5059684" cy="36576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10" normalizeH="0" baseline="0" noProof="0" dirty="0">
                <a:ln>
                  <a:noFill/>
                </a:ln>
                <a:solidFill>
                  <a:srgbClr val="3F3F3F"/>
                </a:solidFill>
                <a:effectLst/>
                <a:uLnTx/>
                <a:uFillTx/>
                <a:latin typeface="Aptos Display" panose="020B0004020202020204" pitchFamily="34" charset="0"/>
              </a:rPr>
              <a:t>Within this survey you will be asked three questions: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8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10" normalizeH="0" baseline="0" noProof="0" dirty="0">
                <a:ln>
                  <a:noFill/>
                </a:ln>
                <a:solidFill>
                  <a:srgbClr val="3F3F3F"/>
                </a:solidFill>
                <a:effectLst/>
                <a:uLnTx/>
                <a:uFillTx/>
                <a:latin typeface="Aptos Display" panose="020B0004020202020204" pitchFamily="34" charset="0"/>
              </a:rPr>
              <a:t>If you do not feel comfortable filling in a question, please feel free to leave it blank.</a:t>
            </a:r>
          </a:p>
        </p:txBody>
      </p:sp>
      <p:sp>
        <p:nvSpPr>
          <p:cNvPr id="8" name="Rectangle: Rounded Corners 7">
            <a:extLst>
              <a:ext uri="{FF2B5EF4-FFF2-40B4-BE49-F238E27FC236}">
                <a16:creationId xmlns:a16="http://schemas.microsoft.com/office/drawing/2014/main" id="{FE0C0A13-74C3-B63B-85C6-09FB4A30AA33}"/>
              </a:ext>
            </a:extLst>
          </p:cNvPr>
          <p:cNvSpPr/>
          <p:nvPr/>
        </p:nvSpPr>
        <p:spPr>
          <a:xfrm>
            <a:off x="391156" y="1666951"/>
            <a:ext cx="5326049" cy="985962"/>
          </a:xfrm>
          <a:prstGeom prst="roundRect">
            <a:avLst/>
          </a:prstGeom>
          <a:solidFill>
            <a:srgbClr val="8B238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a:ln>
                  <a:noFill/>
                </a:ln>
                <a:solidFill>
                  <a:prstClr val="white"/>
                </a:solidFill>
                <a:effectLst/>
                <a:uLnTx/>
                <a:uFillTx/>
                <a:latin typeface="Aptos Display" panose="020B0004020202020204" pitchFamily="34" charset="0"/>
              </a:rPr>
              <a:t>“As a young person, what are the things</a:t>
            </a:r>
            <a:r>
              <a:rPr lang="en-GB" sz="2000" dirty="0">
                <a:solidFill>
                  <a:prstClr val="white"/>
                </a:solidFill>
                <a:latin typeface="Aptos Display" panose="020B0004020202020204" pitchFamily="34" charset="0"/>
              </a:rPr>
              <a:t> you</a:t>
            </a:r>
            <a:r>
              <a:rPr kumimoji="0" lang="en-GB" sz="2000" b="0" u="none" strike="noStrike" kern="1200" cap="none" spc="0" normalizeH="0" baseline="0" noProof="0" dirty="0">
                <a:ln>
                  <a:noFill/>
                </a:ln>
                <a:solidFill>
                  <a:prstClr val="white"/>
                </a:solidFill>
                <a:effectLst/>
                <a:uLnTx/>
                <a:uFillTx/>
                <a:latin typeface="Aptos Display" panose="020B0004020202020204" pitchFamily="34" charset="0"/>
              </a:rPr>
              <a:t> care about most?”</a:t>
            </a:r>
          </a:p>
        </p:txBody>
      </p:sp>
      <p:sp>
        <p:nvSpPr>
          <p:cNvPr id="15" name="Rectangle: Rounded Corners 14">
            <a:extLst>
              <a:ext uri="{FF2B5EF4-FFF2-40B4-BE49-F238E27FC236}">
                <a16:creationId xmlns:a16="http://schemas.microsoft.com/office/drawing/2014/main" id="{405AFEC8-A09D-499A-F53B-946C004036A4}"/>
              </a:ext>
            </a:extLst>
          </p:cNvPr>
          <p:cNvSpPr/>
          <p:nvPr/>
        </p:nvSpPr>
        <p:spPr>
          <a:xfrm>
            <a:off x="391156" y="2885723"/>
            <a:ext cx="5326049" cy="1041621"/>
          </a:xfrm>
          <a:prstGeom prst="roundRect">
            <a:avLst/>
          </a:prstGeom>
          <a:solidFill>
            <a:srgbClr val="8B238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a:ln>
                  <a:noFill/>
                </a:ln>
                <a:solidFill>
                  <a:prstClr val="white"/>
                </a:solidFill>
                <a:effectLst/>
                <a:uLnTx/>
                <a:uFillTx/>
                <a:latin typeface="Aptos Display" panose="020B0004020202020204" pitchFamily="34" charset="0"/>
              </a:rPr>
              <a:t>“How do you feel about the support you are currently getting?”</a:t>
            </a:r>
          </a:p>
        </p:txBody>
      </p:sp>
      <p:sp>
        <p:nvSpPr>
          <p:cNvPr id="16" name="Rectangle: Rounded Corners 15">
            <a:extLst>
              <a:ext uri="{FF2B5EF4-FFF2-40B4-BE49-F238E27FC236}">
                <a16:creationId xmlns:a16="http://schemas.microsoft.com/office/drawing/2014/main" id="{ADD25403-0BF7-F762-2E43-F853468695E6}"/>
              </a:ext>
            </a:extLst>
          </p:cNvPr>
          <p:cNvSpPr/>
          <p:nvPr/>
        </p:nvSpPr>
        <p:spPr>
          <a:xfrm>
            <a:off x="391156" y="4160154"/>
            <a:ext cx="5326051" cy="1041621"/>
          </a:xfrm>
          <a:prstGeom prst="roundRect">
            <a:avLst/>
          </a:prstGeom>
          <a:solidFill>
            <a:srgbClr val="8B238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a:ln>
                  <a:noFill/>
                </a:ln>
                <a:solidFill>
                  <a:prstClr val="white"/>
                </a:solidFill>
                <a:effectLst/>
                <a:uLnTx/>
                <a:uFillTx/>
                <a:latin typeface="Aptos Display" panose="020B0004020202020204" pitchFamily="34" charset="0"/>
              </a:rPr>
              <a:t>“Do you know where you would go for help and support</a:t>
            </a:r>
            <a:r>
              <a:rPr lang="en-GB" sz="2000" dirty="0">
                <a:solidFill>
                  <a:prstClr val="white"/>
                </a:solidFill>
                <a:latin typeface="Aptos Display" panose="020B0004020202020204" pitchFamily="34" charset="0"/>
              </a:rPr>
              <a:t>?”</a:t>
            </a:r>
            <a:endParaRPr kumimoji="0" lang="en-GB" sz="2000" b="0" u="none" strike="noStrike" kern="1200" cap="none" spc="0" normalizeH="0" baseline="0" noProof="0" dirty="0">
              <a:ln>
                <a:noFill/>
              </a:ln>
              <a:solidFill>
                <a:prstClr val="white"/>
              </a:solidFill>
              <a:effectLst/>
              <a:uLnTx/>
              <a:uFillTx/>
              <a:latin typeface="Aptos Display" panose="020B0004020202020204" pitchFamily="34" charset="0"/>
            </a:endParaRPr>
          </a:p>
        </p:txBody>
      </p:sp>
      <p:sp>
        <p:nvSpPr>
          <p:cNvPr id="18" name="Rectangle: Rounded Corners 17">
            <a:extLst>
              <a:ext uri="{FF2B5EF4-FFF2-40B4-BE49-F238E27FC236}">
                <a16:creationId xmlns:a16="http://schemas.microsoft.com/office/drawing/2014/main" id="{A88EDB4A-A84E-1A4B-52BE-070F4E79D151}"/>
              </a:ext>
            </a:extLst>
          </p:cNvPr>
          <p:cNvSpPr/>
          <p:nvPr/>
        </p:nvSpPr>
        <p:spPr>
          <a:xfrm>
            <a:off x="5994949" y="721927"/>
            <a:ext cx="6015488" cy="553268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u="none" strike="noStrike" kern="1200" cap="none" spc="0" normalizeH="0" baseline="0" noProof="0" dirty="0">
                <a:ln>
                  <a:noFill/>
                </a:ln>
                <a:solidFill>
                  <a:srgbClr val="3F3F3F"/>
                </a:solidFill>
                <a:effectLst/>
                <a:uLnTx/>
                <a:uFillTx/>
                <a:latin typeface="Aptos" panose="020B0004020202020204" pitchFamily="34" charset="0"/>
              </a:rPr>
              <a:t>The questions focus on the following priorities which have been identified as things young people care about in previous research: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00" b="1" u="none" strike="noStrike" kern="1200" cap="none" spc="0" normalizeH="0" baseline="0" noProof="0" dirty="0">
              <a:ln>
                <a:noFill/>
              </a:ln>
              <a:solidFill>
                <a:srgbClr val="3F3F3F"/>
              </a:solidFill>
              <a:effectLst/>
              <a:uLnTx/>
              <a:uFillTx/>
              <a:latin typeface="Aptos" panose="020B00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Education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can get educational support which meets my needs, including lesson support, or help with my schoolwork, homework, or college/university applications.”</a:t>
            </a:r>
            <a:endParaRPr kumimoji="0" lang="en-GB" sz="1300" b="1" u="none" strike="noStrike" kern="1200" cap="none" spc="0" normalizeH="0" baseline="0" noProof="0" dirty="0">
              <a:ln>
                <a:noFill/>
              </a:ln>
              <a:solidFill>
                <a:srgbClr val="3F3F3F"/>
              </a:solidFill>
              <a:effectLst/>
              <a:uLnTx/>
              <a:uFillTx/>
              <a:latin typeface="Aptos" panose="020B00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Employment and job security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have the chance to learn key skills, gain work experience, get career advice and mentoring, and to apply for a job.”</a:t>
            </a:r>
            <a:endParaRPr kumimoji="0" lang="en-GB" sz="1300" b="1" u="none" strike="noStrike" kern="1200" cap="none" spc="0" normalizeH="0" baseline="0" noProof="0" dirty="0">
              <a:ln>
                <a:noFill/>
              </a:ln>
              <a:solidFill>
                <a:srgbClr val="3F3F3F"/>
              </a:solidFill>
              <a:effectLst/>
              <a:uLnTx/>
              <a:uFillTx/>
              <a:latin typeface="Aptos" panose="020B00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Access to physical health services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can see a doctor or nurse when I need one.”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Access to mental health services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can access mental health support if I need it.”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Access to sexual health services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can access sexual health services and contraception if I need them</a:t>
            </a:r>
            <a:r>
              <a:rPr lang="en-GB" sz="1300" dirty="0">
                <a:solidFill>
                  <a:srgbClr val="3F3F3F"/>
                </a:solidFill>
                <a:latin typeface="Aptos" panose="020B0004020202020204" pitchFamily="34" charset="0"/>
              </a:rPr>
              <a:t>.”</a:t>
            </a:r>
            <a:endParaRPr kumimoji="0" lang="en-GB" sz="1300" b="1" u="none" strike="noStrike" kern="1200" cap="none" spc="0" normalizeH="0" baseline="0" noProof="0" dirty="0">
              <a:ln>
                <a:noFill/>
              </a:ln>
              <a:solidFill>
                <a:srgbClr val="3F3F3F"/>
              </a:solidFill>
              <a:effectLst/>
              <a:uLnTx/>
              <a:uFillTx/>
              <a:latin typeface="Aptos" panose="020B00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Safety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have a safe space to go to when I need it. I can get support away from home if things are difficult there.”</a:t>
            </a:r>
            <a:endParaRPr kumimoji="0" lang="en-GB" sz="1300" b="1" u="none" strike="noStrike" kern="1200" cap="none" spc="0" normalizeH="0" baseline="0" noProof="0" dirty="0">
              <a:ln>
                <a:noFill/>
              </a:ln>
              <a:solidFill>
                <a:srgbClr val="3F3F3F"/>
              </a:solidFill>
              <a:effectLst/>
              <a:highlight>
                <a:srgbClr val="FF9933"/>
              </a:highlight>
              <a:uLnTx/>
              <a:uFillTx/>
              <a:latin typeface="Aptos" panose="020B00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Social inclusion and non-discrimination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feel included as part of a community, without prejudice or discrimination. I can meet people like me. I can speak to an adult, or a role model, or someone I can trust.”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1300" b="1" u="none" strike="noStrike" kern="1200" cap="none" spc="0" normalizeH="0" baseline="0" noProof="0" dirty="0">
                <a:ln>
                  <a:noFill/>
                </a:ln>
                <a:solidFill>
                  <a:srgbClr val="3F3F3F"/>
                </a:solidFill>
                <a:effectLst/>
                <a:uLnTx/>
                <a:uFillTx/>
                <a:latin typeface="Aptos" panose="020B0004020202020204" pitchFamily="34" charset="0"/>
              </a:rPr>
              <a:t>Social interaction </a:t>
            </a:r>
            <a:r>
              <a:rPr kumimoji="0" lang="en-GB" sz="1300" b="0" u="none" strike="noStrike" kern="1200" cap="none" spc="0" normalizeH="0" baseline="0" noProof="0" dirty="0">
                <a:ln>
                  <a:noFill/>
                </a:ln>
                <a:solidFill>
                  <a:srgbClr val="3F3F3F"/>
                </a:solidFill>
                <a:effectLst/>
                <a:uLnTx/>
                <a:uFillTx/>
                <a:latin typeface="Aptos" panose="020B0004020202020204" pitchFamily="34" charset="0"/>
              </a:rPr>
              <a:t>– “I can spend time with others and build friendships and connections by getting involved in sports, music, learning skills, or other activities.”</a:t>
            </a:r>
            <a:endParaRPr kumimoji="0" lang="en-GB" sz="1300" b="1" u="none" strike="noStrike" kern="1200" cap="none" spc="0" normalizeH="0" baseline="0" noProof="0" dirty="0">
              <a:ln>
                <a:noFill/>
              </a:ln>
              <a:solidFill>
                <a:srgbClr val="3F3F3F"/>
              </a:solidFill>
              <a:effectLst/>
              <a:uLnTx/>
              <a:uFillTx/>
              <a:latin typeface="Aptos" panose="020B0004020202020204" pitchFamily="34" charset="0"/>
            </a:endParaRPr>
          </a:p>
        </p:txBody>
      </p:sp>
      <p:sp>
        <p:nvSpPr>
          <p:cNvPr id="20" name="Rectangle: Rounded Corners 19">
            <a:extLst>
              <a:ext uri="{FF2B5EF4-FFF2-40B4-BE49-F238E27FC236}">
                <a16:creationId xmlns:a16="http://schemas.microsoft.com/office/drawing/2014/main" id="{69F4D267-210D-F0FF-D915-CE20A68332B2}"/>
              </a:ext>
            </a:extLst>
          </p:cNvPr>
          <p:cNvSpPr/>
          <p:nvPr/>
        </p:nvSpPr>
        <p:spPr>
          <a:xfrm>
            <a:off x="12923518" y="721927"/>
            <a:ext cx="5326049" cy="1219521"/>
          </a:xfrm>
          <a:prstGeom prst="roundRec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8C2388"/>
                </a:solidFill>
                <a:effectLst/>
                <a:uLnTx/>
                <a:uFillTx/>
                <a:latin typeface="Aptos" panose="020B0004020202020204" pitchFamily="34" charset="0"/>
                <a:ea typeface="+mn-ea"/>
                <a:cs typeface="+mn-cs"/>
              </a:rPr>
              <a:t>As part of this exercise, you will get three sets of 10 coloured counters. You will use these to mark out your responses to the prompts below. You can split your counters in any way you like – you can use all ten on the same thing, or share them between a few things.</a:t>
            </a:r>
          </a:p>
        </p:txBody>
      </p:sp>
    </p:spTree>
    <p:extLst>
      <p:ext uri="{BB962C8B-B14F-4D97-AF65-F5344CB8AC3E}">
        <p14:creationId xmlns:p14="http://schemas.microsoft.com/office/powerpoint/2010/main" val="364919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cbb9b806-5080-409b-aa72-543e6f4a2237"/>
</p:tagLst>
</file>

<file path=ppt/theme/theme1.xml><?xml version="1.0" encoding="utf-8"?>
<a:theme xmlns:a="http://schemas.openxmlformats.org/drawingml/2006/main" name="6_DFE">
  <a:themeElements>
    <a:clrScheme name="Birmingham">
      <a:dk1>
        <a:srgbClr val="3F3F3F"/>
      </a:dk1>
      <a:lt1>
        <a:sysClr val="window" lastClr="FFFFFF"/>
      </a:lt1>
      <a:dk2>
        <a:srgbClr val="3F3F3F"/>
      </a:dk2>
      <a:lt2>
        <a:srgbClr val="FFFFFF"/>
      </a:lt2>
      <a:accent1>
        <a:srgbClr val="8C2388"/>
      </a:accent1>
      <a:accent2>
        <a:srgbClr val="FFC20F"/>
      </a:accent2>
      <a:accent3>
        <a:srgbClr val="48A942"/>
      </a:accent3>
      <a:accent4>
        <a:srgbClr val="00A6E4"/>
      </a:accent4>
      <a:accent5>
        <a:srgbClr val="7FA5A6"/>
      </a:accent5>
      <a:accent6>
        <a:srgbClr val="DDDDDD"/>
      </a:accent6>
      <a:hlink>
        <a:srgbClr val="0398ED"/>
      </a:hlink>
      <a:folHlink>
        <a:srgbClr val="3C2BCD"/>
      </a:folHlink>
    </a:clrScheme>
    <a:fontScheme name="Newton">
      <a:majorFont>
        <a:latin typeface="Arial"/>
        <a:ea typeface=""/>
        <a:cs typeface=""/>
      </a:majorFont>
      <a:minorFont>
        <a:latin typeface="Inter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accent1"/>
          </a:solidFill>
        </a:ln>
      </a:spPr>
      <a:bodyPr rtlCol="0" anchor="t"/>
      <a:lstStyle>
        <a:defPPr algn="l">
          <a:defRPr sz="1000" b="1" dirty="0"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dirty="0" err="1" smtClean="0">
            <a:solidFill>
              <a:schemeClr val="tx1"/>
            </a:solidFill>
          </a:defRPr>
        </a:defPPr>
      </a:lstStyle>
    </a:txDef>
  </a:objectDefaults>
  <a:extraClrSchemeLst/>
  <a:extLst>
    <a:ext uri="{05A4C25C-085E-4340-85A3-A5531E510DB2}">
      <thm15:themeFamily xmlns:thm15="http://schemas.microsoft.com/office/thememl/2012/main" name="DFE" id="{A1976CC3-DF08-486C-8D3A-82FF132A7F47}" vid="{339A1041-33F6-4BBD-9E11-2989A2FFDE14}"/>
    </a:ext>
  </a:extLst>
</a:theme>
</file>

<file path=ppt/theme/theme2.xml><?xml version="1.0" encoding="utf-8"?>
<a:theme xmlns:a="http://schemas.openxmlformats.org/drawingml/2006/main" name="1_DFE">
  <a:themeElements>
    <a:clrScheme name="Birmingham">
      <a:dk1>
        <a:srgbClr val="3F3F3F"/>
      </a:dk1>
      <a:lt1>
        <a:sysClr val="window" lastClr="FFFFFF"/>
      </a:lt1>
      <a:dk2>
        <a:srgbClr val="3F3F3F"/>
      </a:dk2>
      <a:lt2>
        <a:srgbClr val="FFFFFF"/>
      </a:lt2>
      <a:accent1>
        <a:srgbClr val="8C2388"/>
      </a:accent1>
      <a:accent2>
        <a:srgbClr val="FFC20F"/>
      </a:accent2>
      <a:accent3>
        <a:srgbClr val="48A942"/>
      </a:accent3>
      <a:accent4>
        <a:srgbClr val="00A6E4"/>
      </a:accent4>
      <a:accent5>
        <a:srgbClr val="7FA5A6"/>
      </a:accent5>
      <a:accent6>
        <a:srgbClr val="DDDDDD"/>
      </a:accent6>
      <a:hlink>
        <a:srgbClr val="0398ED"/>
      </a:hlink>
      <a:folHlink>
        <a:srgbClr val="3C2BC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accent1"/>
          </a:solidFill>
        </a:ln>
      </a:spPr>
      <a:bodyPr rtlCol="0" anchor="t"/>
      <a:lstStyle>
        <a:defPPr algn="l">
          <a:defRPr sz="1000" b="1" dirty="0"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dirty="0" err="1" smtClean="0">
            <a:solidFill>
              <a:schemeClr val="tx1"/>
            </a:solidFill>
          </a:defRPr>
        </a:defPPr>
      </a:lstStyle>
    </a:txDef>
  </a:objectDefaults>
  <a:extraClrSchemeLst/>
  <a:extLst>
    <a:ext uri="{05A4C25C-085E-4340-85A3-A5531E510DB2}">
      <thm15:themeFamily xmlns:thm15="http://schemas.microsoft.com/office/thememl/2012/main" name="DFE" id="{A1976CC3-DF08-486C-8D3A-82FF132A7F47}" vid="{339A1041-33F6-4BBD-9E11-2989A2FFDE14}"/>
    </a:ext>
  </a:extLst>
</a:theme>
</file>

<file path=ppt/theme/theme3.xml><?xml version="1.0" encoding="utf-8"?>
<a:theme xmlns:a="http://schemas.openxmlformats.org/drawingml/2006/main" name="2_DFE">
  <a:themeElements>
    <a:clrScheme name="Birmingham">
      <a:dk1>
        <a:srgbClr val="3F3F3F"/>
      </a:dk1>
      <a:lt1>
        <a:sysClr val="window" lastClr="FFFFFF"/>
      </a:lt1>
      <a:dk2>
        <a:srgbClr val="3F3F3F"/>
      </a:dk2>
      <a:lt2>
        <a:srgbClr val="FFFFFF"/>
      </a:lt2>
      <a:accent1>
        <a:srgbClr val="8C2388"/>
      </a:accent1>
      <a:accent2>
        <a:srgbClr val="FFC20F"/>
      </a:accent2>
      <a:accent3>
        <a:srgbClr val="48A942"/>
      </a:accent3>
      <a:accent4>
        <a:srgbClr val="00A6E4"/>
      </a:accent4>
      <a:accent5>
        <a:srgbClr val="7FA5A6"/>
      </a:accent5>
      <a:accent6>
        <a:srgbClr val="DDDDDD"/>
      </a:accent6>
      <a:hlink>
        <a:srgbClr val="0398ED"/>
      </a:hlink>
      <a:folHlink>
        <a:srgbClr val="3C2BCD"/>
      </a:folHlink>
    </a:clrScheme>
    <a:fontScheme name="Newton">
      <a:majorFont>
        <a:latin typeface="Arial"/>
        <a:ea typeface=""/>
        <a:cs typeface=""/>
      </a:majorFont>
      <a:minorFont>
        <a:latin typeface="Inter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accent1"/>
          </a:solidFill>
        </a:ln>
      </a:spPr>
      <a:bodyPr rtlCol="0" anchor="t"/>
      <a:lstStyle>
        <a:defPPr algn="l">
          <a:defRPr sz="1000" b="1" dirty="0"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000" dirty="0" err="1" smtClean="0">
            <a:solidFill>
              <a:schemeClr val="tx1"/>
            </a:solidFill>
          </a:defRPr>
        </a:defPPr>
      </a:lstStyle>
    </a:txDef>
  </a:objectDefaults>
  <a:extraClrSchemeLst/>
  <a:extLst>
    <a:ext uri="{05A4C25C-085E-4340-85A3-A5531E510DB2}">
      <thm15:themeFamily xmlns:thm15="http://schemas.microsoft.com/office/thememl/2012/main" name="DFE" id="{A1976CC3-DF08-486C-8D3A-82FF132A7F47}" vid="{339A1041-33F6-4BBD-9E11-2989A2FFDE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1BD7908CBAD4987659AAD784C77EC" ma:contentTypeVersion="15" ma:contentTypeDescription="Create a new document." ma:contentTypeScope="" ma:versionID="baf497a203f14b11904142e87c70960d">
  <xsd:schema xmlns:xsd="http://www.w3.org/2001/XMLSchema" xmlns:xs="http://www.w3.org/2001/XMLSchema" xmlns:p="http://schemas.microsoft.com/office/2006/metadata/properties" xmlns:ns2="4b41e084-ff1a-47a6-a93c-427f1d7377b1" xmlns:ns3="18a4220b-6b2c-4138-a63b-eae721a19526" targetNamespace="http://schemas.microsoft.com/office/2006/metadata/properties" ma:root="true" ma:fieldsID="7e5b29311aca3826f7e6c4f635156a25" ns2:_="" ns3:_="">
    <xsd:import namespace="4b41e084-ff1a-47a6-a93c-427f1d7377b1"/>
    <xsd:import namespace="18a4220b-6b2c-4138-a63b-eae721a19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1e084-ff1a-47a6-a93c-427f1d737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a3a00d-3613-466d-957f-de3ab84da19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a4220b-6b2c-4138-a63b-eae721a1952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e4a8b9f-5861-412a-bc75-7e877ecdd9cd}" ma:internalName="TaxCatchAll" ma:showField="CatchAllData" ma:web="18a4220b-6b2c-4138-a63b-eae721a1952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41e084-ff1a-47a6-a93c-427f1d7377b1">
      <Terms xmlns="http://schemas.microsoft.com/office/infopath/2007/PartnerControls"/>
    </lcf76f155ced4ddcb4097134ff3c332f>
    <TaxCatchAll xmlns="18a4220b-6b2c-4138-a63b-eae721a19526" xsi:nil="true"/>
  </documentManagement>
</p:properties>
</file>

<file path=customXml/itemProps1.xml><?xml version="1.0" encoding="utf-8"?>
<ds:datastoreItem xmlns:ds="http://schemas.openxmlformats.org/officeDocument/2006/customXml" ds:itemID="{E91B798C-FAA2-4A16-B377-FAA50A14F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1e084-ff1a-47a6-a93c-427f1d7377b1"/>
    <ds:schemaRef ds:uri="18a4220b-6b2c-4138-a63b-eae721a19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151E69-F87F-4C59-80F5-F35CF9C44610}">
  <ds:schemaRefs>
    <ds:schemaRef ds:uri="http://schemas.microsoft.com/sharepoint/v3/contenttype/forms"/>
  </ds:schemaRefs>
</ds:datastoreItem>
</file>

<file path=customXml/itemProps3.xml><?xml version="1.0" encoding="utf-8"?>
<ds:datastoreItem xmlns:ds="http://schemas.openxmlformats.org/officeDocument/2006/customXml" ds:itemID="{AACA2572-5CFD-4EB0-B4D2-5D967ECC660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8a4220b-6b2c-4138-a63b-eae721a19526"/>
    <ds:schemaRef ds:uri="http://purl.org/dc/elements/1.1/"/>
    <ds:schemaRef ds:uri="4b41e084-ff1a-47a6-a93c-427f1d7377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TotalTime>
  <Words>706</Words>
  <Application>Microsoft Office PowerPoint</Application>
  <PresentationFormat>Widescreen</PresentationFormat>
  <Paragraphs>67</Paragraphs>
  <Slides>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vt:i4>
      </vt:variant>
    </vt:vector>
  </HeadingPairs>
  <TitlesOfParts>
    <vt:vector size="12" baseType="lpstr">
      <vt:lpstr>Aptos</vt:lpstr>
      <vt:lpstr>Aptos Display</vt:lpstr>
      <vt:lpstr>Arial</vt:lpstr>
      <vt:lpstr>Calibri</vt:lpstr>
      <vt:lpstr>InterFace</vt:lpstr>
      <vt:lpstr>Lora</vt:lpstr>
      <vt:lpstr>Wingdings</vt:lpstr>
      <vt:lpstr>6_DFE</vt:lpstr>
      <vt:lpstr>1_DFE</vt:lpstr>
      <vt:lpstr>2_DFE</vt:lpstr>
      <vt:lpstr>Understanding Your Priorities | Overview</vt:lpstr>
      <vt:lpstr>Understanding Your Priorities | What does the survey involve?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priorities</dc:title>
  <dc:creator>Thomas Phillip</dc:creator>
  <cp:lastModifiedBy>Jeremy White</cp:lastModifiedBy>
  <cp:revision>5</cp:revision>
  <dcterms:created xsi:type="dcterms:W3CDTF">2024-09-27T13:55:46Z</dcterms:created>
  <dcterms:modified xsi:type="dcterms:W3CDTF">2024-10-11T11:01:09Z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0x01010059D1BD7908CBAD4987659AAD784C77EC</vt:lpwstr>
  </property>
  <property fmtid="{D5CDD505-2E9C-101B-9397-08002B2CF9AE}" pid="3" name="MediaServiceImageTags">
    <vt:lpwstr/>
  </property>
  <property fmtid="{D5CDD505-2E9C-101B-9397-08002B2CF9AE}" pid="4" name="CloudStatistics_StoryID">
    <vt:lpwstr>76f81978-3d03-4331-8bc1-ac0b78dc1a0d</vt:lpwstr>
  </property>
  <property fmtid="{D5CDD505-2E9C-101B-9397-08002B2CF9AE}" pid="5" name="MSIP_Label_a17471b1-27ab-4640-9264-e69a67407ca3_Enabled">
    <vt:lpwstr>true</vt:lpwstr>
  </property>
  <property fmtid="{D5CDD505-2E9C-101B-9397-08002B2CF9AE}" pid="6" name="MSIP_Label_a17471b1-27ab-4640-9264-e69a67407ca3_SetDate">
    <vt:lpwstr>2024-10-10T12:39:58Z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d7efe498-9111-4017-a703-f5192545fa7f</vt:lpwstr>
  </property>
  <property fmtid="{D5CDD505-2E9C-101B-9397-08002B2CF9AE}" pid="11" name="MSIP_Label_a17471b1-27ab-4640-9264-e69a67407ca3_ContentBits">
    <vt:lpwstr>2</vt:lpwstr>
  </property>
  <property fmtid="{D5CDD505-2E9C-101B-9397-08002B2CF9AE}" pid="12" name="ClassificationContentMarkingFooterLocations">
    <vt:lpwstr>6_DFE:5\1_DFE:4\2_DFE:5</vt:lpwstr>
  </property>
  <property fmtid="{D5CDD505-2E9C-101B-9397-08002B2CF9AE}" pid="13" name="ClassificationContentMarkingFooterText">
    <vt:lpwstr>OFFICIAL</vt:lpwstr>
  </property>
</Properties>
</file>