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1" r:id="rId5"/>
    <p:sldMasterId id="2147483688" r:id="rId6"/>
  </p:sldMasterIdLst>
  <p:notesMasterIdLst>
    <p:notesMasterId r:id="rId17"/>
  </p:notesMasterIdLst>
  <p:handoutMasterIdLst>
    <p:handoutMasterId r:id="rId18"/>
  </p:handoutMasterIdLst>
  <p:sldIdLst>
    <p:sldId id="256" r:id="rId7"/>
    <p:sldId id="272" r:id="rId8"/>
    <p:sldId id="275" r:id="rId9"/>
    <p:sldId id="268" r:id="rId10"/>
    <p:sldId id="273" r:id="rId11"/>
    <p:sldId id="277" r:id="rId12"/>
    <p:sldId id="270" r:id="rId13"/>
    <p:sldId id="271" r:id="rId14"/>
    <p:sldId id="278" r:id="rId15"/>
    <p:sldId id="276" r:id="rId16"/>
  </p:sldIdLst>
  <p:sldSz cx="9144000" cy="5143500" type="screen16x9"/>
  <p:notesSz cx="6858000" cy="9144000"/>
  <p:custDataLst>
    <p:tags r:id="rId19"/>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76CF12-07BB-FB44-E35E-38E2B1CD2431}" name="Heather Wheeler-Jones" initials="HW" userId="S::heather.wheeler-jones@birmingham.gov.uk::3814726c-fac2-469b-9b84-bb96c15f1323" providerId="AD"/>
  <p188:author id="{17265830-7BE8-5859-2BE3-ADA6368C2F85}" name="Catherine Taylor-Ludolf" initials="CT" userId="S::Catherine.Taylor-Ludolf@birmingham.gov.uk::a51fafb6-7577-4207-bd62-1be9c75ce95b" providerId="AD"/>
  <p188:author id="{BD953A7F-4B9F-9D3E-6992-5BCFADB6398F}" name="Heather Wheeler-Jones" initials="HW" userId="S::Heather.Wheeler-Jones@birmingham.gov.uk::3814726c-fac2-469b-9b84-bb96c15f1323" providerId="AD"/>
  <p188:author id="{3E0C48DA-BB3D-B8E7-D1C2-10CE11C9F35C}" name="Catherine Taylor-Ludolf" initials="CT" userId="S::catherine.taylor-ludolf@birmingham.gov.uk::a51fafb6-7577-4207-bd62-1be9c75ce95b" providerId="AD"/>
  <p188:author id="{706DC5FF-85A9-6897-83B4-A4BBB8660C69}" name="Chris Etheridge" initials="CE" userId="S::chris.etheridge@birmingham.gov.uk::fedc1470-381f-43c1-9e69-ca2e29cc36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47DD1-1A3B-4AAE-A370-8018D616D311}" v="1" dt="2024-10-04T10:42:50.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1916" autoAdjust="0"/>
  </p:normalViewPr>
  <p:slideViewPr>
    <p:cSldViewPr snapToGrid="0">
      <p:cViewPr varScale="1">
        <p:scale>
          <a:sx n="72" d="100"/>
          <a:sy n="72" d="100"/>
        </p:scale>
        <p:origin x="276" y="56"/>
      </p:cViewPr>
      <p:guideLst>
        <p:guide orient="horz" pos="1620"/>
        <p:guide pos="2880"/>
      </p:guideLst>
    </p:cSldViewPr>
  </p:slideViewPr>
  <p:outlineViewPr>
    <p:cViewPr>
      <p:scale>
        <a:sx n="33" d="100"/>
        <a:sy n="33" d="100"/>
      </p:scale>
      <p:origin x="0" y="-7336"/>
    </p:cViewPr>
  </p:outlin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95213-2A02-43C5-87A0-9396E6B4AA2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B423C5D8-86D7-4AA0-8B78-7CA18D8F64CB}">
      <dgm:prSet phldrT="[Text]"/>
      <dgm:spPr/>
      <dgm:t>
        <a:bodyPr/>
        <a:lstStyle/>
        <a:p>
          <a:r>
            <a:rPr lang="en-GB"/>
            <a:t>Option 1 – Do Nothing</a:t>
          </a:r>
        </a:p>
      </dgm:t>
    </dgm:pt>
    <dgm:pt modelId="{FB1F1729-7B37-406C-ACC3-CB403181B887}" type="parTrans" cxnId="{19B33BC6-44EC-40E3-A50D-BE7DF61CA4C7}">
      <dgm:prSet/>
      <dgm:spPr/>
      <dgm:t>
        <a:bodyPr/>
        <a:lstStyle/>
        <a:p>
          <a:endParaRPr lang="en-GB"/>
        </a:p>
      </dgm:t>
    </dgm:pt>
    <dgm:pt modelId="{3FE6016A-346B-49FE-937A-B5E1EBA7B27C}" type="sibTrans" cxnId="{19B33BC6-44EC-40E3-A50D-BE7DF61CA4C7}">
      <dgm:prSet/>
      <dgm:spPr/>
      <dgm:t>
        <a:bodyPr/>
        <a:lstStyle/>
        <a:p>
          <a:endParaRPr lang="en-GB"/>
        </a:p>
      </dgm:t>
    </dgm:pt>
    <dgm:pt modelId="{105064A6-D416-4DFB-BB67-28914E3D10C0}">
      <dgm:prSet phldrT="[Text]"/>
      <dgm:spPr/>
      <dgm:t>
        <a:bodyPr/>
        <a:lstStyle/>
        <a:p>
          <a:r>
            <a:rPr lang="en-GB"/>
            <a:t>BCC does not find a new system</a:t>
          </a:r>
        </a:p>
      </dgm:t>
    </dgm:pt>
    <dgm:pt modelId="{341139A9-D03E-483C-8EBF-4FAF9AFA5B7F}" type="parTrans" cxnId="{45DBBE3F-8043-46F3-B233-EAB02E511EA3}">
      <dgm:prSet/>
      <dgm:spPr/>
      <dgm:t>
        <a:bodyPr/>
        <a:lstStyle/>
        <a:p>
          <a:endParaRPr lang="en-GB"/>
        </a:p>
      </dgm:t>
    </dgm:pt>
    <dgm:pt modelId="{54E740B7-F404-4A32-8280-4D799EC022B8}" type="sibTrans" cxnId="{45DBBE3F-8043-46F3-B233-EAB02E511EA3}">
      <dgm:prSet/>
      <dgm:spPr/>
      <dgm:t>
        <a:bodyPr/>
        <a:lstStyle/>
        <a:p>
          <a:endParaRPr lang="en-GB"/>
        </a:p>
      </dgm:t>
    </dgm:pt>
    <dgm:pt modelId="{C146E2A9-296D-4A5F-9CEB-5560EDE79609}">
      <dgm:prSet phldrT="[Text]"/>
      <dgm:spPr/>
      <dgm:t>
        <a:bodyPr/>
        <a:lstStyle/>
        <a:p>
          <a:r>
            <a:rPr lang="en-GB"/>
            <a:t>Schools act independently </a:t>
          </a:r>
        </a:p>
      </dgm:t>
    </dgm:pt>
    <dgm:pt modelId="{BC72A78F-CBF8-45D9-B21B-2376490F4F92}" type="parTrans" cxnId="{7DCD2E42-6F28-4F96-A73B-C67E753EC93E}">
      <dgm:prSet/>
      <dgm:spPr/>
      <dgm:t>
        <a:bodyPr/>
        <a:lstStyle/>
        <a:p>
          <a:endParaRPr lang="en-GB"/>
        </a:p>
      </dgm:t>
    </dgm:pt>
    <dgm:pt modelId="{4AE85DAC-A1A1-420B-A313-533FF49E39D4}" type="sibTrans" cxnId="{7DCD2E42-6F28-4F96-A73B-C67E753EC93E}">
      <dgm:prSet/>
      <dgm:spPr/>
      <dgm:t>
        <a:bodyPr/>
        <a:lstStyle/>
        <a:p>
          <a:endParaRPr lang="en-GB"/>
        </a:p>
      </dgm:t>
    </dgm:pt>
    <dgm:pt modelId="{22D7F3B4-DE00-4A12-9D9A-73484E98D0C3}">
      <dgm:prSet phldrT="[Text]"/>
      <dgm:spPr/>
      <dgm:t>
        <a:bodyPr/>
        <a:lstStyle/>
        <a:p>
          <a:r>
            <a:rPr lang="en-GB"/>
            <a:t>Option 2 – BCC hosting an alternative system</a:t>
          </a:r>
        </a:p>
      </dgm:t>
    </dgm:pt>
    <dgm:pt modelId="{C1EB389A-BB0B-4F9D-820E-03BB02D89C4E}" type="parTrans" cxnId="{A833DA91-B7CA-4A78-9530-F1F00BD003A2}">
      <dgm:prSet/>
      <dgm:spPr/>
      <dgm:t>
        <a:bodyPr/>
        <a:lstStyle/>
        <a:p>
          <a:endParaRPr lang="en-GB"/>
        </a:p>
      </dgm:t>
    </dgm:pt>
    <dgm:pt modelId="{EB1ADAC5-CB7A-45F4-A979-070318824F84}" type="sibTrans" cxnId="{A833DA91-B7CA-4A78-9530-F1F00BD003A2}">
      <dgm:prSet/>
      <dgm:spPr/>
      <dgm:t>
        <a:bodyPr/>
        <a:lstStyle/>
        <a:p>
          <a:endParaRPr lang="en-GB"/>
        </a:p>
      </dgm:t>
    </dgm:pt>
    <dgm:pt modelId="{4320B8B1-01F4-4C14-8C36-95FC33C56505}">
      <dgm:prSet phldrT="[Text]"/>
      <dgm:spPr/>
      <dgm:t>
        <a:bodyPr/>
        <a:lstStyle/>
        <a:p>
          <a:r>
            <a:rPr lang="en-GB"/>
            <a:t>BCC puts in a new HR and Payroll  system for schools which is run and supported by BCC</a:t>
          </a:r>
        </a:p>
      </dgm:t>
    </dgm:pt>
    <dgm:pt modelId="{43880C7C-60A2-45CF-8AB1-D6CC9ECEBC14}" type="parTrans" cxnId="{DF61D433-8E60-4516-9EF2-BE22550C29D5}">
      <dgm:prSet/>
      <dgm:spPr/>
      <dgm:t>
        <a:bodyPr/>
        <a:lstStyle/>
        <a:p>
          <a:endParaRPr lang="en-GB"/>
        </a:p>
      </dgm:t>
    </dgm:pt>
    <dgm:pt modelId="{95075ADD-337C-484C-BF14-786E19891AE6}" type="sibTrans" cxnId="{DF61D433-8E60-4516-9EF2-BE22550C29D5}">
      <dgm:prSet/>
      <dgm:spPr/>
      <dgm:t>
        <a:bodyPr/>
        <a:lstStyle/>
        <a:p>
          <a:endParaRPr lang="en-GB"/>
        </a:p>
      </dgm:t>
    </dgm:pt>
    <dgm:pt modelId="{CDFA3F0B-A6D6-4EFE-8E26-A4BB8E1325EE}">
      <dgm:prSet phldrT="[Text]"/>
      <dgm:spPr/>
      <dgm:t>
        <a:bodyPr/>
        <a:lstStyle/>
        <a:p>
          <a:r>
            <a:rPr lang="en-GB"/>
            <a:t>Schools can still buy subscriptions to Schools HR, Payroll &amp; Pensions and SFS</a:t>
          </a:r>
        </a:p>
      </dgm:t>
    </dgm:pt>
    <dgm:pt modelId="{13DD79E9-BEA1-4006-A4E1-9FB008117CCE}" type="parTrans" cxnId="{3CC1E249-76BA-4F55-9BD4-DD2D07074E73}">
      <dgm:prSet/>
      <dgm:spPr/>
      <dgm:t>
        <a:bodyPr/>
        <a:lstStyle/>
        <a:p>
          <a:endParaRPr lang="en-GB"/>
        </a:p>
      </dgm:t>
    </dgm:pt>
    <dgm:pt modelId="{0C76D915-FE82-4403-8983-F015F5C47B2E}" type="sibTrans" cxnId="{3CC1E249-76BA-4F55-9BD4-DD2D07074E73}">
      <dgm:prSet/>
      <dgm:spPr/>
      <dgm:t>
        <a:bodyPr/>
        <a:lstStyle/>
        <a:p>
          <a:endParaRPr lang="en-GB"/>
        </a:p>
      </dgm:t>
    </dgm:pt>
    <dgm:pt modelId="{53486373-0B83-4A18-918A-79A98CC1954B}">
      <dgm:prSet phldrT="[Text]"/>
      <dgm:spPr/>
      <dgm:t>
        <a:bodyPr/>
        <a:lstStyle/>
        <a:p>
          <a:r>
            <a:rPr lang="en-GB"/>
            <a:t>Option 3 – BCC identifies a system-based solution to replace Oracle and support the transition of schools onto the new system(s)</a:t>
          </a:r>
        </a:p>
      </dgm:t>
    </dgm:pt>
    <dgm:pt modelId="{D7508A4A-4BE4-4C39-9FD4-1E701D038C39}" type="parTrans" cxnId="{4CDD296D-ED99-40B0-8E31-552CA4A7D2F0}">
      <dgm:prSet/>
      <dgm:spPr/>
      <dgm:t>
        <a:bodyPr/>
        <a:lstStyle/>
        <a:p>
          <a:endParaRPr lang="en-GB"/>
        </a:p>
      </dgm:t>
    </dgm:pt>
    <dgm:pt modelId="{B00B04E4-463C-451E-8156-081CD2729113}" type="sibTrans" cxnId="{4CDD296D-ED99-40B0-8E31-552CA4A7D2F0}">
      <dgm:prSet/>
      <dgm:spPr/>
      <dgm:t>
        <a:bodyPr/>
        <a:lstStyle/>
        <a:p>
          <a:endParaRPr lang="en-GB"/>
        </a:p>
      </dgm:t>
    </dgm:pt>
    <dgm:pt modelId="{3F87BE70-74CB-41E1-8B92-B2E1A35A8E4E}">
      <dgm:prSet phldrT="[Text]"/>
      <dgm:spPr/>
      <dgm:t>
        <a:bodyPr/>
        <a:lstStyle/>
        <a:p>
          <a:r>
            <a:rPr lang="en-GB"/>
            <a:t>Option 4 - BCC identifies and transition to an end-to-end solution</a:t>
          </a:r>
        </a:p>
      </dgm:t>
    </dgm:pt>
    <dgm:pt modelId="{8D2856B2-D951-4124-BE33-6F100C201BD3}" type="parTrans" cxnId="{74FA6E9D-5E2C-44F9-BE8B-3726367730E9}">
      <dgm:prSet/>
      <dgm:spPr/>
      <dgm:t>
        <a:bodyPr/>
        <a:lstStyle/>
        <a:p>
          <a:endParaRPr lang="en-GB"/>
        </a:p>
      </dgm:t>
    </dgm:pt>
    <dgm:pt modelId="{401FE90A-2807-40FA-9B2C-DDEABE60FD84}" type="sibTrans" cxnId="{74FA6E9D-5E2C-44F9-BE8B-3726367730E9}">
      <dgm:prSet/>
      <dgm:spPr/>
      <dgm:t>
        <a:bodyPr/>
        <a:lstStyle/>
        <a:p>
          <a:endParaRPr lang="en-GB"/>
        </a:p>
      </dgm:t>
    </dgm:pt>
    <dgm:pt modelId="{086B9C4C-122D-4C75-9D37-9D4260060639}">
      <dgm:prSet phldrT="[Text]"/>
      <dgm:spPr/>
      <dgm:t>
        <a:bodyPr/>
        <a:lstStyle/>
        <a:p>
          <a:r>
            <a:rPr lang="en-GB"/>
            <a:t>Option 5 – Delivery via an ADV</a:t>
          </a:r>
        </a:p>
      </dgm:t>
    </dgm:pt>
    <dgm:pt modelId="{A16A7DAA-79F1-45BF-B677-ED771A2A556B}" type="parTrans" cxnId="{E9B8B11A-EAE8-4F43-AB5E-EB8AC96FB527}">
      <dgm:prSet/>
      <dgm:spPr/>
      <dgm:t>
        <a:bodyPr/>
        <a:lstStyle/>
        <a:p>
          <a:endParaRPr lang="en-GB"/>
        </a:p>
      </dgm:t>
    </dgm:pt>
    <dgm:pt modelId="{46F7B054-FE2F-4DCD-99EA-F01D8435BEB6}" type="sibTrans" cxnId="{E9B8B11A-EAE8-4F43-AB5E-EB8AC96FB527}">
      <dgm:prSet/>
      <dgm:spPr/>
      <dgm:t>
        <a:bodyPr/>
        <a:lstStyle/>
        <a:p>
          <a:endParaRPr lang="en-GB"/>
        </a:p>
      </dgm:t>
    </dgm:pt>
    <dgm:pt modelId="{A8D727E7-28E5-4812-988F-46587994EC29}">
      <dgm:prSet phldrT="[Text]"/>
      <dgm:spPr/>
      <dgm:t>
        <a:bodyPr/>
        <a:lstStyle/>
        <a:p>
          <a:r>
            <a:rPr lang="en-GB"/>
            <a:t>BCC tries to continue whatever services it can provide</a:t>
          </a:r>
        </a:p>
      </dgm:t>
    </dgm:pt>
    <dgm:pt modelId="{151E2D15-A486-4F5F-B93D-5A816EDD7CFA}" type="parTrans" cxnId="{77C2BD2E-82E1-4858-9503-792669D01996}">
      <dgm:prSet/>
      <dgm:spPr/>
      <dgm:t>
        <a:bodyPr/>
        <a:lstStyle/>
        <a:p>
          <a:endParaRPr lang="en-GB"/>
        </a:p>
      </dgm:t>
    </dgm:pt>
    <dgm:pt modelId="{25F4CEE3-E7E0-437D-9E06-C50DE1E097DF}" type="sibTrans" cxnId="{77C2BD2E-82E1-4858-9503-792669D01996}">
      <dgm:prSet/>
      <dgm:spPr/>
      <dgm:t>
        <a:bodyPr/>
        <a:lstStyle/>
        <a:p>
          <a:endParaRPr lang="en-GB"/>
        </a:p>
      </dgm:t>
    </dgm:pt>
    <dgm:pt modelId="{16CBD66F-3053-4E42-AC11-A8D189F5B550}">
      <dgm:prSet phldrT="[Text]"/>
      <dgm:spPr/>
      <dgm:t>
        <a:bodyPr/>
        <a:lstStyle/>
        <a:p>
          <a:r>
            <a:rPr lang="en-GB"/>
            <a:t>BCC lets schools choose their own HR and Payroll system</a:t>
          </a:r>
        </a:p>
      </dgm:t>
    </dgm:pt>
    <dgm:pt modelId="{BAE21A4C-C1D3-4DFB-BA12-70A342AB8FD4}" type="parTrans" cxnId="{367CD1D5-338B-4422-B210-3D7AB9269D18}">
      <dgm:prSet/>
      <dgm:spPr/>
      <dgm:t>
        <a:bodyPr/>
        <a:lstStyle/>
        <a:p>
          <a:endParaRPr lang="en-GB"/>
        </a:p>
      </dgm:t>
    </dgm:pt>
    <dgm:pt modelId="{30612F35-4CF7-4215-B782-A8AEEF9F4DCD}" type="sibTrans" cxnId="{367CD1D5-338B-4422-B210-3D7AB9269D18}">
      <dgm:prSet/>
      <dgm:spPr/>
      <dgm:t>
        <a:bodyPr/>
        <a:lstStyle/>
        <a:p>
          <a:endParaRPr lang="en-GB"/>
        </a:p>
      </dgm:t>
    </dgm:pt>
    <dgm:pt modelId="{2D07F5C9-4CEF-42C8-AABF-10C2646C1C88}">
      <dgm:prSet phldrT="[Text]"/>
      <dgm:spPr/>
      <dgm:t>
        <a:bodyPr/>
        <a:lstStyle/>
        <a:p>
          <a:r>
            <a:rPr lang="en-GB"/>
            <a:t>Schools can still buy subscriptions to Schools HR, Payroll &amp; Pensions and SFS</a:t>
          </a:r>
        </a:p>
      </dgm:t>
    </dgm:pt>
    <dgm:pt modelId="{595EDD31-B3E4-4E87-B087-E15BAD11DD18}" type="parTrans" cxnId="{749E9556-0A0A-4E22-8A67-90F7DA40C473}">
      <dgm:prSet/>
      <dgm:spPr/>
      <dgm:t>
        <a:bodyPr/>
        <a:lstStyle/>
        <a:p>
          <a:endParaRPr lang="en-GB"/>
        </a:p>
      </dgm:t>
    </dgm:pt>
    <dgm:pt modelId="{72967891-22B2-4EBF-8C22-8A0B22906171}" type="sibTrans" cxnId="{749E9556-0A0A-4E22-8A67-90F7DA40C473}">
      <dgm:prSet/>
      <dgm:spPr/>
      <dgm:t>
        <a:bodyPr/>
        <a:lstStyle/>
        <a:p>
          <a:endParaRPr lang="en-GB"/>
        </a:p>
      </dgm:t>
    </dgm:pt>
    <dgm:pt modelId="{59E04AD2-99F2-4450-987C-FBA31C68B99B}">
      <dgm:prSet phldrT="[Text]"/>
      <dgm:spPr/>
      <dgm:t>
        <a:bodyPr/>
        <a:lstStyle/>
        <a:p>
          <a:r>
            <a:rPr lang="en-GB"/>
            <a:t>BCC delivers the HR and Payroll service on whichever system the schools have chosen</a:t>
          </a:r>
        </a:p>
      </dgm:t>
    </dgm:pt>
    <dgm:pt modelId="{9254E659-5D0B-4076-8BC7-D8E62981C8E4}" type="parTrans" cxnId="{479A57E8-C243-41C8-8B06-03B677D41840}">
      <dgm:prSet/>
      <dgm:spPr/>
      <dgm:t>
        <a:bodyPr/>
        <a:lstStyle/>
        <a:p>
          <a:endParaRPr lang="en-GB"/>
        </a:p>
      </dgm:t>
    </dgm:pt>
    <dgm:pt modelId="{D27ACF95-BF78-4A3D-9257-AA54735FEC25}" type="sibTrans" cxnId="{479A57E8-C243-41C8-8B06-03B677D41840}">
      <dgm:prSet/>
      <dgm:spPr/>
      <dgm:t>
        <a:bodyPr/>
        <a:lstStyle/>
        <a:p>
          <a:endParaRPr lang="en-GB"/>
        </a:p>
      </dgm:t>
    </dgm:pt>
    <dgm:pt modelId="{91F41C6D-EDF3-459A-A769-51D5A22F761A}">
      <dgm:prSet phldrT="[Text]"/>
      <dgm:spPr/>
      <dgm:t>
        <a:bodyPr/>
        <a:lstStyle/>
        <a:p>
          <a:r>
            <a:rPr lang="en-GB"/>
            <a:t>BCC asks schools to buy the services they currently use BCC for from a commercial provider</a:t>
          </a:r>
        </a:p>
      </dgm:t>
    </dgm:pt>
    <dgm:pt modelId="{9DD55E29-9E21-4989-A01C-2E0D457DF89A}" type="parTrans" cxnId="{0AADCB7D-7361-4BCF-9C5C-1B25BA74A89E}">
      <dgm:prSet/>
      <dgm:spPr/>
      <dgm:t>
        <a:bodyPr/>
        <a:lstStyle/>
        <a:p>
          <a:endParaRPr lang="en-GB"/>
        </a:p>
      </dgm:t>
    </dgm:pt>
    <dgm:pt modelId="{08F5C15A-48C9-4013-87FD-EC1EA82E0031}" type="sibTrans" cxnId="{0AADCB7D-7361-4BCF-9C5C-1B25BA74A89E}">
      <dgm:prSet/>
      <dgm:spPr/>
      <dgm:t>
        <a:bodyPr/>
        <a:lstStyle/>
        <a:p>
          <a:endParaRPr lang="en-GB"/>
        </a:p>
      </dgm:t>
    </dgm:pt>
    <dgm:pt modelId="{9F1C840E-F748-49CF-B462-303C5FB1EDB2}">
      <dgm:prSet phldrT="[Text]"/>
      <dgm:spPr/>
      <dgm:t>
        <a:bodyPr/>
        <a:lstStyle/>
        <a:p>
          <a:r>
            <a:rPr lang="en-GB"/>
            <a:t>BCC stops offering HR, Payroll &amp; SFS subscriptions</a:t>
          </a:r>
        </a:p>
      </dgm:t>
    </dgm:pt>
    <dgm:pt modelId="{4A75EB72-8230-4647-BD10-276C545872BB}" type="parTrans" cxnId="{A950E9F2-3442-41AA-82C7-02A5AC7B58CD}">
      <dgm:prSet/>
      <dgm:spPr/>
      <dgm:t>
        <a:bodyPr/>
        <a:lstStyle/>
        <a:p>
          <a:endParaRPr lang="en-GB"/>
        </a:p>
      </dgm:t>
    </dgm:pt>
    <dgm:pt modelId="{DFFD1AF2-6E0F-4D31-872B-8D70C930FCB2}" type="sibTrans" cxnId="{A950E9F2-3442-41AA-82C7-02A5AC7B58CD}">
      <dgm:prSet/>
      <dgm:spPr/>
      <dgm:t>
        <a:bodyPr/>
        <a:lstStyle/>
        <a:p>
          <a:endParaRPr lang="en-GB"/>
        </a:p>
      </dgm:t>
    </dgm:pt>
    <dgm:pt modelId="{DFCE1C76-519A-4298-80DB-0D9E0744ED40}">
      <dgm:prSet phldrT="[Text]"/>
      <dgm:spPr/>
      <dgm:t>
        <a:bodyPr/>
        <a:lstStyle/>
        <a:p>
          <a:r>
            <a:rPr lang="en-GB"/>
            <a:t>BCC sells the services to another provider </a:t>
          </a:r>
        </a:p>
      </dgm:t>
    </dgm:pt>
    <dgm:pt modelId="{7E8DEF4D-B840-48DA-9F3C-15C274F1B917}" type="parTrans" cxnId="{2676DB36-82CB-4984-A96B-8DA9EE623E66}">
      <dgm:prSet/>
      <dgm:spPr/>
      <dgm:t>
        <a:bodyPr/>
        <a:lstStyle/>
        <a:p>
          <a:endParaRPr lang="en-GB"/>
        </a:p>
      </dgm:t>
    </dgm:pt>
    <dgm:pt modelId="{F2DFFE73-B80B-4229-A743-BC9E2B7529D6}" type="sibTrans" cxnId="{2676DB36-82CB-4984-A96B-8DA9EE623E66}">
      <dgm:prSet/>
      <dgm:spPr/>
      <dgm:t>
        <a:bodyPr/>
        <a:lstStyle/>
        <a:p>
          <a:endParaRPr lang="en-GB"/>
        </a:p>
      </dgm:t>
    </dgm:pt>
    <dgm:pt modelId="{8B538D22-CCA8-4DEF-8036-E1DD18EE9165}">
      <dgm:prSet phldrT="[Text]"/>
      <dgm:spPr/>
      <dgm:t>
        <a:bodyPr/>
        <a:lstStyle/>
        <a:p>
          <a:r>
            <a:rPr lang="en-GB"/>
            <a:t>Or BCC sets up a trust/community organisation etc.</a:t>
          </a:r>
        </a:p>
      </dgm:t>
    </dgm:pt>
    <dgm:pt modelId="{99A8F9AE-B49E-4DC0-A8D4-8302894F0287}" type="parTrans" cxnId="{D1BE811C-1D49-4D36-99D6-91A0A3BDD815}">
      <dgm:prSet/>
      <dgm:spPr/>
      <dgm:t>
        <a:bodyPr/>
        <a:lstStyle/>
        <a:p>
          <a:endParaRPr lang="en-GB"/>
        </a:p>
      </dgm:t>
    </dgm:pt>
    <dgm:pt modelId="{1056242A-3CAF-4957-B3FB-17569BEE0474}" type="sibTrans" cxnId="{D1BE811C-1D49-4D36-99D6-91A0A3BDD815}">
      <dgm:prSet/>
      <dgm:spPr/>
      <dgm:t>
        <a:bodyPr/>
        <a:lstStyle/>
        <a:p>
          <a:endParaRPr lang="en-GB"/>
        </a:p>
      </dgm:t>
    </dgm:pt>
    <dgm:pt modelId="{D8DD32BB-86A2-4271-88A4-8082203E07FD}" type="pres">
      <dgm:prSet presAssocID="{EAD95213-2A02-43C5-87A0-9396E6B4AA21}" presName="diagram" presStyleCnt="0">
        <dgm:presLayoutVars>
          <dgm:chPref val="1"/>
          <dgm:dir/>
          <dgm:animOne val="branch"/>
          <dgm:animLvl val="lvl"/>
          <dgm:resizeHandles/>
        </dgm:presLayoutVars>
      </dgm:prSet>
      <dgm:spPr/>
    </dgm:pt>
    <dgm:pt modelId="{E6A5AA1D-F9A8-495C-9009-129414B1C139}" type="pres">
      <dgm:prSet presAssocID="{B423C5D8-86D7-4AA0-8B78-7CA18D8F64CB}" presName="root" presStyleCnt="0"/>
      <dgm:spPr/>
    </dgm:pt>
    <dgm:pt modelId="{DE0D71AC-1746-4B4A-8326-49BEC7EA3837}" type="pres">
      <dgm:prSet presAssocID="{B423C5D8-86D7-4AA0-8B78-7CA18D8F64CB}" presName="rootComposite" presStyleCnt="0"/>
      <dgm:spPr/>
    </dgm:pt>
    <dgm:pt modelId="{2D47EDE4-1AA3-41A9-B0D4-61184EF027E8}" type="pres">
      <dgm:prSet presAssocID="{B423C5D8-86D7-4AA0-8B78-7CA18D8F64CB}" presName="rootText" presStyleLbl="node1" presStyleIdx="0" presStyleCnt="5"/>
      <dgm:spPr/>
    </dgm:pt>
    <dgm:pt modelId="{42FA8288-B676-42A0-9D14-CFA05BEDB635}" type="pres">
      <dgm:prSet presAssocID="{B423C5D8-86D7-4AA0-8B78-7CA18D8F64CB}" presName="rootConnector" presStyleLbl="node1" presStyleIdx="0" presStyleCnt="5"/>
      <dgm:spPr/>
    </dgm:pt>
    <dgm:pt modelId="{6DC81FE0-4B16-4786-9670-8A6FFF6BED26}" type="pres">
      <dgm:prSet presAssocID="{B423C5D8-86D7-4AA0-8B78-7CA18D8F64CB}" presName="childShape" presStyleCnt="0"/>
      <dgm:spPr/>
    </dgm:pt>
    <dgm:pt modelId="{84E42120-6DFF-4BF1-A376-C9B9AA6EF794}" type="pres">
      <dgm:prSet presAssocID="{341139A9-D03E-483C-8EBF-4FAF9AFA5B7F}" presName="Name13" presStyleLbl="parChTrans1D2" presStyleIdx="0" presStyleCnt="12"/>
      <dgm:spPr/>
    </dgm:pt>
    <dgm:pt modelId="{9FF6F689-9AEA-4B9B-B864-44D71F32965A}" type="pres">
      <dgm:prSet presAssocID="{105064A6-D416-4DFB-BB67-28914E3D10C0}" presName="childText" presStyleLbl="bgAcc1" presStyleIdx="0" presStyleCnt="12">
        <dgm:presLayoutVars>
          <dgm:bulletEnabled val="1"/>
        </dgm:presLayoutVars>
      </dgm:prSet>
      <dgm:spPr/>
    </dgm:pt>
    <dgm:pt modelId="{9BF1E1B4-682C-4931-A653-EA517964A2B2}" type="pres">
      <dgm:prSet presAssocID="{BC72A78F-CBF8-45D9-B21B-2376490F4F92}" presName="Name13" presStyleLbl="parChTrans1D2" presStyleIdx="1" presStyleCnt="12"/>
      <dgm:spPr/>
    </dgm:pt>
    <dgm:pt modelId="{2EF11BF2-466C-40BB-895E-0E8B661BD17F}" type="pres">
      <dgm:prSet presAssocID="{C146E2A9-296D-4A5F-9CEB-5560EDE79609}" presName="childText" presStyleLbl="bgAcc1" presStyleIdx="1" presStyleCnt="12">
        <dgm:presLayoutVars>
          <dgm:bulletEnabled val="1"/>
        </dgm:presLayoutVars>
      </dgm:prSet>
      <dgm:spPr/>
    </dgm:pt>
    <dgm:pt modelId="{C43F9002-5ACA-4948-8542-9F9CBBFE75C9}" type="pres">
      <dgm:prSet presAssocID="{151E2D15-A486-4F5F-B93D-5A816EDD7CFA}" presName="Name13" presStyleLbl="parChTrans1D2" presStyleIdx="2" presStyleCnt="12"/>
      <dgm:spPr/>
    </dgm:pt>
    <dgm:pt modelId="{29466D77-08BA-492D-8BDA-9BD7E6C19B0E}" type="pres">
      <dgm:prSet presAssocID="{A8D727E7-28E5-4812-988F-46587994EC29}" presName="childText" presStyleLbl="bgAcc1" presStyleIdx="2" presStyleCnt="12">
        <dgm:presLayoutVars>
          <dgm:bulletEnabled val="1"/>
        </dgm:presLayoutVars>
      </dgm:prSet>
      <dgm:spPr/>
    </dgm:pt>
    <dgm:pt modelId="{D147407B-005B-49E1-895B-05F3E92BBD7E}" type="pres">
      <dgm:prSet presAssocID="{22D7F3B4-DE00-4A12-9D9A-73484E98D0C3}" presName="root" presStyleCnt="0"/>
      <dgm:spPr/>
    </dgm:pt>
    <dgm:pt modelId="{3070FE6A-6B8F-4123-88F7-0A4E765CF9C3}" type="pres">
      <dgm:prSet presAssocID="{22D7F3B4-DE00-4A12-9D9A-73484E98D0C3}" presName="rootComposite" presStyleCnt="0"/>
      <dgm:spPr/>
    </dgm:pt>
    <dgm:pt modelId="{808181DC-C006-4351-91D1-2C85FD4E70FC}" type="pres">
      <dgm:prSet presAssocID="{22D7F3B4-DE00-4A12-9D9A-73484E98D0C3}" presName="rootText" presStyleLbl="node1" presStyleIdx="1" presStyleCnt="5"/>
      <dgm:spPr/>
    </dgm:pt>
    <dgm:pt modelId="{75726D85-23B2-496D-B41F-A211628F4DF3}" type="pres">
      <dgm:prSet presAssocID="{22D7F3B4-DE00-4A12-9D9A-73484E98D0C3}" presName="rootConnector" presStyleLbl="node1" presStyleIdx="1" presStyleCnt="5"/>
      <dgm:spPr/>
    </dgm:pt>
    <dgm:pt modelId="{E69D9671-6D12-419E-A11D-4C98C82D7D9F}" type="pres">
      <dgm:prSet presAssocID="{22D7F3B4-DE00-4A12-9D9A-73484E98D0C3}" presName="childShape" presStyleCnt="0"/>
      <dgm:spPr/>
    </dgm:pt>
    <dgm:pt modelId="{EE9F6454-7AEA-4E10-9FD4-50ECECFCE0EA}" type="pres">
      <dgm:prSet presAssocID="{43880C7C-60A2-45CF-8AB1-D6CC9ECEBC14}" presName="Name13" presStyleLbl="parChTrans1D2" presStyleIdx="3" presStyleCnt="12"/>
      <dgm:spPr/>
    </dgm:pt>
    <dgm:pt modelId="{5B7F3994-1C86-4CA9-B30D-A25FE7E73DC1}" type="pres">
      <dgm:prSet presAssocID="{4320B8B1-01F4-4C14-8C36-95FC33C56505}" presName="childText" presStyleLbl="bgAcc1" presStyleIdx="3" presStyleCnt="12">
        <dgm:presLayoutVars>
          <dgm:bulletEnabled val="1"/>
        </dgm:presLayoutVars>
      </dgm:prSet>
      <dgm:spPr/>
    </dgm:pt>
    <dgm:pt modelId="{AC94926A-BC81-4557-B8B3-41D82C31B485}" type="pres">
      <dgm:prSet presAssocID="{13DD79E9-BEA1-4006-A4E1-9FB008117CCE}" presName="Name13" presStyleLbl="parChTrans1D2" presStyleIdx="4" presStyleCnt="12"/>
      <dgm:spPr/>
    </dgm:pt>
    <dgm:pt modelId="{2DCB6691-756F-498F-B11A-C9C07BB13365}" type="pres">
      <dgm:prSet presAssocID="{CDFA3F0B-A6D6-4EFE-8E26-A4BB8E1325EE}" presName="childText" presStyleLbl="bgAcc1" presStyleIdx="4" presStyleCnt="12">
        <dgm:presLayoutVars>
          <dgm:bulletEnabled val="1"/>
        </dgm:presLayoutVars>
      </dgm:prSet>
      <dgm:spPr/>
    </dgm:pt>
    <dgm:pt modelId="{2531A315-FC48-4911-A5EB-17F718E78537}" type="pres">
      <dgm:prSet presAssocID="{53486373-0B83-4A18-918A-79A98CC1954B}" presName="root" presStyleCnt="0"/>
      <dgm:spPr/>
    </dgm:pt>
    <dgm:pt modelId="{1E4805BB-CA8E-411F-B04F-798EFCFD3823}" type="pres">
      <dgm:prSet presAssocID="{53486373-0B83-4A18-918A-79A98CC1954B}" presName="rootComposite" presStyleCnt="0"/>
      <dgm:spPr/>
    </dgm:pt>
    <dgm:pt modelId="{93D99146-B2D7-4831-B86E-E9452A4E445C}" type="pres">
      <dgm:prSet presAssocID="{53486373-0B83-4A18-918A-79A98CC1954B}" presName="rootText" presStyleLbl="node1" presStyleIdx="2" presStyleCnt="5"/>
      <dgm:spPr/>
    </dgm:pt>
    <dgm:pt modelId="{84DFF841-AA7B-40C7-A751-D64E019EBE85}" type="pres">
      <dgm:prSet presAssocID="{53486373-0B83-4A18-918A-79A98CC1954B}" presName="rootConnector" presStyleLbl="node1" presStyleIdx="2" presStyleCnt="5"/>
      <dgm:spPr/>
    </dgm:pt>
    <dgm:pt modelId="{D558D6BF-E566-41A7-B7E8-25EA6FEFE5BE}" type="pres">
      <dgm:prSet presAssocID="{53486373-0B83-4A18-918A-79A98CC1954B}" presName="childShape" presStyleCnt="0"/>
      <dgm:spPr/>
    </dgm:pt>
    <dgm:pt modelId="{80E98E46-CDB6-494A-9569-9AC2095B4615}" type="pres">
      <dgm:prSet presAssocID="{BAE21A4C-C1D3-4DFB-BA12-70A342AB8FD4}" presName="Name13" presStyleLbl="parChTrans1D2" presStyleIdx="5" presStyleCnt="12"/>
      <dgm:spPr/>
    </dgm:pt>
    <dgm:pt modelId="{8DAD645C-BEF8-4041-B012-1B59EBCE901C}" type="pres">
      <dgm:prSet presAssocID="{16CBD66F-3053-4E42-AC11-A8D189F5B550}" presName="childText" presStyleLbl="bgAcc1" presStyleIdx="5" presStyleCnt="12" custLinFactNeighborX="4656" custLinFactNeighborY="1541">
        <dgm:presLayoutVars>
          <dgm:bulletEnabled val="1"/>
        </dgm:presLayoutVars>
      </dgm:prSet>
      <dgm:spPr/>
    </dgm:pt>
    <dgm:pt modelId="{184DD82A-1D96-465D-A89A-3A8F4A8AB47D}" type="pres">
      <dgm:prSet presAssocID="{595EDD31-B3E4-4E87-B087-E15BAD11DD18}" presName="Name13" presStyleLbl="parChTrans1D2" presStyleIdx="6" presStyleCnt="12"/>
      <dgm:spPr/>
    </dgm:pt>
    <dgm:pt modelId="{E0233A0A-8F2D-47D1-AF07-1DE9D71016C3}" type="pres">
      <dgm:prSet presAssocID="{2D07F5C9-4CEF-42C8-AABF-10C2646C1C88}" presName="childText" presStyleLbl="bgAcc1" presStyleIdx="6" presStyleCnt="12">
        <dgm:presLayoutVars>
          <dgm:bulletEnabled val="1"/>
        </dgm:presLayoutVars>
      </dgm:prSet>
      <dgm:spPr/>
    </dgm:pt>
    <dgm:pt modelId="{D65C2027-CFFE-45EE-A196-3F3B47D606BB}" type="pres">
      <dgm:prSet presAssocID="{9254E659-5D0B-4076-8BC7-D8E62981C8E4}" presName="Name13" presStyleLbl="parChTrans1D2" presStyleIdx="7" presStyleCnt="12"/>
      <dgm:spPr/>
    </dgm:pt>
    <dgm:pt modelId="{B961B060-17BF-43AD-A7C6-5A6165C9A93B}" type="pres">
      <dgm:prSet presAssocID="{59E04AD2-99F2-4450-987C-FBA31C68B99B}" presName="childText" presStyleLbl="bgAcc1" presStyleIdx="7" presStyleCnt="12">
        <dgm:presLayoutVars>
          <dgm:bulletEnabled val="1"/>
        </dgm:presLayoutVars>
      </dgm:prSet>
      <dgm:spPr/>
    </dgm:pt>
    <dgm:pt modelId="{770052EA-77B4-4D0B-A7AF-028FFE1DCBDA}" type="pres">
      <dgm:prSet presAssocID="{3F87BE70-74CB-41E1-8B92-B2E1A35A8E4E}" presName="root" presStyleCnt="0"/>
      <dgm:spPr/>
    </dgm:pt>
    <dgm:pt modelId="{632ACC37-F029-497C-A827-90229FFFA4F1}" type="pres">
      <dgm:prSet presAssocID="{3F87BE70-74CB-41E1-8B92-B2E1A35A8E4E}" presName="rootComposite" presStyleCnt="0"/>
      <dgm:spPr/>
    </dgm:pt>
    <dgm:pt modelId="{2047B2BE-304E-4B7B-8707-EA0DDAB0E099}" type="pres">
      <dgm:prSet presAssocID="{3F87BE70-74CB-41E1-8B92-B2E1A35A8E4E}" presName="rootText" presStyleLbl="node1" presStyleIdx="3" presStyleCnt="5"/>
      <dgm:spPr/>
    </dgm:pt>
    <dgm:pt modelId="{635C41CC-E500-4A91-A2A8-1B980ADD6A0C}" type="pres">
      <dgm:prSet presAssocID="{3F87BE70-74CB-41E1-8B92-B2E1A35A8E4E}" presName="rootConnector" presStyleLbl="node1" presStyleIdx="3" presStyleCnt="5"/>
      <dgm:spPr/>
    </dgm:pt>
    <dgm:pt modelId="{44F70946-DB99-41E6-9999-2B55A2441D0E}" type="pres">
      <dgm:prSet presAssocID="{3F87BE70-74CB-41E1-8B92-B2E1A35A8E4E}" presName="childShape" presStyleCnt="0"/>
      <dgm:spPr/>
    </dgm:pt>
    <dgm:pt modelId="{7F81EA85-F0AE-40BC-A0AD-965DE59BFFC4}" type="pres">
      <dgm:prSet presAssocID="{9DD55E29-9E21-4989-A01C-2E0D457DF89A}" presName="Name13" presStyleLbl="parChTrans1D2" presStyleIdx="8" presStyleCnt="12"/>
      <dgm:spPr/>
    </dgm:pt>
    <dgm:pt modelId="{25E223CB-2312-479D-AD62-D64AF385B77B}" type="pres">
      <dgm:prSet presAssocID="{91F41C6D-EDF3-459A-A769-51D5A22F761A}" presName="childText" presStyleLbl="bgAcc1" presStyleIdx="8" presStyleCnt="12">
        <dgm:presLayoutVars>
          <dgm:bulletEnabled val="1"/>
        </dgm:presLayoutVars>
      </dgm:prSet>
      <dgm:spPr/>
    </dgm:pt>
    <dgm:pt modelId="{A9EFDD84-384F-4C62-A589-C3C0146F4A82}" type="pres">
      <dgm:prSet presAssocID="{4A75EB72-8230-4647-BD10-276C545872BB}" presName="Name13" presStyleLbl="parChTrans1D2" presStyleIdx="9" presStyleCnt="12"/>
      <dgm:spPr/>
    </dgm:pt>
    <dgm:pt modelId="{01EC9955-EFE1-4572-B4AE-51141C4A3A36}" type="pres">
      <dgm:prSet presAssocID="{9F1C840E-F748-49CF-B462-303C5FB1EDB2}" presName="childText" presStyleLbl="bgAcc1" presStyleIdx="9" presStyleCnt="12">
        <dgm:presLayoutVars>
          <dgm:bulletEnabled val="1"/>
        </dgm:presLayoutVars>
      </dgm:prSet>
      <dgm:spPr/>
    </dgm:pt>
    <dgm:pt modelId="{203AC725-BD88-47AF-BED1-E08C47E54F2C}" type="pres">
      <dgm:prSet presAssocID="{086B9C4C-122D-4C75-9D37-9D4260060639}" presName="root" presStyleCnt="0"/>
      <dgm:spPr/>
    </dgm:pt>
    <dgm:pt modelId="{E35FCF86-35D3-445D-910D-531B64924FB0}" type="pres">
      <dgm:prSet presAssocID="{086B9C4C-122D-4C75-9D37-9D4260060639}" presName="rootComposite" presStyleCnt="0"/>
      <dgm:spPr/>
    </dgm:pt>
    <dgm:pt modelId="{4061642E-FD72-4AE9-890E-335C1D50B22F}" type="pres">
      <dgm:prSet presAssocID="{086B9C4C-122D-4C75-9D37-9D4260060639}" presName="rootText" presStyleLbl="node1" presStyleIdx="4" presStyleCnt="5"/>
      <dgm:spPr/>
    </dgm:pt>
    <dgm:pt modelId="{C2E2F908-11A2-485D-B23A-A85A9F8742F4}" type="pres">
      <dgm:prSet presAssocID="{086B9C4C-122D-4C75-9D37-9D4260060639}" presName="rootConnector" presStyleLbl="node1" presStyleIdx="4" presStyleCnt="5"/>
      <dgm:spPr/>
    </dgm:pt>
    <dgm:pt modelId="{B32414BC-6E08-44DC-A71A-754E0DCECA0C}" type="pres">
      <dgm:prSet presAssocID="{086B9C4C-122D-4C75-9D37-9D4260060639}" presName="childShape" presStyleCnt="0"/>
      <dgm:spPr/>
    </dgm:pt>
    <dgm:pt modelId="{879D3579-8720-4D6C-9E1C-F022BA3963B1}" type="pres">
      <dgm:prSet presAssocID="{7E8DEF4D-B840-48DA-9F3C-15C274F1B917}" presName="Name13" presStyleLbl="parChTrans1D2" presStyleIdx="10" presStyleCnt="12"/>
      <dgm:spPr/>
    </dgm:pt>
    <dgm:pt modelId="{AB1359EF-77A7-423E-A888-53DF439AEED0}" type="pres">
      <dgm:prSet presAssocID="{DFCE1C76-519A-4298-80DB-0D9E0744ED40}" presName="childText" presStyleLbl="bgAcc1" presStyleIdx="10" presStyleCnt="12">
        <dgm:presLayoutVars>
          <dgm:bulletEnabled val="1"/>
        </dgm:presLayoutVars>
      </dgm:prSet>
      <dgm:spPr/>
    </dgm:pt>
    <dgm:pt modelId="{20FC17B0-92E7-42EF-9759-812AE9CFF031}" type="pres">
      <dgm:prSet presAssocID="{99A8F9AE-B49E-4DC0-A8D4-8302894F0287}" presName="Name13" presStyleLbl="parChTrans1D2" presStyleIdx="11" presStyleCnt="12"/>
      <dgm:spPr/>
    </dgm:pt>
    <dgm:pt modelId="{07548BB6-546C-455B-8924-50375A5B8D4C}" type="pres">
      <dgm:prSet presAssocID="{8B538D22-CCA8-4DEF-8036-E1DD18EE9165}" presName="childText" presStyleLbl="bgAcc1" presStyleIdx="11" presStyleCnt="12">
        <dgm:presLayoutVars>
          <dgm:bulletEnabled val="1"/>
        </dgm:presLayoutVars>
      </dgm:prSet>
      <dgm:spPr/>
    </dgm:pt>
  </dgm:ptLst>
  <dgm:cxnLst>
    <dgm:cxn modelId="{724B2B06-6C10-442A-A216-0265190AF9B2}" type="presOf" srcId="{43880C7C-60A2-45CF-8AB1-D6CC9ECEBC14}" destId="{EE9F6454-7AEA-4E10-9FD4-50ECECFCE0EA}" srcOrd="0" destOrd="0" presId="urn:microsoft.com/office/officeart/2005/8/layout/hierarchy3"/>
    <dgm:cxn modelId="{E9B8B11A-EAE8-4F43-AB5E-EB8AC96FB527}" srcId="{EAD95213-2A02-43C5-87A0-9396E6B4AA21}" destId="{086B9C4C-122D-4C75-9D37-9D4260060639}" srcOrd="4" destOrd="0" parTransId="{A16A7DAA-79F1-45BF-B677-ED771A2A556B}" sibTransId="{46F7B054-FE2F-4DCD-99EA-F01D8435BEB6}"/>
    <dgm:cxn modelId="{D1BE811C-1D49-4D36-99D6-91A0A3BDD815}" srcId="{086B9C4C-122D-4C75-9D37-9D4260060639}" destId="{8B538D22-CCA8-4DEF-8036-E1DD18EE9165}" srcOrd="1" destOrd="0" parTransId="{99A8F9AE-B49E-4DC0-A8D4-8302894F0287}" sibTransId="{1056242A-3CAF-4957-B3FB-17569BEE0474}"/>
    <dgm:cxn modelId="{3F7BE71F-5CD8-4548-A726-AD3CB4E74B53}" type="presOf" srcId="{151E2D15-A486-4F5F-B93D-5A816EDD7CFA}" destId="{C43F9002-5ACA-4948-8542-9F9CBBFE75C9}" srcOrd="0" destOrd="0" presId="urn:microsoft.com/office/officeart/2005/8/layout/hierarchy3"/>
    <dgm:cxn modelId="{1A32BD26-0702-48ED-9518-A50CA515B616}" type="presOf" srcId="{086B9C4C-122D-4C75-9D37-9D4260060639}" destId="{C2E2F908-11A2-485D-B23A-A85A9F8742F4}" srcOrd="1" destOrd="0" presId="urn:microsoft.com/office/officeart/2005/8/layout/hierarchy3"/>
    <dgm:cxn modelId="{5B232D2A-1446-4341-B9CD-80ABB7920829}" type="presOf" srcId="{9254E659-5D0B-4076-8BC7-D8E62981C8E4}" destId="{D65C2027-CFFE-45EE-A196-3F3B47D606BB}" srcOrd="0" destOrd="0" presId="urn:microsoft.com/office/officeart/2005/8/layout/hierarchy3"/>
    <dgm:cxn modelId="{62A7272B-4274-407C-8CE0-BD5C9AF4C3F0}" type="presOf" srcId="{4320B8B1-01F4-4C14-8C36-95FC33C56505}" destId="{5B7F3994-1C86-4CA9-B30D-A25FE7E73DC1}" srcOrd="0" destOrd="0" presId="urn:microsoft.com/office/officeart/2005/8/layout/hierarchy3"/>
    <dgm:cxn modelId="{77C2BD2E-82E1-4858-9503-792669D01996}" srcId="{B423C5D8-86D7-4AA0-8B78-7CA18D8F64CB}" destId="{A8D727E7-28E5-4812-988F-46587994EC29}" srcOrd="2" destOrd="0" parTransId="{151E2D15-A486-4F5F-B93D-5A816EDD7CFA}" sibTransId="{25F4CEE3-E7E0-437D-9E06-C50DE1E097DF}"/>
    <dgm:cxn modelId="{F414F32F-552D-41E0-8CFD-9C0F70E01A30}" type="presOf" srcId="{DFCE1C76-519A-4298-80DB-0D9E0744ED40}" destId="{AB1359EF-77A7-423E-A888-53DF439AEED0}" srcOrd="0" destOrd="0" presId="urn:microsoft.com/office/officeart/2005/8/layout/hierarchy3"/>
    <dgm:cxn modelId="{DF61D433-8E60-4516-9EF2-BE22550C29D5}" srcId="{22D7F3B4-DE00-4A12-9D9A-73484E98D0C3}" destId="{4320B8B1-01F4-4C14-8C36-95FC33C56505}" srcOrd="0" destOrd="0" parTransId="{43880C7C-60A2-45CF-8AB1-D6CC9ECEBC14}" sibTransId="{95075ADD-337C-484C-BF14-786E19891AE6}"/>
    <dgm:cxn modelId="{2676DB36-82CB-4984-A96B-8DA9EE623E66}" srcId="{086B9C4C-122D-4C75-9D37-9D4260060639}" destId="{DFCE1C76-519A-4298-80DB-0D9E0744ED40}" srcOrd="0" destOrd="0" parTransId="{7E8DEF4D-B840-48DA-9F3C-15C274F1B917}" sibTransId="{F2DFFE73-B80B-4229-A743-BC9E2B7529D6}"/>
    <dgm:cxn modelId="{DC4A7C3A-DB46-44B0-A4A4-BB7125DC2CD1}" type="presOf" srcId="{595EDD31-B3E4-4E87-B087-E15BAD11DD18}" destId="{184DD82A-1D96-465D-A89A-3A8F4A8AB47D}" srcOrd="0" destOrd="0" presId="urn:microsoft.com/office/officeart/2005/8/layout/hierarchy3"/>
    <dgm:cxn modelId="{33B70B3E-0602-47CC-AAB9-55CE8B198CED}" type="presOf" srcId="{99A8F9AE-B49E-4DC0-A8D4-8302894F0287}" destId="{20FC17B0-92E7-42EF-9759-812AE9CFF031}" srcOrd="0" destOrd="0" presId="urn:microsoft.com/office/officeart/2005/8/layout/hierarchy3"/>
    <dgm:cxn modelId="{45DBBE3F-8043-46F3-B233-EAB02E511EA3}" srcId="{B423C5D8-86D7-4AA0-8B78-7CA18D8F64CB}" destId="{105064A6-D416-4DFB-BB67-28914E3D10C0}" srcOrd="0" destOrd="0" parTransId="{341139A9-D03E-483C-8EBF-4FAF9AFA5B7F}" sibTransId="{54E740B7-F404-4A32-8280-4D799EC022B8}"/>
    <dgm:cxn modelId="{03CA4341-B00B-4CCC-93F6-6BFBDE7E528D}" type="presOf" srcId="{22D7F3B4-DE00-4A12-9D9A-73484E98D0C3}" destId="{808181DC-C006-4351-91D1-2C85FD4E70FC}" srcOrd="0" destOrd="0" presId="urn:microsoft.com/office/officeart/2005/8/layout/hierarchy3"/>
    <dgm:cxn modelId="{7DCD2E42-6F28-4F96-A73B-C67E753EC93E}" srcId="{B423C5D8-86D7-4AA0-8B78-7CA18D8F64CB}" destId="{C146E2A9-296D-4A5F-9CEB-5560EDE79609}" srcOrd="1" destOrd="0" parTransId="{BC72A78F-CBF8-45D9-B21B-2376490F4F92}" sibTransId="{4AE85DAC-A1A1-420B-A313-533FF49E39D4}"/>
    <dgm:cxn modelId="{0A05CA63-010F-490D-B4A1-A74DFA5F18FB}" type="presOf" srcId="{53486373-0B83-4A18-918A-79A98CC1954B}" destId="{84DFF841-AA7B-40C7-A751-D64E019EBE85}" srcOrd="1" destOrd="0" presId="urn:microsoft.com/office/officeart/2005/8/layout/hierarchy3"/>
    <dgm:cxn modelId="{BB6E0445-3DA9-474C-9059-F7CA746CEC60}" type="presOf" srcId="{22D7F3B4-DE00-4A12-9D9A-73484E98D0C3}" destId="{75726D85-23B2-496D-B41F-A211628F4DF3}" srcOrd="1" destOrd="0" presId="urn:microsoft.com/office/officeart/2005/8/layout/hierarchy3"/>
    <dgm:cxn modelId="{33866167-E0A9-4F2C-892A-31375AD4CB6D}" type="presOf" srcId="{C146E2A9-296D-4A5F-9CEB-5560EDE79609}" destId="{2EF11BF2-466C-40BB-895E-0E8B661BD17F}" srcOrd="0" destOrd="0" presId="urn:microsoft.com/office/officeart/2005/8/layout/hierarchy3"/>
    <dgm:cxn modelId="{5BE21148-500A-4D70-B4D1-E946A350CB7C}" type="presOf" srcId="{16CBD66F-3053-4E42-AC11-A8D189F5B550}" destId="{8DAD645C-BEF8-4041-B012-1B59EBCE901C}" srcOrd="0" destOrd="0" presId="urn:microsoft.com/office/officeart/2005/8/layout/hierarchy3"/>
    <dgm:cxn modelId="{3CC1E249-76BA-4F55-9BD4-DD2D07074E73}" srcId="{22D7F3B4-DE00-4A12-9D9A-73484E98D0C3}" destId="{CDFA3F0B-A6D6-4EFE-8E26-A4BB8E1325EE}" srcOrd="1" destOrd="0" parTransId="{13DD79E9-BEA1-4006-A4E1-9FB008117CCE}" sibTransId="{0C76D915-FE82-4403-8983-F015F5C47B2E}"/>
    <dgm:cxn modelId="{4CDD296D-ED99-40B0-8E31-552CA4A7D2F0}" srcId="{EAD95213-2A02-43C5-87A0-9396E6B4AA21}" destId="{53486373-0B83-4A18-918A-79A98CC1954B}" srcOrd="2" destOrd="0" parTransId="{D7508A4A-4BE4-4C39-9FD4-1E701D038C39}" sibTransId="{B00B04E4-463C-451E-8156-081CD2729113}"/>
    <dgm:cxn modelId="{2F31E56F-3438-4453-9892-50FFE084CCA9}" type="presOf" srcId="{91F41C6D-EDF3-459A-A769-51D5A22F761A}" destId="{25E223CB-2312-479D-AD62-D64AF385B77B}" srcOrd="0" destOrd="0" presId="urn:microsoft.com/office/officeart/2005/8/layout/hierarchy3"/>
    <dgm:cxn modelId="{CAF99E50-84FE-4A1B-ADED-5134BF9647E0}" type="presOf" srcId="{086B9C4C-122D-4C75-9D37-9D4260060639}" destId="{4061642E-FD72-4AE9-890E-335C1D50B22F}" srcOrd="0" destOrd="0" presId="urn:microsoft.com/office/officeart/2005/8/layout/hierarchy3"/>
    <dgm:cxn modelId="{749E9556-0A0A-4E22-8A67-90F7DA40C473}" srcId="{53486373-0B83-4A18-918A-79A98CC1954B}" destId="{2D07F5C9-4CEF-42C8-AABF-10C2646C1C88}" srcOrd="1" destOrd="0" parTransId="{595EDD31-B3E4-4E87-B087-E15BAD11DD18}" sibTransId="{72967891-22B2-4EBF-8C22-8A0B22906171}"/>
    <dgm:cxn modelId="{352AAE56-3650-4660-89BB-F74C4F615966}" type="presOf" srcId="{EAD95213-2A02-43C5-87A0-9396E6B4AA21}" destId="{D8DD32BB-86A2-4271-88A4-8082203E07FD}" srcOrd="0" destOrd="0" presId="urn:microsoft.com/office/officeart/2005/8/layout/hierarchy3"/>
    <dgm:cxn modelId="{0AADCB7D-7361-4BCF-9C5C-1B25BA74A89E}" srcId="{3F87BE70-74CB-41E1-8B92-B2E1A35A8E4E}" destId="{91F41C6D-EDF3-459A-A769-51D5A22F761A}" srcOrd="0" destOrd="0" parTransId="{9DD55E29-9E21-4989-A01C-2E0D457DF89A}" sibTransId="{08F5C15A-48C9-4013-87FD-EC1EA82E0031}"/>
    <dgm:cxn modelId="{4B9BE985-EFD9-4920-B80C-60F705377E84}" type="presOf" srcId="{BAE21A4C-C1D3-4DFB-BA12-70A342AB8FD4}" destId="{80E98E46-CDB6-494A-9569-9AC2095B4615}" srcOrd="0" destOrd="0" presId="urn:microsoft.com/office/officeart/2005/8/layout/hierarchy3"/>
    <dgm:cxn modelId="{3A6D4A8F-AB93-41F0-80E8-4BEA11153542}" type="presOf" srcId="{A8D727E7-28E5-4812-988F-46587994EC29}" destId="{29466D77-08BA-492D-8BDA-9BD7E6C19B0E}" srcOrd="0" destOrd="0" presId="urn:microsoft.com/office/officeart/2005/8/layout/hierarchy3"/>
    <dgm:cxn modelId="{A833DA91-B7CA-4A78-9530-F1F00BD003A2}" srcId="{EAD95213-2A02-43C5-87A0-9396E6B4AA21}" destId="{22D7F3B4-DE00-4A12-9D9A-73484E98D0C3}" srcOrd="1" destOrd="0" parTransId="{C1EB389A-BB0B-4F9D-820E-03BB02D89C4E}" sibTransId="{EB1ADAC5-CB7A-45F4-A979-070318824F84}"/>
    <dgm:cxn modelId="{F2675D97-9377-48B5-8BA9-5863E190F9F1}" type="presOf" srcId="{4A75EB72-8230-4647-BD10-276C545872BB}" destId="{A9EFDD84-384F-4C62-A589-C3C0146F4A82}" srcOrd="0" destOrd="0" presId="urn:microsoft.com/office/officeart/2005/8/layout/hierarchy3"/>
    <dgm:cxn modelId="{74FA6E9D-5E2C-44F9-BE8B-3726367730E9}" srcId="{EAD95213-2A02-43C5-87A0-9396E6B4AA21}" destId="{3F87BE70-74CB-41E1-8B92-B2E1A35A8E4E}" srcOrd="3" destOrd="0" parTransId="{8D2856B2-D951-4124-BE33-6F100C201BD3}" sibTransId="{401FE90A-2807-40FA-9B2C-DDEABE60FD84}"/>
    <dgm:cxn modelId="{2BA0A1AE-9693-4E59-9106-026112F8DDCC}" type="presOf" srcId="{8B538D22-CCA8-4DEF-8036-E1DD18EE9165}" destId="{07548BB6-546C-455B-8924-50375A5B8D4C}" srcOrd="0" destOrd="0" presId="urn:microsoft.com/office/officeart/2005/8/layout/hierarchy3"/>
    <dgm:cxn modelId="{40D7A9AF-3F50-4869-94CF-5CC9AE80C1DE}" type="presOf" srcId="{59E04AD2-99F2-4450-987C-FBA31C68B99B}" destId="{B961B060-17BF-43AD-A7C6-5A6165C9A93B}" srcOrd="0" destOrd="0" presId="urn:microsoft.com/office/officeart/2005/8/layout/hierarchy3"/>
    <dgm:cxn modelId="{F4D003B4-13D1-4A4D-A22B-2C5D80CB56DC}" type="presOf" srcId="{7E8DEF4D-B840-48DA-9F3C-15C274F1B917}" destId="{879D3579-8720-4D6C-9E1C-F022BA3963B1}" srcOrd="0" destOrd="0" presId="urn:microsoft.com/office/officeart/2005/8/layout/hierarchy3"/>
    <dgm:cxn modelId="{FCDCD3B5-2F9E-43FD-B823-B33FAF99693F}" type="presOf" srcId="{B423C5D8-86D7-4AA0-8B78-7CA18D8F64CB}" destId="{2D47EDE4-1AA3-41A9-B0D4-61184EF027E8}" srcOrd="0" destOrd="0" presId="urn:microsoft.com/office/officeart/2005/8/layout/hierarchy3"/>
    <dgm:cxn modelId="{3AC039BE-012F-48E3-B000-2BB9F7E1C919}" type="presOf" srcId="{3F87BE70-74CB-41E1-8B92-B2E1A35A8E4E}" destId="{2047B2BE-304E-4B7B-8707-EA0DDAB0E099}" srcOrd="0" destOrd="0" presId="urn:microsoft.com/office/officeart/2005/8/layout/hierarchy3"/>
    <dgm:cxn modelId="{BC121EC1-5DE6-48F3-A74B-324A64A3346F}" type="presOf" srcId="{9DD55E29-9E21-4989-A01C-2E0D457DF89A}" destId="{7F81EA85-F0AE-40BC-A0AD-965DE59BFFC4}" srcOrd="0" destOrd="0" presId="urn:microsoft.com/office/officeart/2005/8/layout/hierarchy3"/>
    <dgm:cxn modelId="{242DDDC1-42DA-44CA-9179-C14C2754B682}" type="presOf" srcId="{341139A9-D03E-483C-8EBF-4FAF9AFA5B7F}" destId="{84E42120-6DFF-4BF1-A376-C9B9AA6EF794}" srcOrd="0" destOrd="0" presId="urn:microsoft.com/office/officeart/2005/8/layout/hierarchy3"/>
    <dgm:cxn modelId="{19B33BC6-44EC-40E3-A50D-BE7DF61CA4C7}" srcId="{EAD95213-2A02-43C5-87A0-9396E6B4AA21}" destId="{B423C5D8-86D7-4AA0-8B78-7CA18D8F64CB}" srcOrd="0" destOrd="0" parTransId="{FB1F1729-7B37-406C-ACC3-CB403181B887}" sibTransId="{3FE6016A-346B-49FE-937A-B5E1EBA7B27C}"/>
    <dgm:cxn modelId="{BBF867CB-C1E6-4FEC-B001-C4C21D53E92D}" type="presOf" srcId="{13DD79E9-BEA1-4006-A4E1-9FB008117CCE}" destId="{AC94926A-BC81-4557-B8B3-41D82C31B485}" srcOrd="0" destOrd="0" presId="urn:microsoft.com/office/officeart/2005/8/layout/hierarchy3"/>
    <dgm:cxn modelId="{7185DFCF-29B0-48C6-B8F6-7D8A43F35253}" type="presOf" srcId="{2D07F5C9-4CEF-42C8-AABF-10C2646C1C88}" destId="{E0233A0A-8F2D-47D1-AF07-1DE9D71016C3}" srcOrd="0" destOrd="0" presId="urn:microsoft.com/office/officeart/2005/8/layout/hierarchy3"/>
    <dgm:cxn modelId="{367CD1D5-338B-4422-B210-3D7AB9269D18}" srcId="{53486373-0B83-4A18-918A-79A98CC1954B}" destId="{16CBD66F-3053-4E42-AC11-A8D189F5B550}" srcOrd="0" destOrd="0" parTransId="{BAE21A4C-C1D3-4DFB-BA12-70A342AB8FD4}" sibTransId="{30612F35-4CF7-4215-B782-A8AEEF9F4DCD}"/>
    <dgm:cxn modelId="{EC8CC4D7-9262-4FBF-A876-AE585997281C}" type="presOf" srcId="{105064A6-D416-4DFB-BB67-28914E3D10C0}" destId="{9FF6F689-9AEA-4B9B-B864-44D71F32965A}" srcOrd="0" destOrd="0" presId="urn:microsoft.com/office/officeart/2005/8/layout/hierarchy3"/>
    <dgm:cxn modelId="{A0B2DDD9-7430-472A-8ECA-342E3FD41DEC}" type="presOf" srcId="{BC72A78F-CBF8-45D9-B21B-2376490F4F92}" destId="{9BF1E1B4-682C-4931-A653-EA517964A2B2}" srcOrd="0" destOrd="0" presId="urn:microsoft.com/office/officeart/2005/8/layout/hierarchy3"/>
    <dgm:cxn modelId="{159E17E4-E065-4E75-9AFA-FF6F86C1C2C9}" type="presOf" srcId="{9F1C840E-F748-49CF-B462-303C5FB1EDB2}" destId="{01EC9955-EFE1-4572-B4AE-51141C4A3A36}" srcOrd="0" destOrd="0" presId="urn:microsoft.com/office/officeart/2005/8/layout/hierarchy3"/>
    <dgm:cxn modelId="{479A57E8-C243-41C8-8B06-03B677D41840}" srcId="{53486373-0B83-4A18-918A-79A98CC1954B}" destId="{59E04AD2-99F2-4450-987C-FBA31C68B99B}" srcOrd="2" destOrd="0" parTransId="{9254E659-5D0B-4076-8BC7-D8E62981C8E4}" sibTransId="{D27ACF95-BF78-4A3D-9257-AA54735FEC25}"/>
    <dgm:cxn modelId="{AFA48DEC-9A74-42AF-841B-CEBB37C0475B}" type="presOf" srcId="{CDFA3F0B-A6D6-4EFE-8E26-A4BB8E1325EE}" destId="{2DCB6691-756F-498F-B11A-C9C07BB13365}" srcOrd="0" destOrd="0" presId="urn:microsoft.com/office/officeart/2005/8/layout/hierarchy3"/>
    <dgm:cxn modelId="{CDB63AF1-94C6-4A26-8912-C873347CF20E}" type="presOf" srcId="{B423C5D8-86D7-4AA0-8B78-7CA18D8F64CB}" destId="{42FA8288-B676-42A0-9D14-CFA05BEDB635}" srcOrd="1" destOrd="0" presId="urn:microsoft.com/office/officeart/2005/8/layout/hierarchy3"/>
    <dgm:cxn modelId="{A950E9F2-3442-41AA-82C7-02A5AC7B58CD}" srcId="{3F87BE70-74CB-41E1-8B92-B2E1A35A8E4E}" destId="{9F1C840E-F748-49CF-B462-303C5FB1EDB2}" srcOrd="1" destOrd="0" parTransId="{4A75EB72-8230-4647-BD10-276C545872BB}" sibTransId="{DFFD1AF2-6E0F-4D31-872B-8D70C930FCB2}"/>
    <dgm:cxn modelId="{13B18BF4-2D2D-4BED-BE4B-6A7186D63B42}" type="presOf" srcId="{3F87BE70-74CB-41E1-8B92-B2E1A35A8E4E}" destId="{635C41CC-E500-4A91-A2A8-1B980ADD6A0C}" srcOrd="1" destOrd="0" presId="urn:microsoft.com/office/officeart/2005/8/layout/hierarchy3"/>
    <dgm:cxn modelId="{189BB4F4-BAB6-4166-ADF7-9FB3D1EF33F9}" type="presOf" srcId="{53486373-0B83-4A18-918A-79A98CC1954B}" destId="{93D99146-B2D7-4831-B86E-E9452A4E445C}" srcOrd="0" destOrd="0" presId="urn:microsoft.com/office/officeart/2005/8/layout/hierarchy3"/>
    <dgm:cxn modelId="{AE68AEB0-31ED-43CF-A652-92C79EAAC36F}" type="presParOf" srcId="{D8DD32BB-86A2-4271-88A4-8082203E07FD}" destId="{E6A5AA1D-F9A8-495C-9009-129414B1C139}" srcOrd="0" destOrd="0" presId="urn:microsoft.com/office/officeart/2005/8/layout/hierarchy3"/>
    <dgm:cxn modelId="{46D12089-3A3D-437E-8EBE-F42DD418FA97}" type="presParOf" srcId="{E6A5AA1D-F9A8-495C-9009-129414B1C139}" destId="{DE0D71AC-1746-4B4A-8326-49BEC7EA3837}" srcOrd="0" destOrd="0" presId="urn:microsoft.com/office/officeart/2005/8/layout/hierarchy3"/>
    <dgm:cxn modelId="{5A1E4AA5-D622-49C1-9E78-F5276FFE10A3}" type="presParOf" srcId="{DE0D71AC-1746-4B4A-8326-49BEC7EA3837}" destId="{2D47EDE4-1AA3-41A9-B0D4-61184EF027E8}" srcOrd="0" destOrd="0" presId="urn:microsoft.com/office/officeart/2005/8/layout/hierarchy3"/>
    <dgm:cxn modelId="{29122474-09EC-489E-BDE0-8351A1786128}" type="presParOf" srcId="{DE0D71AC-1746-4B4A-8326-49BEC7EA3837}" destId="{42FA8288-B676-42A0-9D14-CFA05BEDB635}" srcOrd="1" destOrd="0" presId="urn:microsoft.com/office/officeart/2005/8/layout/hierarchy3"/>
    <dgm:cxn modelId="{2F89E1B1-5C89-4B12-BBE7-CCBBB500F072}" type="presParOf" srcId="{E6A5AA1D-F9A8-495C-9009-129414B1C139}" destId="{6DC81FE0-4B16-4786-9670-8A6FFF6BED26}" srcOrd="1" destOrd="0" presId="urn:microsoft.com/office/officeart/2005/8/layout/hierarchy3"/>
    <dgm:cxn modelId="{91459CB1-3510-479D-AF7A-08E737F7DFCA}" type="presParOf" srcId="{6DC81FE0-4B16-4786-9670-8A6FFF6BED26}" destId="{84E42120-6DFF-4BF1-A376-C9B9AA6EF794}" srcOrd="0" destOrd="0" presId="urn:microsoft.com/office/officeart/2005/8/layout/hierarchy3"/>
    <dgm:cxn modelId="{6E35AE16-3E81-402C-ADAA-98BF3D2C1F35}" type="presParOf" srcId="{6DC81FE0-4B16-4786-9670-8A6FFF6BED26}" destId="{9FF6F689-9AEA-4B9B-B864-44D71F32965A}" srcOrd="1" destOrd="0" presId="urn:microsoft.com/office/officeart/2005/8/layout/hierarchy3"/>
    <dgm:cxn modelId="{F20EC8EF-30EA-4A09-9AF5-C6CFE76F909A}" type="presParOf" srcId="{6DC81FE0-4B16-4786-9670-8A6FFF6BED26}" destId="{9BF1E1B4-682C-4931-A653-EA517964A2B2}" srcOrd="2" destOrd="0" presId="urn:microsoft.com/office/officeart/2005/8/layout/hierarchy3"/>
    <dgm:cxn modelId="{E0691FD4-ADF4-457F-B5AD-3F2A329E9E50}" type="presParOf" srcId="{6DC81FE0-4B16-4786-9670-8A6FFF6BED26}" destId="{2EF11BF2-466C-40BB-895E-0E8B661BD17F}" srcOrd="3" destOrd="0" presId="urn:microsoft.com/office/officeart/2005/8/layout/hierarchy3"/>
    <dgm:cxn modelId="{A171F299-1C5D-4E73-80E0-496598B877E4}" type="presParOf" srcId="{6DC81FE0-4B16-4786-9670-8A6FFF6BED26}" destId="{C43F9002-5ACA-4948-8542-9F9CBBFE75C9}" srcOrd="4" destOrd="0" presId="urn:microsoft.com/office/officeart/2005/8/layout/hierarchy3"/>
    <dgm:cxn modelId="{716CF7BF-4A0D-46EF-9E0E-026E31B2D1B0}" type="presParOf" srcId="{6DC81FE0-4B16-4786-9670-8A6FFF6BED26}" destId="{29466D77-08BA-492D-8BDA-9BD7E6C19B0E}" srcOrd="5" destOrd="0" presId="urn:microsoft.com/office/officeart/2005/8/layout/hierarchy3"/>
    <dgm:cxn modelId="{3EF68BE8-60F3-4DEE-981A-0A127B4C29F3}" type="presParOf" srcId="{D8DD32BB-86A2-4271-88A4-8082203E07FD}" destId="{D147407B-005B-49E1-895B-05F3E92BBD7E}" srcOrd="1" destOrd="0" presId="urn:microsoft.com/office/officeart/2005/8/layout/hierarchy3"/>
    <dgm:cxn modelId="{9FAF4874-7312-45D0-BF96-6C20FB1F7DA1}" type="presParOf" srcId="{D147407B-005B-49E1-895B-05F3E92BBD7E}" destId="{3070FE6A-6B8F-4123-88F7-0A4E765CF9C3}" srcOrd="0" destOrd="0" presId="urn:microsoft.com/office/officeart/2005/8/layout/hierarchy3"/>
    <dgm:cxn modelId="{29E509CB-322C-4F5D-8EB7-7BCE32F06FB2}" type="presParOf" srcId="{3070FE6A-6B8F-4123-88F7-0A4E765CF9C3}" destId="{808181DC-C006-4351-91D1-2C85FD4E70FC}" srcOrd="0" destOrd="0" presId="urn:microsoft.com/office/officeart/2005/8/layout/hierarchy3"/>
    <dgm:cxn modelId="{F7BBC0C8-30E0-420A-9F37-3F113AE15211}" type="presParOf" srcId="{3070FE6A-6B8F-4123-88F7-0A4E765CF9C3}" destId="{75726D85-23B2-496D-B41F-A211628F4DF3}" srcOrd="1" destOrd="0" presId="urn:microsoft.com/office/officeart/2005/8/layout/hierarchy3"/>
    <dgm:cxn modelId="{A5364595-A2BA-4BF2-A9B3-C4A7D84A871D}" type="presParOf" srcId="{D147407B-005B-49E1-895B-05F3E92BBD7E}" destId="{E69D9671-6D12-419E-A11D-4C98C82D7D9F}" srcOrd="1" destOrd="0" presId="urn:microsoft.com/office/officeart/2005/8/layout/hierarchy3"/>
    <dgm:cxn modelId="{6406ADE6-1D49-4A70-BAC4-178FD6B0FBF3}" type="presParOf" srcId="{E69D9671-6D12-419E-A11D-4C98C82D7D9F}" destId="{EE9F6454-7AEA-4E10-9FD4-50ECECFCE0EA}" srcOrd="0" destOrd="0" presId="urn:microsoft.com/office/officeart/2005/8/layout/hierarchy3"/>
    <dgm:cxn modelId="{56CAA02D-3EA8-418C-AA5C-898F3F97ED8A}" type="presParOf" srcId="{E69D9671-6D12-419E-A11D-4C98C82D7D9F}" destId="{5B7F3994-1C86-4CA9-B30D-A25FE7E73DC1}" srcOrd="1" destOrd="0" presId="urn:microsoft.com/office/officeart/2005/8/layout/hierarchy3"/>
    <dgm:cxn modelId="{38E25950-5024-41C5-80FB-E76466E1142C}" type="presParOf" srcId="{E69D9671-6D12-419E-A11D-4C98C82D7D9F}" destId="{AC94926A-BC81-4557-B8B3-41D82C31B485}" srcOrd="2" destOrd="0" presId="urn:microsoft.com/office/officeart/2005/8/layout/hierarchy3"/>
    <dgm:cxn modelId="{A6B2CE36-FF3C-4A4A-854D-9D188DFD6C44}" type="presParOf" srcId="{E69D9671-6D12-419E-A11D-4C98C82D7D9F}" destId="{2DCB6691-756F-498F-B11A-C9C07BB13365}" srcOrd="3" destOrd="0" presId="urn:microsoft.com/office/officeart/2005/8/layout/hierarchy3"/>
    <dgm:cxn modelId="{1B54C3CE-1C1C-45BB-B997-2A4D5FA56D24}" type="presParOf" srcId="{D8DD32BB-86A2-4271-88A4-8082203E07FD}" destId="{2531A315-FC48-4911-A5EB-17F718E78537}" srcOrd="2" destOrd="0" presId="urn:microsoft.com/office/officeart/2005/8/layout/hierarchy3"/>
    <dgm:cxn modelId="{8021F07A-9737-45DB-979E-BFE9BEF9E1BB}" type="presParOf" srcId="{2531A315-FC48-4911-A5EB-17F718E78537}" destId="{1E4805BB-CA8E-411F-B04F-798EFCFD3823}" srcOrd="0" destOrd="0" presId="urn:microsoft.com/office/officeart/2005/8/layout/hierarchy3"/>
    <dgm:cxn modelId="{B8B720B1-B2E3-4BF3-A909-0051C8CB21D9}" type="presParOf" srcId="{1E4805BB-CA8E-411F-B04F-798EFCFD3823}" destId="{93D99146-B2D7-4831-B86E-E9452A4E445C}" srcOrd="0" destOrd="0" presId="urn:microsoft.com/office/officeart/2005/8/layout/hierarchy3"/>
    <dgm:cxn modelId="{ED63C928-0AE9-4F99-B99F-1750775B3183}" type="presParOf" srcId="{1E4805BB-CA8E-411F-B04F-798EFCFD3823}" destId="{84DFF841-AA7B-40C7-A751-D64E019EBE85}" srcOrd="1" destOrd="0" presId="urn:microsoft.com/office/officeart/2005/8/layout/hierarchy3"/>
    <dgm:cxn modelId="{70CCE35C-294E-41CF-83EA-733DE044E74C}" type="presParOf" srcId="{2531A315-FC48-4911-A5EB-17F718E78537}" destId="{D558D6BF-E566-41A7-B7E8-25EA6FEFE5BE}" srcOrd="1" destOrd="0" presId="urn:microsoft.com/office/officeart/2005/8/layout/hierarchy3"/>
    <dgm:cxn modelId="{1FB4124B-DB37-48C3-869F-1DA63F41BED7}" type="presParOf" srcId="{D558D6BF-E566-41A7-B7E8-25EA6FEFE5BE}" destId="{80E98E46-CDB6-494A-9569-9AC2095B4615}" srcOrd="0" destOrd="0" presId="urn:microsoft.com/office/officeart/2005/8/layout/hierarchy3"/>
    <dgm:cxn modelId="{7F6A0F3D-BD2A-4482-BBF1-1E6C5021078F}" type="presParOf" srcId="{D558D6BF-E566-41A7-B7E8-25EA6FEFE5BE}" destId="{8DAD645C-BEF8-4041-B012-1B59EBCE901C}" srcOrd="1" destOrd="0" presId="urn:microsoft.com/office/officeart/2005/8/layout/hierarchy3"/>
    <dgm:cxn modelId="{73ADB9B8-199F-4115-8EA1-E5717976DE3E}" type="presParOf" srcId="{D558D6BF-E566-41A7-B7E8-25EA6FEFE5BE}" destId="{184DD82A-1D96-465D-A89A-3A8F4A8AB47D}" srcOrd="2" destOrd="0" presId="urn:microsoft.com/office/officeart/2005/8/layout/hierarchy3"/>
    <dgm:cxn modelId="{E62943C3-2AD6-46A7-B4F2-3028F62DB47D}" type="presParOf" srcId="{D558D6BF-E566-41A7-B7E8-25EA6FEFE5BE}" destId="{E0233A0A-8F2D-47D1-AF07-1DE9D71016C3}" srcOrd="3" destOrd="0" presId="urn:microsoft.com/office/officeart/2005/8/layout/hierarchy3"/>
    <dgm:cxn modelId="{3DD15E7E-E072-48B7-A392-99D1A597D053}" type="presParOf" srcId="{D558D6BF-E566-41A7-B7E8-25EA6FEFE5BE}" destId="{D65C2027-CFFE-45EE-A196-3F3B47D606BB}" srcOrd="4" destOrd="0" presId="urn:microsoft.com/office/officeart/2005/8/layout/hierarchy3"/>
    <dgm:cxn modelId="{8373D1F5-4320-4437-9103-506F668141E9}" type="presParOf" srcId="{D558D6BF-E566-41A7-B7E8-25EA6FEFE5BE}" destId="{B961B060-17BF-43AD-A7C6-5A6165C9A93B}" srcOrd="5" destOrd="0" presId="urn:microsoft.com/office/officeart/2005/8/layout/hierarchy3"/>
    <dgm:cxn modelId="{E8C9AEE5-DFF7-4DD1-BE7E-C32559BC2C00}" type="presParOf" srcId="{D8DD32BB-86A2-4271-88A4-8082203E07FD}" destId="{770052EA-77B4-4D0B-A7AF-028FFE1DCBDA}" srcOrd="3" destOrd="0" presId="urn:microsoft.com/office/officeart/2005/8/layout/hierarchy3"/>
    <dgm:cxn modelId="{3458E693-C501-4159-A552-38E63B10D121}" type="presParOf" srcId="{770052EA-77B4-4D0B-A7AF-028FFE1DCBDA}" destId="{632ACC37-F029-497C-A827-90229FFFA4F1}" srcOrd="0" destOrd="0" presId="urn:microsoft.com/office/officeart/2005/8/layout/hierarchy3"/>
    <dgm:cxn modelId="{01E244FF-BE80-4994-BEB7-C98D0D96A294}" type="presParOf" srcId="{632ACC37-F029-497C-A827-90229FFFA4F1}" destId="{2047B2BE-304E-4B7B-8707-EA0DDAB0E099}" srcOrd="0" destOrd="0" presId="urn:microsoft.com/office/officeart/2005/8/layout/hierarchy3"/>
    <dgm:cxn modelId="{5F7398C5-5762-475D-B7F9-0014FB497920}" type="presParOf" srcId="{632ACC37-F029-497C-A827-90229FFFA4F1}" destId="{635C41CC-E500-4A91-A2A8-1B980ADD6A0C}" srcOrd="1" destOrd="0" presId="urn:microsoft.com/office/officeart/2005/8/layout/hierarchy3"/>
    <dgm:cxn modelId="{56AFAF0E-83B2-4223-BB88-4C8FA1458097}" type="presParOf" srcId="{770052EA-77B4-4D0B-A7AF-028FFE1DCBDA}" destId="{44F70946-DB99-41E6-9999-2B55A2441D0E}" srcOrd="1" destOrd="0" presId="urn:microsoft.com/office/officeart/2005/8/layout/hierarchy3"/>
    <dgm:cxn modelId="{392FF1F5-A7DE-4211-8E45-FC60EDB9275A}" type="presParOf" srcId="{44F70946-DB99-41E6-9999-2B55A2441D0E}" destId="{7F81EA85-F0AE-40BC-A0AD-965DE59BFFC4}" srcOrd="0" destOrd="0" presId="urn:microsoft.com/office/officeart/2005/8/layout/hierarchy3"/>
    <dgm:cxn modelId="{A5B55819-F6AB-4A09-9681-6BDE286CA1AC}" type="presParOf" srcId="{44F70946-DB99-41E6-9999-2B55A2441D0E}" destId="{25E223CB-2312-479D-AD62-D64AF385B77B}" srcOrd="1" destOrd="0" presId="urn:microsoft.com/office/officeart/2005/8/layout/hierarchy3"/>
    <dgm:cxn modelId="{DB8C4734-4ED7-4766-9CAF-CE6DC94F1AC3}" type="presParOf" srcId="{44F70946-DB99-41E6-9999-2B55A2441D0E}" destId="{A9EFDD84-384F-4C62-A589-C3C0146F4A82}" srcOrd="2" destOrd="0" presId="urn:microsoft.com/office/officeart/2005/8/layout/hierarchy3"/>
    <dgm:cxn modelId="{E92E37D9-54BD-4669-84F0-5AE22AFD0B03}" type="presParOf" srcId="{44F70946-DB99-41E6-9999-2B55A2441D0E}" destId="{01EC9955-EFE1-4572-B4AE-51141C4A3A36}" srcOrd="3" destOrd="0" presId="urn:microsoft.com/office/officeart/2005/8/layout/hierarchy3"/>
    <dgm:cxn modelId="{A61E2D24-E4D9-45B3-8C1A-DE0EA1C2FF00}" type="presParOf" srcId="{D8DD32BB-86A2-4271-88A4-8082203E07FD}" destId="{203AC725-BD88-47AF-BED1-E08C47E54F2C}" srcOrd="4" destOrd="0" presId="urn:microsoft.com/office/officeart/2005/8/layout/hierarchy3"/>
    <dgm:cxn modelId="{4E77BF5B-BB11-45FD-85AC-DD1911178A15}" type="presParOf" srcId="{203AC725-BD88-47AF-BED1-E08C47E54F2C}" destId="{E35FCF86-35D3-445D-910D-531B64924FB0}" srcOrd="0" destOrd="0" presId="urn:microsoft.com/office/officeart/2005/8/layout/hierarchy3"/>
    <dgm:cxn modelId="{50BC5ECE-6E2E-4A20-8EAF-0FD32F0893EC}" type="presParOf" srcId="{E35FCF86-35D3-445D-910D-531B64924FB0}" destId="{4061642E-FD72-4AE9-890E-335C1D50B22F}" srcOrd="0" destOrd="0" presId="urn:microsoft.com/office/officeart/2005/8/layout/hierarchy3"/>
    <dgm:cxn modelId="{96C50754-8CBB-444B-9673-42B104075A16}" type="presParOf" srcId="{E35FCF86-35D3-445D-910D-531B64924FB0}" destId="{C2E2F908-11A2-485D-B23A-A85A9F8742F4}" srcOrd="1" destOrd="0" presId="urn:microsoft.com/office/officeart/2005/8/layout/hierarchy3"/>
    <dgm:cxn modelId="{AFA17B39-FF3F-41E9-8CE3-4BD3EBBDDCC1}" type="presParOf" srcId="{203AC725-BD88-47AF-BED1-E08C47E54F2C}" destId="{B32414BC-6E08-44DC-A71A-754E0DCECA0C}" srcOrd="1" destOrd="0" presId="urn:microsoft.com/office/officeart/2005/8/layout/hierarchy3"/>
    <dgm:cxn modelId="{1068FFA6-C500-4B10-9366-17BCF49934BC}" type="presParOf" srcId="{B32414BC-6E08-44DC-A71A-754E0DCECA0C}" destId="{879D3579-8720-4D6C-9E1C-F022BA3963B1}" srcOrd="0" destOrd="0" presId="urn:microsoft.com/office/officeart/2005/8/layout/hierarchy3"/>
    <dgm:cxn modelId="{CDA7A288-EA81-4CA6-BF56-C1B02EB1C6D1}" type="presParOf" srcId="{B32414BC-6E08-44DC-A71A-754E0DCECA0C}" destId="{AB1359EF-77A7-423E-A888-53DF439AEED0}" srcOrd="1" destOrd="0" presId="urn:microsoft.com/office/officeart/2005/8/layout/hierarchy3"/>
    <dgm:cxn modelId="{A15398E3-E402-4D27-B492-86540710CADC}" type="presParOf" srcId="{B32414BC-6E08-44DC-A71A-754E0DCECA0C}" destId="{20FC17B0-92E7-42EF-9759-812AE9CFF031}" srcOrd="2" destOrd="0" presId="urn:microsoft.com/office/officeart/2005/8/layout/hierarchy3"/>
    <dgm:cxn modelId="{BB8362AE-69BA-42C6-8D49-B84B08E96059}" type="presParOf" srcId="{B32414BC-6E08-44DC-A71A-754E0DCECA0C}" destId="{07548BB6-546C-455B-8924-50375A5B8D4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7EDE4-1AA3-41A9-B0D4-61184EF027E8}">
      <dsp:nvSpPr>
        <dsp:cNvPr id="0" name=""/>
        <dsp:cNvSpPr/>
      </dsp:nvSpPr>
      <dsp:spPr>
        <a:xfrm>
          <a:off x="4018" y="69853"/>
          <a:ext cx="1370260" cy="685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Option 1 – Do Nothing</a:t>
          </a:r>
        </a:p>
      </dsp:txBody>
      <dsp:txXfrm>
        <a:off x="24085" y="89920"/>
        <a:ext cx="1330126" cy="644996"/>
      </dsp:txXfrm>
    </dsp:sp>
    <dsp:sp modelId="{84E42120-6DFF-4BF1-A376-C9B9AA6EF794}">
      <dsp:nvSpPr>
        <dsp:cNvPr id="0" name=""/>
        <dsp:cNvSpPr/>
      </dsp:nvSpPr>
      <dsp:spPr>
        <a:xfrm>
          <a:off x="141044" y="754983"/>
          <a:ext cx="137026" cy="513847"/>
        </a:xfrm>
        <a:custGeom>
          <a:avLst/>
          <a:gdLst/>
          <a:ahLst/>
          <a:cxnLst/>
          <a:rect l="0" t="0" r="0" b="0"/>
          <a:pathLst>
            <a:path>
              <a:moveTo>
                <a:pt x="0" y="0"/>
              </a:moveTo>
              <a:lnTo>
                <a:pt x="0" y="513847"/>
              </a:lnTo>
              <a:lnTo>
                <a:pt x="137026" y="5138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6F689-9AEA-4B9B-B864-44D71F32965A}">
      <dsp:nvSpPr>
        <dsp:cNvPr id="0" name=""/>
        <dsp:cNvSpPr/>
      </dsp:nvSpPr>
      <dsp:spPr>
        <a:xfrm>
          <a:off x="278070" y="926265"/>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BCC does not find a new system</a:t>
          </a:r>
        </a:p>
      </dsp:txBody>
      <dsp:txXfrm>
        <a:off x="298137" y="946332"/>
        <a:ext cx="1056074" cy="644996"/>
      </dsp:txXfrm>
    </dsp:sp>
    <dsp:sp modelId="{9BF1E1B4-682C-4931-A653-EA517964A2B2}">
      <dsp:nvSpPr>
        <dsp:cNvPr id="0" name=""/>
        <dsp:cNvSpPr/>
      </dsp:nvSpPr>
      <dsp:spPr>
        <a:xfrm>
          <a:off x="141044" y="754983"/>
          <a:ext cx="137026" cy="1370260"/>
        </a:xfrm>
        <a:custGeom>
          <a:avLst/>
          <a:gdLst/>
          <a:ahLst/>
          <a:cxnLst/>
          <a:rect l="0" t="0" r="0" b="0"/>
          <a:pathLst>
            <a:path>
              <a:moveTo>
                <a:pt x="0" y="0"/>
              </a:moveTo>
              <a:lnTo>
                <a:pt x="0" y="1370260"/>
              </a:lnTo>
              <a:lnTo>
                <a:pt x="137026" y="1370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11BF2-466C-40BB-895E-0E8B661BD17F}">
      <dsp:nvSpPr>
        <dsp:cNvPr id="0" name=""/>
        <dsp:cNvSpPr/>
      </dsp:nvSpPr>
      <dsp:spPr>
        <a:xfrm>
          <a:off x="278070" y="1782678"/>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Schools act independently </a:t>
          </a:r>
        </a:p>
      </dsp:txBody>
      <dsp:txXfrm>
        <a:off x="298137" y="1802745"/>
        <a:ext cx="1056074" cy="644996"/>
      </dsp:txXfrm>
    </dsp:sp>
    <dsp:sp modelId="{C43F9002-5ACA-4948-8542-9F9CBBFE75C9}">
      <dsp:nvSpPr>
        <dsp:cNvPr id="0" name=""/>
        <dsp:cNvSpPr/>
      </dsp:nvSpPr>
      <dsp:spPr>
        <a:xfrm>
          <a:off x="141044" y="754983"/>
          <a:ext cx="137026" cy="2226673"/>
        </a:xfrm>
        <a:custGeom>
          <a:avLst/>
          <a:gdLst/>
          <a:ahLst/>
          <a:cxnLst/>
          <a:rect l="0" t="0" r="0" b="0"/>
          <a:pathLst>
            <a:path>
              <a:moveTo>
                <a:pt x="0" y="0"/>
              </a:moveTo>
              <a:lnTo>
                <a:pt x="0" y="2226673"/>
              </a:lnTo>
              <a:lnTo>
                <a:pt x="137026" y="2226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66D77-08BA-492D-8BDA-9BD7E6C19B0E}">
      <dsp:nvSpPr>
        <dsp:cNvPr id="0" name=""/>
        <dsp:cNvSpPr/>
      </dsp:nvSpPr>
      <dsp:spPr>
        <a:xfrm>
          <a:off x="278070" y="2639091"/>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BCC tries to continue whatever services it can provide</a:t>
          </a:r>
        </a:p>
      </dsp:txBody>
      <dsp:txXfrm>
        <a:off x="298137" y="2659158"/>
        <a:ext cx="1056074" cy="644996"/>
      </dsp:txXfrm>
    </dsp:sp>
    <dsp:sp modelId="{808181DC-C006-4351-91D1-2C85FD4E70FC}">
      <dsp:nvSpPr>
        <dsp:cNvPr id="0" name=""/>
        <dsp:cNvSpPr/>
      </dsp:nvSpPr>
      <dsp:spPr>
        <a:xfrm>
          <a:off x="1716844" y="69853"/>
          <a:ext cx="1370260" cy="685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Option 2 – BCC hosting an alternative system</a:t>
          </a:r>
        </a:p>
      </dsp:txBody>
      <dsp:txXfrm>
        <a:off x="1736911" y="89920"/>
        <a:ext cx="1330126" cy="644996"/>
      </dsp:txXfrm>
    </dsp:sp>
    <dsp:sp modelId="{EE9F6454-7AEA-4E10-9FD4-50ECECFCE0EA}">
      <dsp:nvSpPr>
        <dsp:cNvPr id="0" name=""/>
        <dsp:cNvSpPr/>
      </dsp:nvSpPr>
      <dsp:spPr>
        <a:xfrm>
          <a:off x="1853870" y="754983"/>
          <a:ext cx="137026" cy="513847"/>
        </a:xfrm>
        <a:custGeom>
          <a:avLst/>
          <a:gdLst/>
          <a:ahLst/>
          <a:cxnLst/>
          <a:rect l="0" t="0" r="0" b="0"/>
          <a:pathLst>
            <a:path>
              <a:moveTo>
                <a:pt x="0" y="0"/>
              </a:moveTo>
              <a:lnTo>
                <a:pt x="0" y="513847"/>
              </a:lnTo>
              <a:lnTo>
                <a:pt x="137026" y="5138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F3994-1C86-4CA9-B30D-A25FE7E73DC1}">
      <dsp:nvSpPr>
        <dsp:cNvPr id="0" name=""/>
        <dsp:cNvSpPr/>
      </dsp:nvSpPr>
      <dsp:spPr>
        <a:xfrm>
          <a:off x="1990896" y="926265"/>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BCC puts in a new HR and Payroll  system for schools which is run and supported by BCC</a:t>
          </a:r>
        </a:p>
      </dsp:txBody>
      <dsp:txXfrm>
        <a:off x="2010963" y="946332"/>
        <a:ext cx="1056074" cy="644996"/>
      </dsp:txXfrm>
    </dsp:sp>
    <dsp:sp modelId="{AC94926A-BC81-4557-B8B3-41D82C31B485}">
      <dsp:nvSpPr>
        <dsp:cNvPr id="0" name=""/>
        <dsp:cNvSpPr/>
      </dsp:nvSpPr>
      <dsp:spPr>
        <a:xfrm>
          <a:off x="1853870" y="754983"/>
          <a:ext cx="137026" cy="1370260"/>
        </a:xfrm>
        <a:custGeom>
          <a:avLst/>
          <a:gdLst/>
          <a:ahLst/>
          <a:cxnLst/>
          <a:rect l="0" t="0" r="0" b="0"/>
          <a:pathLst>
            <a:path>
              <a:moveTo>
                <a:pt x="0" y="0"/>
              </a:moveTo>
              <a:lnTo>
                <a:pt x="0" y="1370260"/>
              </a:lnTo>
              <a:lnTo>
                <a:pt x="137026" y="1370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CB6691-756F-498F-B11A-C9C07BB13365}">
      <dsp:nvSpPr>
        <dsp:cNvPr id="0" name=""/>
        <dsp:cNvSpPr/>
      </dsp:nvSpPr>
      <dsp:spPr>
        <a:xfrm>
          <a:off x="1990896" y="1782678"/>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Schools can still buy subscriptions to Schools HR, Payroll &amp; Pensions and SFS</a:t>
          </a:r>
        </a:p>
      </dsp:txBody>
      <dsp:txXfrm>
        <a:off x="2010963" y="1802745"/>
        <a:ext cx="1056074" cy="644996"/>
      </dsp:txXfrm>
    </dsp:sp>
    <dsp:sp modelId="{93D99146-B2D7-4831-B86E-E9452A4E445C}">
      <dsp:nvSpPr>
        <dsp:cNvPr id="0" name=""/>
        <dsp:cNvSpPr/>
      </dsp:nvSpPr>
      <dsp:spPr>
        <a:xfrm>
          <a:off x="3429669" y="69853"/>
          <a:ext cx="1370260" cy="685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Option 3 – BCC identifies a system-based solution to replace Oracle and support the transition of schools onto the new system(s)</a:t>
          </a:r>
        </a:p>
      </dsp:txBody>
      <dsp:txXfrm>
        <a:off x="3449736" y="89920"/>
        <a:ext cx="1330126" cy="644996"/>
      </dsp:txXfrm>
    </dsp:sp>
    <dsp:sp modelId="{80E98E46-CDB6-494A-9569-9AC2095B4615}">
      <dsp:nvSpPr>
        <dsp:cNvPr id="0" name=""/>
        <dsp:cNvSpPr/>
      </dsp:nvSpPr>
      <dsp:spPr>
        <a:xfrm>
          <a:off x="3566695" y="754983"/>
          <a:ext cx="188065" cy="524405"/>
        </a:xfrm>
        <a:custGeom>
          <a:avLst/>
          <a:gdLst/>
          <a:ahLst/>
          <a:cxnLst/>
          <a:rect l="0" t="0" r="0" b="0"/>
          <a:pathLst>
            <a:path>
              <a:moveTo>
                <a:pt x="0" y="0"/>
              </a:moveTo>
              <a:lnTo>
                <a:pt x="0" y="524405"/>
              </a:lnTo>
              <a:lnTo>
                <a:pt x="188065" y="524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D645C-BEF8-4041-B012-1B59EBCE901C}">
      <dsp:nvSpPr>
        <dsp:cNvPr id="0" name=""/>
        <dsp:cNvSpPr/>
      </dsp:nvSpPr>
      <dsp:spPr>
        <a:xfrm>
          <a:off x="3754761" y="936823"/>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BCC lets schools choose their own HR and Payroll system</a:t>
          </a:r>
        </a:p>
      </dsp:txBody>
      <dsp:txXfrm>
        <a:off x="3774828" y="956890"/>
        <a:ext cx="1056074" cy="644996"/>
      </dsp:txXfrm>
    </dsp:sp>
    <dsp:sp modelId="{184DD82A-1D96-465D-A89A-3A8F4A8AB47D}">
      <dsp:nvSpPr>
        <dsp:cNvPr id="0" name=""/>
        <dsp:cNvSpPr/>
      </dsp:nvSpPr>
      <dsp:spPr>
        <a:xfrm>
          <a:off x="3566695" y="754983"/>
          <a:ext cx="137026" cy="1370260"/>
        </a:xfrm>
        <a:custGeom>
          <a:avLst/>
          <a:gdLst/>
          <a:ahLst/>
          <a:cxnLst/>
          <a:rect l="0" t="0" r="0" b="0"/>
          <a:pathLst>
            <a:path>
              <a:moveTo>
                <a:pt x="0" y="0"/>
              </a:moveTo>
              <a:lnTo>
                <a:pt x="0" y="1370260"/>
              </a:lnTo>
              <a:lnTo>
                <a:pt x="137026" y="1370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33A0A-8F2D-47D1-AF07-1DE9D71016C3}">
      <dsp:nvSpPr>
        <dsp:cNvPr id="0" name=""/>
        <dsp:cNvSpPr/>
      </dsp:nvSpPr>
      <dsp:spPr>
        <a:xfrm>
          <a:off x="3703721" y="1782678"/>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Schools can still buy subscriptions to Schools HR, Payroll &amp; Pensions and SFS</a:t>
          </a:r>
        </a:p>
      </dsp:txBody>
      <dsp:txXfrm>
        <a:off x="3723788" y="1802745"/>
        <a:ext cx="1056074" cy="644996"/>
      </dsp:txXfrm>
    </dsp:sp>
    <dsp:sp modelId="{D65C2027-CFFE-45EE-A196-3F3B47D606BB}">
      <dsp:nvSpPr>
        <dsp:cNvPr id="0" name=""/>
        <dsp:cNvSpPr/>
      </dsp:nvSpPr>
      <dsp:spPr>
        <a:xfrm>
          <a:off x="3566695" y="754983"/>
          <a:ext cx="137026" cy="2226673"/>
        </a:xfrm>
        <a:custGeom>
          <a:avLst/>
          <a:gdLst/>
          <a:ahLst/>
          <a:cxnLst/>
          <a:rect l="0" t="0" r="0" b="0"/>
          <a:pathLst>
            <a:path>
              <a:moveTo>
                <a:pt x="0" y="0"/>
              </a:moveTo>
              <a:lnTo>
                <a:pt x="0" y="2226673"/>
              </a:lnTo>
              <a:lnTo>
                <a:pt x="137026" y="2226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61B060-17BF-43AD-A7C6-5A6165C9A93B}">
      <dsp:nvSpPr>
        <dsp:cNvPr id="0" name=""/>
        <dsp:cNvSpPr/>
      </dsp:nvSpPr>
      <dsp:spPr>
        <a:xfrm>
          <a:off x="3703721" y="2639091"/>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BCC delivers the HR and Payroll service on whichever system the schools have chosen</a:t>
          </a:r>
        </a:p>
      </dsp:txBody>
      <dsp:txXfrm>
        <a:off x="3723788" y="2659158"/>
        <a:ext cx="1056074" cy="644996"/>
      </dsp:txXfrm>
    </dsp:sp>
    <dsp:sp modelId="{2047B2BE-304E-4B7B-8707-EA0DDAB0E099}">
      <dsp:nvSpPr>
        <dsp:cNvPr id="0" name=""/>
        <dsp:cNvSpPr/>
      </dsp:nvSpPr>
      <dsp:spPr>
        <a:xfrm>
          <a:off x="5142495" y="69853"/>
          <a:ext cx="1370260" cy="685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Option 4 - BCC identifies and transition to an end-to-end solution</a:t>
          </a:r>
        </a:p>
      </dsp:txBody>
      <dsp:txXfrm>
        <a:off x="5162562" y="89920"/>
        <a:ext cx="1330126" cy="644996"/>
      </dsp:txXfrm>
    </dsp:sp>
    <dsp:sp modelId="{7F81EA85-F0AE-40BC-A0AD-965DE59BFFC4}">
      <dsp:nvSpPr>
        <dsp:cNvPr id="0" name=""/>
        <dsp:cNvSpPr/>
      </dsp:nvSpPr>
      <dsp:spPr>
        <a:xfrm>
          <a:off x="5279521" y="754983"/>
          <a:ext cx="137026" cy="513847"/>
        </a:xfrm>
        <a:custGeom>
          <a:avLst/>
          <a:gdLst/>
          <a:ahLst/>
          <a:cxnLst/>
          <a:rect l="0" t="0" r="0" b="0"/>
          <a:pathLst>
            <a:path>
              <a:moveTo>
                <a:pt x="0" y="0"/>
              </a:moveTo>
              <a:lnTo>
                <a:pt x="0" y="513847"/>
              </a:lnTo>
              <a:lnTo>
                <a:pt x="137026" y="5138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223CB-2312-479D-AD62-D64AF385B77B}">
      <dsp:nvSpPr>
        <dsp:cNvPr id="0" name=""/>
        <dsp:cNvSpPr/>
      </dsp:nvSpPr>
      <dsp:spPr>
        <a:xfrm>
          <a:off x="5416547" y="926265"/>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BCC asks schools to buy the services they currently use BCC for from a commercial provider</a:t>
          </a:r>
        </a:p>
      </dsp:txBody>
      <dsp:txXfrm>
        <a:off x="5436614" y="946332"/>
        <a:ext cx="1056074" cy="644996"/>
      </dsp:txXfrm>
    </dsp:sp>
    <dsp:sp modelId="{A9EFDD84-384F-4C62-A589-C3C0146F4A82}">
      <dsp:nvSpPr>
        <dsp:cNvPr id="0" name=""/>
        <dsp:cNvSpPr/>
      </dsp:nvSpPr>
      <dsp:spPr>
        <a:xfrm>
          <a:off x="5279521" y="754983"/>
          <a:ext cx="137026" cy="1370260"/>
        </a:xfrm>
        <a:custGeom>
          <a:avLst/>
          <a:gdLst/>
          <a:ahLst/>
          <a:cxnLst/>
          <a:rect l="0" t="0" r="0" b="0"/>
          <a:pathLst>
            <a:path>
              <a:moveTo>
                <a:pt x="0" y="0"/>
              </a:moveTo>
              <a:lnTo>
                <a:pt x="0" y="1370260"/>
              </a:lnTo>
              <a:lnTo>
                <a:pt x="137026" y="1370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C9955-EFE1-4572-B4AE-51141C4A3A36}">
      <dsp:nvSpPr>
        <dsp:cNvPr id="0" name=""/>
        <dsp:cNvSpPr/>
      </dsp:nvSpPr>
      <dsp:spPr>
        <a:xfrm>
          <a:off x="5416547" y="1782678"/>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BCC stops offering HR, Payroll &amp; SFS subscriptions</a:t>
          </a:r>
        </a:p>
      </dsp:txBody>
      <dsp:txXfrm>
        <a:off x="5436614" y="1802745"/>
        <a:ext cx="1056074" cy="644996"/>
      </dsp:txXfrm>
    </dsp:sp>
    <dsp:sp modelId="{4061642E-FD72-4AE9-890E-335C1D50B22F}">
      <dsp:nvSpPr>
        <dsp:cNvPr id="0" name=""/>
        <dsp:cNvSpPr/>
      </dsp:nvSpPr>
      <dsp:spPr>
        <a:xfrm>
          <a:off x="6855321" y="69853"/>
          <a:ext cx="1370260" cy="685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Option 5 – Delivery via an ADV</a:t>
          </a:r>
        </a:p>
      </dsp:txBody>
      <dsp:txXfrm>
        <a:off x="6875388" y="89920"/>
        <a:ext cx="1330126" cy="644996"/>
      </dsp:txXfrm>
    </dsp:sp>
    <dsp:sp modelId="{879D3579-8720-4D6C-9E1C-F022BA3963B1}">
      <dsp:nvSpPr>
        <dsp:cNvPr id="0" name=""/>
        <dsp:cNvSpPr/>
      </dsp:nvSpPr>
      <dsp:spPr>
        <a:xfrm>
          <a:off x="6992347" y="754983"/>
          <a:ext cx="137026" cy="513847"/>
        </a:xfrm>
        <a:custGeom>
          <a:avLst/>
          <a:gdLst/>
          <a:ahLst/>
          <a:cxnLst/>
          <a:rect l="0" t="0" r="0" b="0"/>
          <a:pathLst>
            <a:path>
              <a:moveTo>
                <a:pt x="0" y="0"/>
              </a:moveTo>
              <a:lnTo>
                <a:pt x="0" y="513847"/>
              </a:lnTo>
              <a:lnTo>
                <a:pt x="137026" y="5138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1359EF-77A7-423E-A888-53DF439AEED0}">
      <dsp:nvSpPr>
        <dsp:cNvPr id="0" name=""/>
        <dsp:cNvSpPr/>
      </dsp:nvSpPr>
      <dsp:spPr>
        <a:xfrm>
          <a:off x="7129373" y="926265"/>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BCC sells the services to another provider </a:t>
          </a:r>
        </a:p>
      </dsp:txBody>
      <dsp:txXfrm>
        <a:off x="7149440" y="946332"/>
        <a:ext cx="1056074" cy="644996"/>
      </dsp:txXfrm>
    </dsp:sp>
    <dsp:sp modelId="{20FC17B0-92E7-42EF-9759-812AE9CFF031}">
      <dsp:nvSpPr>
        <dsp:cNvPr id="0" name=""/>
        <dsp:cNvSpPr/>
      </dsp:nvSpPr>
      <dsp:spPr>
        <a:xfrm>
          <a:off x="6992347" y="754983"/>
          <a:ext cx="137026" cy="1370260"/>
        </a:xfrm>
        <a:custGeom>
          <a:avLst/>
          <a:gdLst/>
          <a:ahLst/>
          <a:cxnLst/>
          <a:rect l="0" t="0" r="0" b="0"/>
          <a:pathLst>
            <a:path>
              <a:moveTo>
                <a:pt x="0" y="0"/>
              </a:moveTo>
              <a:lnTo>
                <a:pt x="0" y="1370260"/>
              </a:lnTo>
              <a:lnTo>
                <a:pt x="137026" y="1370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48BB6-546C-455B-8924-50375A5B8D4C}">
      <dsp:nvSpPr>
        <dsp:cNvPr id="0" name=""/>
        <dsp:cNvSpPr/>
      </dsp:nvSpPr>
      <dsp:spPr>
        <a:xfrm>
          <a:off x="7129373" y="1782678"/>
          <a:ext cx="1096208" cy="685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Or BCC sets up a trust/community organisation etc.</a:t>
          </a:r>
        </a:p>
      </dsp:txBody>
      <dsp:txXfrm>
        <a:off x="7149440" y="1802745"/>
        <a:ext cx="1056074" cy="6449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04/10/2024</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04/10/2024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4</a:t>
            </a:fld>
            <a:endParaRPr lang="en-GB"/>
          </a:p>
        </p:txBody>
      </p:sp>
    </p:spTree>
    <p:extLst>
      <p:ext uri="{BB962C8B-B14F-4D97-AF65-F5344CB8AC3E}">
        <p14:creationId xmlns:p14="http://schemas.microsoft.com/office/powerpoint/2010/main" val="372648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8</a:t>
            </a:fld>
            <a:endParaRPr lang="en-GB"/>
          </a:p>
        </p:txBody>
      </p:sp>
    </p:spTree>
    <p:extLst>
      <p:ext uri="{BB962C8B-B14F-4D97-AF65-F5344CB8AC3E}">
        <p14:creationId xmlns:p14="http://schemas.microsoft.com/office/powerpoint/2010/main" val="127680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9</a:t>
            </a:fld>
            <a:endParaRPr lang="en-GB"/>
          </a:p>
        </p:txBody>
      </p:sp>
    </p:spTree>
    <p:extLst>
      <p:ext uri="{BB962C8B-B14F-4D97-AF65-F5344CB8AC3E}">
        <p14:creationId xmlns:p14="http://schemas.microsoft.com/office/powerpoint/2010/main" val="2302622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5" name="Rectangle 4">
            <a:extLst>
              <a:ext uri="{FF2B5EF4-FFF2-40B4-BE49-F238E27FC236}">
                <a16:creationId xmlns:a16="http://schemas.microsoft.com/office/drawing/2014/main" id="{AE1743F5-8ADD-6DC3-B496-72FAA2A5B9FD}"/>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 id="2147483652" r:id="rId7"/>
    <p:sldLayoutId id="2147483653" r:id="rId8"/>
    <p:sldLayoutId id="2147483654" r:id="rId9"/>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419" y="1525"/>
            <a:ext cx="9138581" cy="5141975"/>
          </a:xfrm>
          <a:prstGeom prst="rect">
            <a:avLst/>
          </a:prstGeom>
        </p:spPr>
      </p:pic>
      <p:sp>
        <p:nvSpPr>
          <p:cNvPr id="5" name="Rectangle 4">
            <a:extLst>
              <a:ext uri="{FF2B5EF4-FFF2-40B4-BE49-F238E27FC236}">
                <a16:creationId xmlns:a16="http://schemas.microsoft.com/office/drawing/2014/main" id="{823A1F96-F084-E1AA-3103-DC1A3232E37A}"/>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5" name="Rectangle 4">
            <a:extLst>
              <a:ext uri="{FF2B5EF4-FFF2-40B4-BE49-F238E27FC236}">
                <a16:creationId xmlns:a16="http://schemas.microsoft.com/office/drawing/2014/main" id="{3C26233A-4FF4-9B1A-F2C4-F62D4D11D2A9}"/>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oracleschoolsrelationship@birmingham.gov.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Oracle for Schools Project</a:t>
            </a:r>
          </a:p>
        </p:txBody>
      </p:sp>
      <p:sp>
        <p:nvSpPr>
          <p:cNvPr id="3" name="Subtitle 2"/>
          <p:cNvSpPr>
            <a:spLocks noGrp="1"/>
          </p:cNvSpPr>
          <p:nvPr>
            <p:ph type="subTitle" idx="1"/>
          </p:nvPr>
        </p:nvSpPr>
        <p:spPr/>
        <p:txBody>
          <a:bodyPr/>
          <a:lstStyle/>
          <a:p>
            <a:r>
              <a:rPr lang="en-GB" dirty="0"/>
              <a:t>Briefing Pack for Governors</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183C-D628-EB66-35CE-CB55327A18A1}"/>
              </a:ext>
            </a:extLst>
          </p:cNvPr>
          <p:cNvSpPr>
            <a:spLocks noGrp="1"/>
          </p:cNvSpPr>
          <p:nvPr>
            <p:ph type="title"/>
          </p:nvPr>
        </p:nvSpPr>
        <p:spPr/>
        <p:txBody>
          <a:bodyPr/>
          <a:lstStyle/>
          <a:p>
            <a:r>
              <a:rPr lang="en-US">
                <a:latin typeface="Arial Nova"/>
              </a:rPr>
              <a:t>Any questions?</a:t>
            </a:r>
            <a:endParaRPr lang="en-US"/>
          </a:p>
        </p:txBody>
      </p:sp>
      <p:sp>
        <p:nvSpPr>
          <p:cNvPr id="3" name="Content Placeholder 2">
            <a:extLst>
              <a:ext uri="{FF2B5EF4-FFF2-40B4-BE49-F238E27FC236}">
                <a16:creationId xmlns:a16="http://schemas.microsoft.com/office/drawing/2014/main" id="{31E806B5-120A-7F32-BB35-1ACBE6C174FD}"/>
              </a:ext>
            </a:extLst>
          </p:cNvPr>
          <p:cNvSpPr>
            <a:spLocks noGrp="1"/>
          </p:cNvSpPr>
          <p:nvPr>
            <p:ph idx="1"/>
          </p:nvPr>
        </p:nvSpPr>
        <p:spPr/>
        <p:txBody>
          <a:bodyPr vert="horz" lIns="77925" tIns="38963" rIns="77925" bIns="38963" rtlCol="0" anchor="t">
            <a:normAutofit/>
          </a:bodyPr>
          <a:lstStyle/>
          <a:p>
            <a:pPr marL="292100" indent="-292100"/>
            <a:r>
              <a:rPr lang="en-GB" dirty="0">
                <a:latin typeface="Arial Nova"/>
              </a:rPr>
              <a:t>Anything not answered today will be addressed in subsequent Q&amp;A documents </a:t>
            </a:r>
          </a:p>
          <a:p>
            <a:pPr marL="292100" indent="-292100"/>
            <a:r>
              <a:rPr lang="en-GB" dirty="0">
                <a:latin typeface="Arial Nova"/>
              </a:rPr>
              <a:t>You can send questions to Chris Etheridge at </a:t>
            </a:r>
            <a:r>
              <a:rPr lang="en-GB" dirty="0">
                <a:latin typeface="Arial Nova"/>
                <a:hlinkClick r:id="rId2"/>
              </a:rPr>
              <a:t>oracleschoolsrelationship@birmingham.gov.uk</a:t>
            </a:r>
            <a:r>
              <a:rPr lang="en-GB" dirty="0">
                <a:latin typeface="Arial Nova"/>
              </a:rPr>
              <a:t> </a:t>
            </a:r>
            <a:endParaRPr lang="en-US" dirty="0">
              <a:highlight>
                <a:srgbClr val="FFFF00"/>
              </a:highlight>
              <a:latin typeface="Arial Nova"/>
            </a:endParaRPr>
          </a:p>
        </p:txBody>
      </p:sp>
    </p:spTree>
    <p:extLst>
      <p:ext uri="{BB962C8B-B14F-4D97-AF65-F5344CB8AC3E}">
        <p14:creationId xmlns:p14="http://schemas.microsoft.com/office/powerpoint/2010/main" val="77878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C160-94BC-E21A-CD32-C595BA69871E}"/>
              </a:ext>
            </a:extLst>
          </p:cNvPr>
          <p:cNvSpPr>
            <a:spLocks noGrp="1"/>
          </p:cNvSpPr>
          <p:nvPr>
            <p:ph type="title"/>
          </p:nvPr>
        </p:nvSpPr>
        <p:spPr/>
        <p:txBody>
          <a:bodyPr/>
          <a:lstStyle/>
          <a:p>
            <a:r>
              <a:rPr lang="en-GB" dirty="0"/>
              <a:t>Project Background</a:t>
            </a:r>
          </a:p>
        </p:txBody>
      </p:sp>
      <p:sp>
        <p:nvSpPr>
          <p:cNvPr id="3" name="Content Placeholder 2">
            <a:extLst>
              <a:ext uri="{FF2B5EF4-FFF2-40B4-BE49-F238E27FC236}">
                <a16:creationId xmlns:a16="http://schemas.microsoft.com/office/drawing/2014/main" id="{CF8FB4C2-E819-0684-8282-3784B6A1BA37}"/>
              </a:ext>
            </a:extLst>
          </p:cNvPr>
          <p:cNvSpPr>
            <a:spLocks noGrp="1"/>
          </p:cNvSpPr>
          <p:nvPr>
            <p:ph idx="1"/>
          </p:nvPr>
        </p:nvSpPr>
        <p:spPr/>
        <p:txBody>
          <a:bodyPr>
            <a:normAutofit lnSpcReduction="10000"/>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The Oracle Improvement Board has been assessing the future of Oracle and is planning to reimplement Oracle to address wider system issues across the council, but recommendations have also been made in a Cabinet report, approved in May ’24, that the reimplementation does not include the use of Oracle for schools.</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council remains strongly committed to ensuring schools receive the best possible services to support their activities, and as such there has been an options appraisal project to identify the best options for schools in moving away from Oracle use.  </a:t>
            </a:r>
          </a:p>
          <a:p>
            <a:r>
              <a:rPr lang="en-GB" sz="1800" dirty="0">
                <a:effectLst/>
                <a:latin typeface="Aptos" panose="020B0004020202020204" pitchFamily="34" charset="0"/>
                <a:ea typeface="Aptos" panose="020B0004020202020204" pitchFamily="34" charset="0"/>
                <a:cs typeface="Times New Roman" panose="02020603050405020304" pitchFamily="18" charset="0"/>
              </a:rPr>
              <a:t>It is important to note that there will be no changes to existing arrangements until September 2025 and we plan to support schools effectively through the transition .</a:t>
            </a:r>
            <a:endParaRPr lang="en-GB" sz="1800" dirty="0"/>
          </a:p>
        </p:txBody>
      </p:sp>
    </p:spTree>
    <p:extLst>
      <p:ext uri="{BB962C8B-B14F-4D97-AF65-F5344CB8AC3E}">
        <p14:creationId xmlns:p14="http://schemas.microsoft.com/office/powerpoint/2010/main" val="17514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B1D-066D-F88B-28ED-6F621E41E07E}"/>
              </a:ext>
            </a:extLst>
          </p:cNvPr>
          <p:cNvSpPr>
            <a:spLocks noGrp="1"/>
          </p:cNvSpPr>
          <p:nvPr>
            <p:ph type="title"/>
          </p:nvPr>
        </p:nvSpPr>
        <p:spPr/>
        <p:txBody>
          <a:bodyPr/>
          <a:lstStyle/>
          <a:p>
            <a:r>
              <a:rPr lang="en-GB"/>
              <a:t>The options we considered</a:t>
            </a:r>
          </a:p>
        </p:txBody>
      </p:sp>
      <p:graphicFrame>
        <p:nvGraphicFramePr>
          <p:cNvPr id="4" name="Content Placeholder 3" descr="Options considered flow cart">
            <a:extLst>
              <a:ext uri="{FF2B5EF4-FFF2-40B4-BE49-F238E27FC236}">
                <a16:creationId xmlns:a16="http://schemas.microsoft.com/office/drawing/2014/main" id="{3C829A7B-7405-F4F3-7379-6009D6AEDE84}"/>
              </a:ext>
            </a:extLst>
          </p:cNvPr>
          <p:cNvGraphicFramePr>
            <a:graphicFrameLocks noGrp="1"/>
          </p:cNvGraphicFramePr>
          <p:nvPr>
            <p:ph idx="1"/>
            <p:extLst>
              <p:ext uri="{D42A27DB-BD31-4B8C-83A1-F6EECF244321}">
                <p14:modId xmlns:p14="http://schemas.microsoft.com/office/powerpoint/2010/main" val="617635706"/>
              </p:ext>
            </p:extLst>
          </p:nvPr>
        </p:nvGraphicFramePr>
        <p:xfrm>
          <a:off x="457200" y="1058863"/>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2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400" dirty="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options we considered:</a:t>
            </a:r>
            <a:endParaRPr lang="en-GB" sz="2400" dirty="0">
              <a:latin typeface="Arial" panose="020B0604020202020204" pitchFamily="34" charset="0"/>
              <a:cs typeface="Arial" panose="020B0604020202020204" pitchFamily="34" charset="0"/>
            </a:endParaRPr>
          </a:p>
        </p:txBody>
      </p:sp>
      <p:graphicFrame>
        <p:nvGraphicFramePr>
          <p:cNvPr id="3" name="Content Placeholder 2">
            <a:extLst>
              <a:ext uri="{FF2B5EF4-FFF2-40B4-BE49-F238E27FC236}">
                <a16:creationId xmlns:a16="http://schemas.microsoft.com/office/drawing/2014/main" id="{776AEDE8-104E-E368-F46F-06F5AA323F61}"/>
              </a:ext>
            </a:extLst>
          </p:cNvPr>
          <p:cNvGraphicFramePr>
            <a:graphicFrameLocks noGrp="1"/>
          </p:cNvGraphicFramePr>
          <p:nvPr>
            <p:ph idx="1"/>
            <p:extLst>
              <p:ext uri="{D42A27DB-BD31-4B8C-83A1-F6EECF244321}">
                <p14:modId xmlns:p14="http://schemas.microsoft.com/office/powerpoint/2010/main" val="2075945442"/>
              </p:ext>
            </p:extLst>
          </p:nvPr>
        </p:nvGraphicFramePr>
        <p:xfrm>
          <a:off x="589768" y="1268537"/>
          <a:ext cx="8057132" cy="3257552"/>
        </p:xfrm>
        <a:graphic>
          <a:graphicData uri="http://schemas.openxmlformats.org/drawingml/2006/table">
            <a:tbl>
              <a:tblPr firstRow="1" firstCol="1" bandRow="1"/>
              <a:tblGrid>
                <a:gridCol w="1445788">
                  <a:extLst>
                    <a:ext uri="{9D8B030D-6E8A-4147-A177-3AD203B41FA5}">
                      <a16:colId xmlns:a16="http://schemas.microsoft.com/office/drawing/2014/main" val="1007953119"/>
                    </a:ext>
                  </a:extLst>
                </a:gridCol>
                <a:gridCol w="1321381">
                  <a:extLst>
                    <a:ext uri="{9D8B030D-6E8A-4147-A177-3AD203B41FA5}">
                      <a16:colId xmlns:a16="http://schemas.microsoft.com/office/drawing/2014/main" val="342589971"/>
                    </a:ext>
                  </a:extLst>
                </a:gridCol>
                <a:gridCol w="1259176">
                  <a:extLst>
                    <a:ext uri="{9D8B030D-6E8A-4147-A177-3AD203B41FA5}">
                      <a16:colId xmlns:a16="http://schemas.microsoft.com/office/drawing/2014/main" val="1449892537"/>
                    </a:ext>
                  </a:extLst>
                </a:gridCol>
                <a:gridCol w="1386250">
                  <a:extLst>
                    <a:ext uri="{9D8B030D-6E8A-4147-A177-3AD203B41FA5}">
                      <a16:colId xmlns:a16="http://schemas.microsoft.com/office/drawing/2014/main" val="1159593458"/>
                    </a:ext>
                  </a:extLst>
                </a:gridCol>
                <a:gridCol w="1259176">
                  <a:extLst>
                    <a:ext uri="{9D8B030D-6E8A-4147-A177-3AD203B41FA5}">
                      <a16:colId xmlns:a16="http://schemas.microsoft.com/office/drawing/2014/main" val="2313343255"/>
                    </a:ext>
                  </a:extLst>
                </a:gridCol>
                <a:gridCol w="1385361">
                  <a:extLst>
                    <a:ext uri="{9D8B030D-6E8A-4147-A177-3AD203B41FA5}">
                      <a16:colId xmlns:a16="http://schemas.microsoft.com/office/drawing/2014/main" val="2110881544"/>
                    </a:ext>
                  </a:extLst>
                </a:gridCol>
              </a:tblGrid>
              <a:tr h="720304">
                <a:tc>
                  <a:txBody>
                    <a:bodyPr/>
                    <a:lstStyle/>
                    <a:p>
                      <a:pPr algn="l">
                        <a:lnSpc>
                          <a:spcPct val="105000"/>
                        </a:lnSpc>
                        <a:spcAft>
                          <a:spcPts val="800"/>
                        </a:spcAft>
                      </a:pPr>
                      <a:r>
                        <a:rPr lang="en-GB" sz="1000" kern="100">
                          <a:solidFill>
                            <a:srgbClr val="FFFFFF"/>
                          </a:solidFill>
                          <a:effectLst/>
                          <a:highlight>
                            <a:srgbClr val="000000"/>
                          </a:highlight>
                          <a:latin typeface="Arial" panose="020B0604020202020204" pitchFamily="34" charset="0"/>
                          <a:ea typeface="Arial" panose="020B0604020202020204" pitchFamily="34" charset="0"/>
                          <a:cs typeface="Arial" panose="020B0604020202020204" pitchFamily="34" charset="0"/>
                        </a:rPr>
                        <a:t>Option / Criteria</a:t>
                      </a:r>
                      <a:endParaRPr lang="en-GB" sz="1000" kern="10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1000" kern="100">
                          <a:solidFill>
                            <a:srgbClr val="FFFFFF"/>
                          </a:solidFill>
                          <a:effectLst/>
                          <a:highlight>
                            <a:srgbClr val="000000"/>
                          </a:highlight>
                          <a:latin typeface="Arial" panose="020B0604020202020204" pitchFamily="34" charset="0"/>
                          <a:ea typeface="Arial" panose="020B0604020202020204" pitchFamily="34" charset="0"/>
                          <a:cs typeface="Arial" panose="020B0604020202020204" pitchFamily="34" charset="0"/>
                        </a:rPr>
                        <a:t>Provides schools with a workable solution to replace Oracle by September 2025</a:t>
                      </a:r>
                      <a:endParaRPr lang="en-GB" sz="1000" kern="10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p>
                      <a:pPr algn="l">
                        <a:lnSpc>
                          <a:spcPct val="105000"/>
                        </a:lnSpc>
                        <a:spcAft>
                          <a:spcPts val="800"/>
                        </a:spcAft>
                      </a:pPr>
                      <a:r>
                        <a:rPr lang="en-GB" sz="1000" kern="100">
                          <a:effectLst/>
                          <a:highlight>
                            <a:srgbClr val="000000"/>
                          </a:highlight>
                          <a:latin typeface="Arial" panose="020B0604020202020204" pitchFamily="34" charset="0"/>
                          <a:ea typeface="Arial" panose="020B0604020202020204" pitchFamily="34" charset="0"/>
                          <a:cs typeface="Arial" panose="020B0604020202020204" pitchFamily="34" charset="0"/>
                        </a:rPr>
                        <a:t> </a:t>
                      </a:r>
                      <a:endParaRPr lang="en-GB" sz="1000" kern="10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1000" kern="100">
                          <a:solidFill>
                            <a:srgbClr val="FFFFFF"/>
                          </a:solidFill>
                          <a:effectLst/>
                          <a:highlight>
                            <a:srgbClr val="000000"/>
                          </a:highlight>
                          <a:latin typeface="Arial" panose="020B0604020202020204" pitchFamily="34" charset="0"/>
                          <a:ea typeface="Arial" panose="020B0604020202020204" pitchFamily="34" charset="0"/>
                          <a:cs typeface="Arial" panose="020B0604020202020204" pitchFamily="34" charset="0"/>
                        </a:rPr>
                        <a:t>Supports BCC’s Improvement and Recovery Plan </a:t>
                      </a:r>
                      <a:endParaRPr lang="en-GB" sz="1000" kern="10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p>
                      <a:pPr algn="l">
                        <a:lnSpc>
                          <a:spcPct val="105000"/>
                        </a:lnSpc>
                        <a:spcAft>
                          <a:spcPts val="800"/>
                        </a:spcAft>
                      </a:pPr>
                      <a:r>
                        <a:rPr lang="en-GB" sz="1000" kern="100">
                          <a:effectLst/>
                          <a:highlight>
                            <a:srgbClr val="000000"/>
                          </a:highlight>
                          <a:latin typeface="Arial" panose="020B0604020202020204" pitchFamily="34" charset="0"/>
                          <a:ea typeface="Arial" panose="020B0604020202020204" pitchFamily="34" charset="0"/>
                          <a:cs typeface="Arial" panose="020B0604020202020204" pitchFamily="34" charset="0"/>
                        </a:rPr>
                        <a:t> </a:t>
                      </a:r>
                      <a:endParaRPr lang="en-GB" sz="1000" kern="10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1000" kern="100" dirty="0">
                          <a:solidFill>
                            <a:srgbClr val="FFFFFF"/>
                          </a:solidFill>
                          <a:effectLst/>
                          <a:highlight>
                            <a:srgbClr val="000000"/>
                          </a:highlight>
                          <a:latin typeface="Arial" panose="020B0604020202020204" pitchFamily="34" charset="0"/>
                          <a:ea typeface="Arial" panose="020B0604020202020204" pitchFamily="34" charset="0"/>
                          <a:cs typeface="Arial" panose="020B0604020202020204" pitchFamily="34" charset="0"/>
                        </a:rPr>
                        <a:t>Provides the best value for money for BCC and schools.</a:t>
                      </a:r>
                      <a:endParaRPr lang="en-GB" sz="1000" kern="100" dirty="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1000" kern="100">
                          <a:solidFill>
                            <a:srgbClr val="FFFFFF"/>
                          </a:solidFill>
                          <a:effectLst/>
                          <a:highlight>
                            <a:srgbClr val="000000"/>
                          </a:highlight>
                          <a:latin typeface="Arial" panose="020B0604020202020204" pitchFamily="34" charset="0"/>
                          <a:ea typeface="Arial" panose="020B0604020202020204" pitchFamily="34" charset="0"/>
                          <a:cs typeface="Arial" panose="020B0604020202020204" pitchFamily="34" charset="0"/>
                        </a:rPr>
                        <a:t>Schools have access to services of advice and guidance.</a:t>
                      </a:r>
                      <a:endParaRPr lang="en-GB" sz="1000" kern="10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p>
                      <a:pPr algn="l">
                        <a:lnSpc>
                          <a:spcPct val="105000"/>
                        </a:lnSpc>
                        <a:spcAft>
                          <a:spcPts val="800"/>
                        </a:spcAft>
                      </a:pPr>
                      <a:r>
                        <a:rPr lang="en-GB" sz="1000" kern="100">
                          <a:effectLst/>
                          <a:highlight>
                            <a:srgbClr val="000000"/>
                          </a:highlight>
                          <a:latin typeface="Arial" panose="020B0604020202020204" pitchFamily="34" charset="0"/>
                          <a:ea typeface="Arial" panose="020B0604020202020204" pitchFamily="34" charset="0"/>
                          <a:cs typeface="Arial" panose="020B0604020202020204" pitchFamily="34" charset="0"/>
                        </a:rPr>
                        <a:t> </a:t>
                      </a:r>
                      <a:endParaRPr lang="en-GB" sz="1000" kern="10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1000" kern="100">
                          <a:solidFill>
                            <a:srgbClr val="FFFFFF"/>
                          </a:solidFill>
                          <a:effectLst/>
                          <a:highlight>
                            <a:srgbClr val="000000"/>
                          </a:highlight>
                          <a:latin typeface="Arial" panose="020B0604020202020204" pitchFamily="34" charset="0"/>
                          <a:ea typeface="Arial" panose="020B0604020202020204" pitchFamily="34" charset="0"/>
                          <a:cs typeface="Arial" panose="020B0604020202020204" pitchFamily="34" charset="0"/>
                        </a:rPr>
                        <a:t>Allows BCC and schools to meet their statutory and legal obligations</a:t>
                      </a:r>
                      <a:endParaRPr lang="en-GB" sz="1000" kern="100">
                        <a:effectLst/>
                        <a:highlight>
                          <a:srgbClr val="00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843137743"/>
                  </a:ext>
                </a:extLst>
              </a:tr>
              <a:tr h="398332">
                <a:tc>
                  <a:txBody>
                    <a:bodyPr/>
                    <a:lstStyle/>
                    <a:p>
                      <a:pPr algn="l">
                        <a:lnSpc>
                          <a:spcPct val="105000"/>
                        </a:lnSpc>
                        <a:spcAft>
                          <a:spcPts val="800"/>
                        </a:spcAft>
                      </a:pPr>
                      <a:r>
                        <a:rPr lang="en-GB" sz="1000" kern="100">
                          <a:effectLst/>
                          <a:latin typeface="Arial" panose="020B0604020202020204" pitchFamily="34" charset="0"/>
                          <a:ea typeface="Arial" panose="020B0604020202020204" pitchFamily="34" charset="0"/>
                          <a:cs typeface="Arial" panose="020B0604020202020204" pitchFamily="34" charset="0"/>
                        </a:rPr>
                        <a:t>Option 2 - </a:t>
                      </a:r>
                      <a:r>
                        <a:rPr lang="en-GB" sz="1000" kern="100">
                          <a:effectLst/>
                          <a:latin typeface="Arial" panose="020B0604020202020204" pitchFamily="34" charset="0"/>
                          <a:ea typeface="Calibri" panose="020F0502020204030204" pitchFamily="34" charset="0"/>
                          <a:cs typeface="Arial" panose="020B0604020202020204" pitchFamily="34" charset="0"/>
                        </a:rPr>
                        <a:t>BCC</a:t>
                      </a:r>
                      <a:r>
                        <a:rPr lang="en-GB" sz="1000" kern="100">
                          <a:effectLst/>
                          <a:latin typeface="Arial" panose="020B0604020202020204" pitchFamily="34" charset="0"/>
                          <a:ea typeface="Arial" panose="020B0604020202020204" pitchFamily="34" charset="0"/>
                          <a:cs typeface="Arial" panose="020B0604020202020204" pitchFamily="34" charset="0"/>
                        </a:rPr>
                        <a:t> hosting an alternative system to Oracle</a:t>
                      </a:r>
                      <a:endParaRPr lang="en-GB" sz="1000" kern="100">
                        <a:effectLs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5000"/>
                        </a:lnSpc>
                        <a:spcAft>
                          <a:spcPts val="800"/>
                        </a:spcAft>
                      </a:pPr>
                      <a:r>
                        <a:rPr lang="en-GB" sz="500" b="1" kern="100">
                          <a:effectLst/>
                          <a:highlight>
                            <a:srgbClr val="FF0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5000"/>
                        </a:lnSpc>
                        <a:spcAft>
                          <a:spcPts val="800"/>
                        </a:spcAft>
                      </a:pPr>
                      <a:r>
                        <a:rPr lang="en-GB" sz="500" b="1" kern="100">
                          <a:effectLst/>
                          <a:highlight>
                            <a:srgbClr val="FF0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5000"/>
                        </a:lnSpc>
                        <a:spcAft>
                          <a:spcPts val="800"/>
                        </a:spcAft>
                      </a:pPr>
                      <a:r>
                        <a:rPr lang="en-GB" sz="500" b="1" kern="100">
                          <a:effectLst/>
                          <a:highlight>
                            <a:srgbClr val="FF0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5000"/>
                        </a:lnSpc>
                        <a:spcAft>
                          <a:spcPts val="800"/>
                        </a:spcAft>
                      </a:pPr>
                      <a:r>
                        <a:rPr lang="en-GB" sz="500" b="1" kern="100">
                          <a:solidFill>
                            <a:srgbClr val="FFC000"/>
                          </a:solidFill>
                          <a:effectLst/>
                          <a:highlight>
                            <a:srgbClr val="FFC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C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5000"/>
                        </a:lnSpc>
                        <a:spcAft>
                          <a:spcPts val="800"/>
                        </a:spcAft>
                      </a:pPr>
                      <a:r>
                        <a:rPr lang="en-GB" sz="500" b="1" kern="100">
                          <a:effectLst/>
                          <a:highlight>
                            <a:srgbClr val="FFC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C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5079478"/>
                  </a:ext>
                </a:extLst>
              </a:tr>
              <a:tr h="935661">
                <a:tc>
                  <a:txBody>
                    <a:bodyPr/>
                    <a:lstStyle/>
                    <a:p>
                      <a:pPr algn="l">
                        <a:lnSpc>
                          <a:spcPct val="105000"/>
                        </a:lnSpc>
                        <a:spcAft>
                          <a:spcPts val="800"/>
                        </a:spcAft>
                      </a:pPr>
                      <a:r>
                        <a:rPr lang="en-GB" sz="1000" kern="100">
                          <a:effectLst/>
                          <a:latin typeface="Arial" panose="020B0604020202020204" pitchFamily="34" charset="0"/>
                          <a:ea typeface="Arial" panose="020B0604020202020204" pitchFamily="34" charset="0"/>
                          <a:cs typeface="Arial" panose="020B0604020202020204" pitchFamily="34" charset="0"/>
                        </a:rPr>
                        <a:t>Option 3 - </a:t>
                      </a:r>
                      <a:r>
                        <a:rPr lang="en-GB" sz="1000" kern="100">
                          <a:effectLst/>
                          <a:latin typeface="Arial" panose="020B0604020202020204" pitchFamily="34" charset="0"/>
                          <a:ea typeface="Calibri" panose="020F0502020204030204" pitchFamily="34" charset="0"/>
                          <a:cs typeface="Arial" panose="020B0604020202020204" pitchFamily="34" charset="0"/>
                        </a:rPr>
                        <a:t>BCC</a:t>
                      </a:r>
                      <a:r>
                        <a:rPr lang="en-GB" sz="1000" kern="100">
                          <a:effectLst/>
                          <a:latin typeface="Arial" panose="020B0604020202020204" pitchFamily="34" charset="0"/>
                          <a:ea typeface="Arial" panose="020B0604020202020204" pitchFamily="34" charset="0"/>
                          <a:cs typeface="Arial" panose="020B0604020202020204" pitchFamily="34" charset="0"/>
                        </a:rPr>
                        <a:t> identifies a system-based solution to replace Oracle and support the transition of schools onto the new system(s)</a:t>
                      </a:r>
                      <a:endParaRPr lang="en-GB" sz="1000" kern="100">
                        <a:effectLs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5000"/>
                        </a:lnSpc>
                        <a:spcAft>
                          <a:spcPts val="800"/>
                        </a:spcAft>
                      </a:pPr>
                      <a:r>
                        <a:rPr lang="en-GB" sz="500" b="1" kern="100">
                          <a:solidFill>
                            <a:srgbClr val="FFC000"/>
                          </a:solidFill>
                          <a:effectLst/>
                          <a:highlight>
                            <a:srgbClr val="FF0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5000"/>
                        </a:lnSpc>
                        <a:spcAft>
                          <a:spcPts val="800"/>
                        </a:spcAft>
                      </a:pPr>
                      <a:r>
                        <a:rPr lang="en-GB" sz="500" b="1" kern="100">
                          <a:effectLst/>
                          <a:highlight>
                            <a:srgbClr val="FF0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5000"/>
                        </a:lnSpc>
                        <a:spcAft>
                          <a:spcPts val="800"/>
                        </a:spcAft>
                      </a:pPr>
                      <a:r>
                        <a:rPr lang="en-GB" sz="500" b="1" kern="100">
                          <a:effectLst/>
                          <a:highlight>
                            <a:srgbClr val="FF0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0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5000"/>
                        </a:lnSpc>
                        <a:spcAft>
                          <a:spcPts val="800"/>
                        </a:spcAft>
                      </a:pPr>
                      <a:r>
                        <a:rPr lang="en-GB" sz="5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5000"/>
                        </a:lnSpc>
                        <a:spcAft>
                          <a:spcPts val="800"/>
                        </a:spcAft>
                      </a:pPr>
                      <a:r>
                        <a:rPr lang="en-GB" sz="5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14425413"/>
                  </a:ext>
                </a:extLst>
              </a:tr>
              <a:tr h="666997">
                <a:tc>
                  <a:txBody>
                    <a:bodyPr/>
                    <a:lstStyle/>
                    <a:p>
                      <a:pPr algn="l">
                        <a:lnSpc>
                          <a:spcPct val="105000"/>
                        </a:lnSpc>
                        <a:spcAft>
                          <a:spcPts val="800"/>
                        </a:spcAft>
                      </a:pPr>
                      <a:r>
                        <a:rPr lang="en-GB" sz="1000" kern="100">
                          <a:effectLst/>
                          <a:latin typeface="Arial" panose="020B0604020202020204" pitchFamily="34" charset="0"/>
                          <a:ea typeface="Arial" panose="020B0604020202020204" pitchFamily="34" charset="0"/>
                          <a:cs typeface="Arial" panose="020B0604020202020204" pitchFamily="34" charset="0"/>
                        </a:rPr>
                        <a:t>Option 4 - </a:t>
                      </a:r>
                      <a:r>
                        <a:rPr lang="en-GB" sz="1000" kern="100">
                          <a:effectLst/>
                          <a:latin typeface="Arial" panose="020B0604020202020204" pitchFamily="34" charset="0"/>
                          <a:ea typeface="Calibri" panose="020F0502020204030204" pitchFamily="34" charset="0"/>
                          <a:cs typeface="Arial" panose="020B0604020202020204" pitchFamily="34" charset="0"/>
                        </a:rPr>
                        <a:t>BCC</a:t>
                      </a:r>
                      <a:r>
                        <a:rPr lang="en-GB" sz="1000" kern="100">
                          <a:effectLst/>
                          <a:latin typeface="Arial" panose="020B0604020202020204" pitchFamily="34" charset="0"/>
                          <a:ea typeface="Arial" panose="020B0604020202020204" pitchFamily="34" charset="0"/>
                          <a:cs typeface="Arial" panose="020B0604020202020204" pitchFamily="34" charset="0"/>
                        </a:rPr>
                        <a:t> identifies and  support the transition of schools onto an end-to-end solution</a:t>
                      </a:r>
                      <a:endParaRPr lang="en-GB" sz="1000" kern="100">
                        <a:effectLs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5000"/>
                        </a:lnSpc>
                        <a:spcAft>
                          <a:spcPts val="800"/>
                        </a:spcAft>
                      </a:pPr>
                      <a:r>
                        <a:rPr lang="en-GB" sz="5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5000"/>
                        </a:lnSpc>
                        <a:spcAft>
                          <a:spcPts val="800"/>
                        </a:spcAft>
                      </a:pPr>
                      <a:r>
                        <a:rPr lang="en-GB" sz="5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5000"/>
                        </a:lnSpc>
                        <a:spcAft>
                          <a:spcPts val="800"/>
                        </a:spcAft>
                      </a:pPr>
                      <a:r>
                        <a:rPr lang="en-GB" sz="5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5000"/>
                        </a:lnSpc>
                        <a:spcAft>
                          <a:spcPts val="800"/>
                        </a:spcAft>
                      </a:pPr>
                      <a:r>
                        <a:rPr lang="en-GB" sz="500" b="1" kern="100">
                          <a:effectLst/>
                          <a:highlight>
                            <a:srgbClr val="FFC000"/>
                          </a:highlight>
                          <a:latin typeface="Arial" panose="020B0604020202020204" pitchFamily="34" charset="0"/>
                          <a:ea typeface="Arial" panose="020B0604020202020204" pitchFamily="34" charset="0"/>
                          <a:cs typeface="Arial" panose="020B0604020202020204" pitchFamily="34" charset="0"/>
                        </a:rPr>
                        <a:t> </a:t>
                      </a:r>
                      <a:endParaRPr lang="en-GB" sz="700" kern="100">
                        <a:effectLst/>
                        <a:highlight>
                          <a:srgbClr val="FFC00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5000"/>
                        </a:lnSpc>
                        <a:spcAft>
                          <a:spcPts val="800"/>
                        </a:spcAft>
                      </a:pPr>
                      <a:r>
                        <a:rPr lang="en-GB" sz="500" b="1" kern="100" dirty="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700" kern="100" dirty="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44878" marR="44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07272085"/>
                  </a:ext>
                </a:extLst>
              </a:tr>
            </a:tbl>
          </a:graphicData>
        </a:graphic>
      </p:graphicFrame>
      <p:sp>
        <p:nvSpPr>
          <p:cNvPr id="4" name="Content Placeholder 8">
            <a:extLst>
              <a:ext uri="{FF2B5EF4-FFF2-40B4-BE49-F238E27FC236}">
                <a16:creationId xmlns:a16="http://schemas.microsoft.com/office/drawing/2014/main" id="{474CE223-88F8-CECF-0377-43746746FD18}"/>
              </a:ext>
            </a:extLst>
          </p:cNvPr>
          <p:cNvSpPr txBox="1">
            <a:spLocks/>
          </p:cNvSpPr>
          <p:nvPr/>
        </p:nvSpPr>
        <p:spPr>
          <a:xfrm>
            <a:off x="457200" y="862720"/>
            <a:ext cx="8322269" cy="577193"/>
          </a:xfrm>
          <a:prstGeom prst="rect">
            <a:avLst/>
          </a:prstGeom>
        </p:spPr>
        <p:txBody>
          <a:bodyPr vert="horz" lIns="77925" tIns="38963" rIns="77925" bIns="38963" rtlCol="0">
            <a:norm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GB" sz="1400"/>
              <a:t>Of the three options we explored in detail, </a:t>
            </a:r>
            <a:r>
              <a:rPr lang="en-GB" sz="1400" b="1"/>
              <a:t>only one met the criteria</a:t>
            </a:r>
            <a:r>
              <a:rPr lang="en-GB" sz="1400"/>
              <a:t> we set out as essential – Option 4. </a:t>
            </a:r>
          </a:p>
          <a:p>
            <a:endParaRPr lang="en-GB" sz="1400"/>
          </a:p>
          <a:p>
            <a:pPr lvl="1"/>
            <a:endParaRPr lang="en-GB" sz="1050"/>
          </a:p>
        </p:txBody>
      </p:sp>
    </p:spTree>
    <p:extLst>
      <p:ext uri="{BB962C8B-B14F-4D97-AF65-F5344CB8AC3E}">
        <p14:creationId xmlns:p14="http://schemas.microsoft.com/office/powerpoint/2010/main" val="2913730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67AD-55D2-30DD-DF7F-9E51DAE8B2EA}"/>
              </a:ext>
            </a:extLst>
          </p:cNvPr>
          <p:cNvSpPr>
            <a:spLocks noGrp="1"/>
          </p:cNvSpPr>
          <p:nvPr>
            <p:ph type="title"/>
          </p:nvPr>
        </p:nvSpPr>
        <p:spPr/>
        <p:txBody>
          <a:bodyPr>
            <a:normAutofit/>
          </a:bodyPr>
          <a:lstStyle/>
          <a:p>
            <a:r>
              <a:rPr lang="en-GB" sz="2400">
                <a:latin typeface="Arial" panose="020B0604020202020204" pitchFamily="34" charset="0"/>
                <a:cs typeface="Arial" panose="020B0604020202020204" pitchFamily="34" charset="0"/>
              </a:rPr>
              <a:t>The rationale for the recommendation</a:t>
            </a:r>
            <a:endParaRPr lang="en-GB"/>
          </a:p>
        </p:txBody>
      </p:sp>
      <p:graphicFrame>
        <p:nvGraphicFramePr>
          <p:cNvPr id="12" name="Table 11">
            <a:extLst>
              <a:ext uri="{FF2B5EF4-FFF2-40B4-BE49-F238E27FC236}">
                <a16:creationId xmlns:a16="http://schemas.microsoft.com/office/drawing/2014/main" id="{CA56D901-045F-FF0D-0064-2217C1D02F4A}"/>
              </a:ext>
            </a:extLst>
          </p:cNvPr>
          <p:cNvGraphicFramePr>
            <a:graphicFrameLocks noGrp="1"/>
          </p:cNvGraphicFramePr>
          <p:nvPr>
            <p:extLst>
              <p:ext uri="{D42A27DB-BD31-4B8C-83A1-F6EECF244321}">
                <p14:modId xmlns:p14="http://schemas.microsoft.com/office/powerpoint/2010/main" val="2660420430"/>
              </p:ext>
            </p:extLst>
          </p:nvPr>
        </p:nvGraphicFramePr>
        <p:xfrm>
          <a:off x="539552" y="951570"/>
          <a:ext cx="8229599" cy="2965456"/>
        </p:xfrm>
        <a:graphic>
          <a:graphicData uri="http://schemas.openxmlformats.org/drawingml/2006/table">
            <a:tbl>
              <a:tblPr firstRow="1" firstCol="1" bandRow="1"/>
              <a:tblGrid>
                <a:gridCol w="1495927">
                  <a:extLst>
                    <a:ext uri="{9D8B030D-6E8A-4147-A177-3AD203B41FA5}">
                      <a16:colId xmlns:a16="http://schemas.microsoft.com/office/drawing/2014/main" val="3988949786"/>
                    </a:ext>
                  </a:extLst>
                </a:gridCol>
                <a:gridCol w="1610998">
                  <a:extLst>
                    <a:ext uri="{9D8B030D-6E8A-4147-A177-3AD203B41FA5}">
                      <a16:colId xmlns:a16="http://schemas.microsoft.com/office/drawing/2014/main" val="3112282136"/>
                    </a:ext>
                  </a:extLst>
                </a:gridCol>
                <a:gridCol w="1380857">
                  <a:extLst>
                    <a:ext uri="{9D8B030D-6E8A-4147-A177-3AD203B41FA5}">
                      <a16:colId xmlns:a16="http://schemas.microsoft.com/office/drawing/2014/main" val="1562856825"/>
                    </a:ext>
                  </a:extLst>
                </a:gridCol>
                <a:gridCol w="1265783">
                  <a:extLst>
                    <a:ext uri="{9D8B030D-6E8A-4147-A177-3AD203B41FA5}">
                      <a16:colId xmlns:a16="http://schemas.microsoft.com/office/drawing/2014/main" val="1561651376"/>
                    </a:ext>
                  </a:extLst>
                </a:gridCol>
                <a:gridCol w="1150714">
                  <a:extLst>
                    <a:ext uri="{9D8B030D-6E8A-4147-A177-3AD203B41FA5}">
                      <a16:colId xmlns:a16="http://schemas.microsoft.com/office/drawing/2014/main" val="789849828"/>
                    </a:ext>
                  </a:extLst>
                </a:gridCol>
                <a:gridCol w="1325320">
                  <a:extLst>
                    <a:ext uri="{9D8B030D-6E8A-4147-A177-3AD203B41FA5}">
                      <a16:colId xmlns:a16="http://schemas.microsoft.com/office/drawing/2014/main" val="702090570"/>
                    </a:ext>
                  </a:extLst>
                </a:gridCol>
              </a:tblGrid>
              <a:tr h="541851">
                <a:tc>
                  <a:txBody>
                    <a:bodyPr/>
                    <a:lstStyle/>
                    <a:p>
                      <a:pPr algn="l">
                        <a:lnSpc>
                          <a:spcPct val="105000"/>
                        </a:lnSpc>
                        <a:spcAft>
                          <a:spcPts val="800"/>
                        </a:spcAft>
                      </a:pPr>
                      <a:r>
                        <a:rPr lang="en-GB" sz="900" kern="100">
                          <a:solidFill>
                            <a:srgbClr val="FFFFFF"/>
                          </a:solidFill>
                          <a:effectLst/>
                          <a:highlight>
                            <a:srgbClr val="000000"/>
                          </a:highlight>
                          <a:latin typeface="+mn-lt"/>
                          <a:ea typeface="Arial" panose="020B0604020202020204" pitchFamily="34" charset="0"/>
                          <a:cs typeface="Arial" panose="020B0604020202020204" pitchFamily="34" charset="0"/>
                        </a:rPr>
                        <a:t>Option / Criteria</a:t>
                      </a:r>
                      <a:endParaRPr lang="en-GB" sz="1000" kern="100">
                        <a:effectLst/>
                        <a:highlight>
                          <a:srgbClr val="000000"/>
                        </a:highligh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900" kern="100">
                          <a:solidFill>
                            <a:srgbClr val="FFFFFF"/>
                          </a:solidFill>
                          <a:effectLst/>
                          <a:highlight>
                            <a:srgbClr val="000000"/>
                          </a:highlight>
                          <a:latin typeface="+mn-lt"/>
                          <a:ea typeface="Arial" panose="020B0604020202020204" pitchFamily="34" charset="0"/>
                          <a:cs typeface="Arial" panose="020B0604020202020204" pitchFamily="34" charset="0"/>
                        </a:rPr>
                        <a:t>Provides schools with a workable solution to replace Oracle by September 2025</a:t>
                      </a:r>
                      <a:endParaRPr lang="en-GB" sz="1000" kern="100">
                        <a:effectLst/>
                        <a:highlight>
                          <a:srgbClr val="000000"/>
                        </a:highlight>
                        <a:latin typeface="+mn-lt"/>
                        <a:ea typeface="Yu Mincho" panose="02020400000000000000" pitchFamily="18" charset="-128"/>
                        <a:cs typeface="Arial" panose="020B0604020202020204" pitchFamily="34" charset="0"/>
                      </a:endParaRPr>
                    </a:p>
                    <a:p>
                      <a:pPr algn="l">
                        <a:lnSpc>
                          <a:spcPct val="105000"/>
                        </a:lnSpc>
                        <a:spcAft>
                          <a:spcPts val="800"/>
                        </a:spcAft>
                      </a:pPr>
                      <a:r>
                        <a:rPr lang="en-GB" sz="900" kern="100">
                          <a:effectLst/>
                          <a:highlight>
                            <a:srgbClr val="000000"/>
                          </a:highlight>
                          <a:latin typeface="+mn-lt"/>
                          <a:ea typeface="Arial" panose="020B0604020202020204" pitchFamily="34" charset="0"/>
                          <a:cs typeface="Arial" panose="020B0604020202020204" pitchFamily="34" charset="0"/>
                        </a:rPr>
                        <a:t> </a:t>
                      </a:r>
                      <a:endParaRPr lang="en-GB" sz="1000" kern="100">
                        <a:effectLst/>
                        <a:highlight>
                          <a:srgbClr val="000000"/>
                        </a:highligh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900" kern="100">
                          <a:solidFill>
                            <a:srgbClr val="FFFFFF"/>
                          </a:solidFill>
                          <a:effectLst/>
                          <a:highlight>
                            <a:srgbClr val="000000"/>
                          </a:highlight>
                          <a:latin typeface="+mn-lt"/>
                          <a:ea typeface="Arial" panose="020B0604020202020204" pitchFamily="34" charset="0"/>
                          <a:cs typeface="Arial" panose="020B0604020202020204" pitchFamily="34" charset="0"/>
                        </a:rPr>
                        <a:t>Supports BCC’s Improvement and Recovery Plan </a:t>
                      </a:r>
                      <a:endParaRPr lang="en-GB" sz="1000" kern="100">
                        <a:effectLst/>
                        <a:highlight>
                          <a:srgbClr val="000000"/>
                        </a:highlight>
                        <a:latin typeface="+mn-lt"/>
                        <a:ea typeface="Yu Mincho" panose="02020400000000000000" pitchFamily="18" charset="-128"/>
                        <a:cs typeface="Arial" panose="020B0604020202020204" pitchFamily="34" charset="0"/>
                      </a:endParaRPr>
                    </a:p>
                    <a:p>
                      <a:pPr algn="l">
                        <a:lnSpc>
                          <a:spcPct val="105000"/>
                        </a:lnSpc>
                        <a:spcAft>
                          <a:spcPts val="800"/>
                        </a:spcAft>
                      </a:pPr>
                      <a:r>
                        <a:rPr lang="en-GB" sz="900" kern="100">
                          <a:effectLst/>
                          <a:highlight>
                            <a:srgbClr val="000000"/>
                          </a:highlight>
                          <a:latin typeface="+mn-lt"/>
                          <a:ea typeface="Arial" panose="020B0604020202020204" pitchFamily="34" charset="0"/>
                          <a:cs typeface="Arial" panose="020B0604020202020204" pitchFamily="34" charset="0"/>
                        </a:rPr>
                        <a:t> </a:t>
                      </a:r>
                      <a:endParaRPr lang="en-GB" sz="1000" kern="100">
                        <a:effectLst/>
                        <a:highlight>
                          <a:srgbClr val="000000"/>
                        </a:highligh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900" kern="100">
                          <a:solidFill>
                            <a:srgbClr val="FFFFFF"/>
                          </a:solidFill>
                          <a:effectLst/>
                          <a:highlight>
                            <a:srgbClr val="000000"/>
                          </a:highlight>
                          <a:latin typeface="+mn-lt"/>
                          <a:ea typeface="Arial" panose="020B0604020202020204" pitchFamily="34" charset="0"/>
                          <a:cs typeface="Arial" panose="020B0604020202020204" pitchFamily="34" charset="0"/>
                        </a:rPr>
                        <a:t>Provides the best value for money for BCC and schools.</a:t>
                      </a:r>
                      <a:endParaRPr lang="en-GB" sz="1000" kern="100">
                        <a:effectLst/>
                        <a:highlight>
                          <a:srgbClr val="000000"/>
                        </a:highligh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900" kern="100">
                          <a:solidFill>
                            <a:srgbClr val="FFFFFF"/>
                          </a:solidFill>
                          <a:effectLst/>
                          <a:highlight>
                            <a:srgbClr val="000000"/>
                          </a:highlight>
                          <a:latin typeface="+mn-lt"/>
                          <a:ea typeface="Arial" panose="020B0604020202020204" pitchFamily="34" charset="0"/>
                          <a:cs typeface="Arial" panose="020B0604020202020204" pitchFamily="34" charset="0"/>
                        </a:rPr>
                        <a:t>Schools have access to services of advice and guidance.</a:t>
                      </a:r>
                      <a:endParaRPr lang="en-GB" sz="1000" kern="100">
                        <a:effectLst/>
                        <a:highlight>
                          <a:srgbClr val="000000"/>
                        </a:highlight>
                        <a:latin typeface="+mn-lt"/>
                        <a:ea typeface="Yu Mincho" panose="02020400000000000000" pitchFamily="18" charset="-128"/>
                        <a:cs typeface="Arial" panose="020B0604020202020204" pitchFamily="34" charset="0"/>
                      </a:endParaRPr>
                    </a:p>
                    <a:p>
                      <a:pPr algn="l">
                        <a:lnSpc>
                          <a:spcPct val="105000"/>
                        </a:lnSpc>
                        <a:spcAft>
                          <a:spcPts val="800"/>
                        </a:spcAft>
                      </a:pPr>
                      <a:r>
                        <a:rPr lang="en-GB" sz="900" kern="100">
                          <a:effectLst/>
                          <a:highlight>
                            <a:srgbClr val="000000"/>
                          </a:highlight>
                          <a:latin typeface="+mn-lt"/>
                          <a:ea typeface="Arial" panose="020B0604020202020204" pitchFamily="34" charset="0"/>
                          <a:cs typeface="Arial" panose="020B0604020202020204" pitchFamily="34" charset="0"/>
                        </a:rPr>
                        <a:t> </a:t>
                      </a:r>
                      <a:endParaRPr lang="en-GB" sz="1000" kern="100">
                        <a:effectLst/>
                        <a:highlight>
                          <a:srgbClr val="000000"/>
                        </a:highligh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lnSpc>
                          <a:spcPct val="105000"/>
                        </a:lnSpc>
                        <a:spcAft>
                          <a:spcPts val="800"/>
                        </a:spcAft>
                      </a:pPr>
                      <a:r>
                        <a:rPr lang="en-GB" sz="900" kern="100">
                          <a:solidFill>
                            <a:srgbClr val="FFFFFF"/>
                          </a:solidFill>
                          <a:effectLst/>
                          <a:highlight>
                            <a:srgbClr val="000000"/>
                          </a:highlight>
                          <a:latin typeface="+mn-lt"/>
                          <a:ea typeface="Arial" panose="020B0604020202020204" pitchFamily="34" charset="0"/>
                          <a:cs typeface="Arial" panose="020B0604020202020204" pitchFamily="34" charset="0"/>
                        </a:rPr>
                        <a:t>Allows BCC and schools to meet their statutory and legal obligations</a:t>
                      </a:r>
                      <a:endParaRPr lang="en-GB" sz="1000" kern="100">
                        <a:effectLst/>
                        <a:highlight>
                          <a:srgbClr val="000000"/>
                        </a:highligh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42103826"/>
                  </a:ext>
                </a:extLst>
              </a:tr>
              <a:tr h="213148">
                <a:tc rowSpan="2">
                  <a:txBody>
                    <a:bodyPr/>
                    <a:lstStyle/>
                    <a:p>
                      <a:pPr algn="l">
                        <a:lnSpc>
                          <a:spcPct val="105000"/>
                        </a:lnSpc>
                        <a:spcAft>
                          <a:spcPts val="800"/>
                        </a:spcAft>
                      </a:pPr>
                      <a:r>
                        <a:rPr lang="en-GB" sz="1100" kern="100">
                          <a:effectLst/>
                          <a:latin typeface="+mn-lt"/>
                          <a:ea typeface="Arial" panose="020B0604020202020204" pitchFamily="34" charset="0"/>
                          <a:cs typeface="Arial" panose="020B0604020202020204" pitchFamily="34" charset="0"/>
                        </a:rPr>
                        <a:t>Option 4 - </a:t>
                      </a:r>
                      <a:r>
                        <a:rPr lang="en-GB" sz="1100" kern="100">
                          <a:effectLst/>
                          <a:latin typeface="+mn-lt"/>
                          <a:ea typeface="Calibri" panose="020F0502020204030204" pitchFamily="34" charset="0"/>
                          <a:cs typeface="Arial" panose="020B0604020202020204" pitchFamily="34" charset="0"/>
                        </a:rPr>
                        <a:t>BCC</a:t>
                      </a:r>
                      <a:r>
                        <a:rPr lang="en-GB" sz="1100" kern="100">
                          <a:effectLst/>
                          <a:latin typeface="+mn-lt"/>
                          <a:ea typeface="Arial" panose="020B0604020202020204" pitchFamily="34" charset="0"/>
                          <a:cs typeface="Arial" panose="020B0604020202020204" pitchFamily="34" charset="0"/>
                        </a:rPr>
                        <a:t> identifies and supports the transition of schools onto an end-to-end solution</a:t>
                      </a:r>
                      <a:endParaRPr lang="en-GB" sz="1200" kern="100">
                        <a:effectLs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5000"/>
                        </a:lnSpc>
                        <a:spcAft>
                          <a:spcPts val="800"/>
                        </a:spcAft>
                      </a:pPr>
                      <a:r>
                        <a:rPr lang="en-GB" sz="7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8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5000"/>
                        </a:lnSpc>
                        <a:spcAft>
                          <a:spcPts val="800"/>
                        </a:spcAft>
                      </a:pPr>
                      <a:r>
                        <a:rPr lang="en-GB" sz="7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8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5000"/>
                        </a:lnSpc>
                        <a:spcAft>
                          <a:spcPts val="800"/>
                        </a:spcAft>
                      </a:pPr>
                      <a:r>
                        <a:rPr lang="en-GB" sz="7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8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5000"/>
                        </a:lnSpc>
                        <a:spcAft>
                          <a:spcPts val="800"/>
                        </a:spcAft>
                      </a:pPr>
                      <a:r>
                        <a:rPr lang="en-GB" sz="700" b="1" kern="100">
                          <a:solidFill>
                            <a:srgbClr val="FFC000"/>
                          </a:solidFill>
                          <a:effectLst/>
                          <a:highlight>
                            <a:srgbClr val="FFC000"/>
                          </a:highlight>
                          <a:latin typeface="Arial" panose="020B0604020202020204" pitchFamily="34" charset="0"/>
                          <a:ea typeface="Arial" panose="020B0604020202020204" pitchFamily="34" charset="0"/>
                          <a:cs typeface="Arial" panose="020B0604020202020204" pitchFamily="34" charset="0"/>
                        </a:rPr>
                        <a:t> </a:t>
                      </a:r>
                      <a:endParaRPr lang="en-GB" sz="800" kern="100">
                        <a:effectLst/>
                        <a:highlight>
                          <a:srgbClr val="FFC000"/>
                        </a:highlight>
                        <a:latin typeface="Arial" panose="020B0604020202020204" pitchFamily="34" charset="0"/>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5000"/>
                        </a:lnSpc>
                        <a:spcAft>
                          <a:spcPts val="800"/>
                        </a:spcAft>
                      </a:pPr>
                      <a:r>
                        <a:rPr lang="en-GB" sz="700" b="1" kern="100">
                          <a:effectLst/>
                          <a:highlight>
                            <a:srgbClr val="00B050"/>
                          </a:highlight>
                          <a:latin typeface="Arial" panose="020B0604020202020204" pitchFamily="34" charset="0"/>
                          <a:ea typeface="Arial" panose="020B0604020202020204" pitchFamily="34" charset="0"/>
                          <a:cs typeface="Arial" panose="020B0604020202020204" pitchFamily="34" charset="0"/>
                        </a:rPr>
                        <a:t> </a:t>
                      </a:r>
                      <a:endParaRPr lang="en-GB" sz="800" kern="100">
                        <a:effectLst/>
                        <a:highlight>
                          <a:srgbClr val="00B050"/>
                        </a:highlight>
                        <a:latin typeface="Arial" panose="020B0604020202020204" pitchFamily="34" charset="0"/>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35164452"/>
                  </a:ext>
                </a:extLst>
              </a:tr>
              <a:tr h="1940778">
                <a:tc vMerge="1">
                  <a:txBody>
                    <a:bodyPr/>
                    <a:lstStyle/>
                    <a:p>
                      <a:endParaRPr lang="en-GB"/>
                    </a:p>
                  </a:txBody>
                  <a:tcPr/>
                </a:tc>
                <a:tc>
                  <a:txBody>
                    <a:bodyPr/>
                    <a:lstStyle/>
                    <a:p>
                      <a:pPr algn="l">
                        <a:lnSpc>
                          <a:spcPct val="105000"/>
                        </a:lnSpc>
                        <a:spcAft>
                          <a:spcPts val="800"/>
                        </a:spcAft>
                      </a:pPr>
                      <a:r>
                        <a:rPr lang="en-GB" sz="900" kern="100">
                          <a:effectLst/>
                          <a:latin typeface="+mn-lt"/>
                          <a:ea typeface="Arial" panose="020B0604020202020204" pitchFamily="34" charset="0"/>
                          <a:cs typeface="Arial" panose="020B0604020202020204" pitchFamily="34" charset="0"/>
                        </a:rPr>
                        <a:t>Working with schools and providers, BCC would be able to transition schools to new solutions by Sept 2025</a:t>
                      </a:r>
                      <a:endParaRPr lang="en-GB" sz="1000" kern="100">
                        <a:effectLs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5000"/>
                        </a:lnSpc>
                        <a:spcAft>
                          <a:spcPts val="800"/>
                        </a:spcAft>
                      </a:pPr>
                      <a:r>
                        <a:rPr lang="en-GB" sz="900" kern="100">
                          <a:effectLst/>
                          <a:latin typeface="+mn-lt"/>
                          <a:ea typeface="Arial" panose="020B0604020202020204" pitchFamily="34" charset="0"/>
                          <a:cs typeface="Arial" panose="020B0604020202020204" pitchFamily="34" charset="0"/>
                        </a:rPr>
                        <a:t>In line with the stated aims of the BCC IRP.</a:t>
                      </a:r>
                      <a:endParaRPr lang="en-GB" sz="1000" kern="100">
                        <a:effectLs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5000"/>
                        </a:lnSpc>
                        <a:spcAft>
                          <a:spcPts val="800"/>
                        </a:spcAft>
                      </a:pPr>
                      <a:r>
                        <a:rPr lang="en-GB" sz="900" kern="100">
                          <a:effectLst/>
                          <a:latin typeface="+mn-lt"/>
                          <a:ea typeface="Arial" panose="020B0604020202020204" pitchFamily="34" charset="0"/>
                          <a:cs typeface="Arial" panose="020B0604020202020204" pitchFamily="34" charset="0"/>
                        </a:rPr>
                        <a:t>Best value for money for schools represented. No ongoing financial impact for BCC.</a:t>
                      </a:r>
                      <a:endParaRPr lang="en-GB" sz="1000" kern="100">
                        <a:effectLs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5000"/>
                        </a:lnSpc>
                        <a:spcAft>
                          <a:spcPts val="800"/>
                        </a:spcAft>
                      </a:pPr>
                      <a:r>
                        <a:rPr lang="en-GB" sz="900" kern="100">
                          <a:effectLst/>
                          <a:latin typeface="+mn-lt"/>
                          <a:ea typeface="Arial" panose="020B0604020202020204" pitchFamily="34" charset="0"/>
                          <a:cs typeface="Arial" panose="020B0604020202020204" pitchFamily="34" charset="0"/>
                        </a:rPr>
                        <a:t>Depending on the schools’ chosen provider schools will have access to advice and guidance. BCC will remain the final backstop for statutory advice and guidance.</a:t>
                      </a:r>
                      <a:endParaRPr lang="en-GB" sz="1000" kern="100">
                        <a:effectLs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5000"/>
                        </a:lnSpc>
                        <a:spcAft>
                          <a:spcPts val="800"/>
                        </a:spcAft>
                      </a:pPr>
                      <a:r>
                        <a:rPr lang="en-GB" sz="900" kern="100" dirty="0">
                          <a:effectLst/>
                          <a:latin typeface="+mn-lt"/>
                          <a:ea typeface="Arial" panose="020B0604020202020204" pitchFamily="34" charset="0"/>
                          <a:cs typeface="Arial" panose="020B0604020202020204" pitchFamily="34" charset="0"/>
                        </a:rPr>
                        <a:t>BCC maintains a function to meet statutory obligations, moving from a transactional function to an assurance and compliance approach.</a:t>
                      </a:r>
                      <a:endParaRPr lang="en-GB" sz="1000" kern="100" dirty="0">
                        <a:effectLst/>
                        <a:latin typeface="+mn-lt"/>
                        <a:ea typeface="Yu Mincho" panose="02020400000000000000" pitchFamily="18" charset="-128"/>
                        <a:cs typeface="Arial" panose="020B0604020202020204" pitchFamily="34" charset="0"/>
                      </a:endParaRPr>
                    </a:p>
                  </a:txBody>
                  <a:tcPr marL="57985" marR="57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2817436"/>
                  </a:ext>
                </a:extLst>
              </a:tr>
            </a:tbl>
          </a:graphicData>
        </a:graphic>
      </p:graphicFrame>
    </p:spTree>
    <p:extLst>
      <p:ext uri="{BB962C8B-B14F-4D97-AF65-F5344CB8AC3E}">
        <p14:creationId xmlns:p14="http://schemas.microsoft.com/office/powerpoint/2010/main" val="228968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4707F-784A-552B-D7CC-9B2C64E640D3}"/>
              </a:ext>
            </a:extLst>
          </p:cNvPr>
          <p:cNvSpPr>
            <a:spLocks noGrp="1"/>
          </p:cNvSpPr>
          <p:nvPr>
            <p:ph type="title"/>
          </p:nvPr>
        </p:nvSpPr>
        <p:spPr/>
        <p:txBody>
          <a:bodyPr/>
          <a:lstStyle/>
          <a:p>
            <a:r>
              <a:rPr lang="en-GB" sz="2400">
                <a:latin typeface="Arial" panose="020B0604020202020204" pitchFamily="34" charset="0"/>
                <a:cs typeface="Arial" panose="020B0604020202020204" pitchFamily="34" charset="0"/>
              </a:rPr>
              <a:t>The recommendation </a:t>
            </a:r>
            <a:endParaRPr lang="en-GB"/>
          </a:p>
        </p:txBody>
      </p:sp>
      <p:sp>
        <p:nvSpPr>
          <p:cNvPr id="4" name="Content Placeholder 3">
            <a:extLst>
              <a:ext uri="{FF2B5EF4-FFF2-40B4-BE49-F238E27FC236}">
                <a16:creationId xmlns:a16="http://schemas.microsoft.com/office/drawing/2014/main" id="{32356D25-378B-08E6-1FC1-90FBDF3D258C}"/>
              </a:ext>
            </a:extLst>
          </p:cNvPr>
          <p:cNvSpPr>
            <a:spLocks noGrp="1"/>
          </p:cNvSpPr>
          <p:nvPr>
            <p:ph idx="1"/>
          </p:nvPr>
        </p:nvSpPr>
        <p:spPr>
          <a:xfrm>
            <a:off x="457200" y="951570"/>
            <a:ext cx="8229600" cy="3394040"/>
          </a:xfrm>
        </p:spPr>
        <p:txBody>
          <a:bodyPr>
            <a:normAutofit fontScale="85000" lnSpcReduction="20000"/>
          </a:bodyPr>
          <a:lstStyle/>
          <a:p>
            <a:r>
              <a:rPr lang="en-GB" sz="2000" dirty="0"/>
              <a:t>It is proposed that </a:t>
            </a:r>
            <a:r>
              <a:rPr lang="en-GB" sz="2000" b="1" dirty="0"/>
              <a:t>BCC will cease to offer HR, Payroll and Pensions as a traded service, </a:t>
            </a:r>
            <a:r>
              <a:rPr lang="en-GB" sz="2000" dirty="0"/>
              <a:t>instead </a:t>
            </a:r>
            <a:r>
              <a:rPr lang="en-GB" sz="2000" b="1" dirty="0"/>
              <a:t>retaining some staff to provide an audit and compliance function </a:t>
            </a:r>
            <a:r>
              <a:rPr lang="en-GB" sz="2000" dirty="0"/>
              <a:t>in line with its statutory duties.</a:t>
            </a:r>
          </a:p>
          <a:p>
            <a:r>
              <a:rPr lang="en-GB" sz="2000" b="1" dirty="0"/>
              <a:t>Schools will be directed to the commercial market </a:t>
            </a:r>
            <a:r>
              <a:rPr lang="en-GB" sz="2000" dirty="0"/>
              <a:t>to procure a service, likely managed HR and Payroll, which meets their needs. </a:t>
            </a:r>
          </a:p>
          <a:p>
            <a:r>
              <a:rPr lang="en-GB" dirty="0"/>
              <a:t>BCC has conducted market research and engaged with suppliers. We can share the findings of our research and we are confident there are trusted and appropriate suppliers able to take on schools.</a:t>
            </a:r>
            <a:endParaRPr lang="en-GB" sz="2000" dirty="0"/>
          </a:p>
          <a:p>
            <a:r>
              <a:rPr lang="en-GB" sz="2000" b="1" dirty="0"/>
              <a:t>BCC will support the transition of schools to their new service </a:t>
            </a:r>
            <a:r>
              <a:rPr lang="en-GB" sz="2000" dirty="0"/>
              <a:t>by working with schools and providers to manage a programme of offboarding.</a:t>
            </a:r>
          </a:p>
          <a:p>
            <a:r>
              <a:rPr lang="en-GB" sz="2000" b="1" dirty="0"/>
              <a:t>BCC will review and adjust charges for Schools Financial Services </a:t>
            </a:r>
            <a:r>
              <a:rPr lang="en-GB" sz="2000" dirty="0"/>
              <a:t>to ensure that it is able to reach a break-even position each year. </a:t>
            </a:r>
          </a:p>
          <a:p>
            <a:pPr marL="292100" indent="-292100"/>
            <a:r>
              <a:rPr lang="en-GB" sz="2000" b="1" dirty="0"/>
              <a:t>If schools opt out of the new SLAs, BCC will cease to offer Schools Financial Services</a:t>
            </a:r>
            <a:r>
              <a:rPr lang="en-GB" sz="2000" dirty="0"/>
              <a:t>. </a:t>
            </a:r>
            <a:endParaRPr lang="en-GB" sz="2000" dirty="0">
              <a:latin typeface="Arial Nova"/>
            </a:endParaRPr>
          </a:p>
        </p:txBody>
      </p:sp>
    </p:spTree>
    <p:extLst>
      <p:ext uri="{BB962C8B-B14F-4D97-AF65-F5344CB8AC3E}">
        <p14:creationId xmlns:p14="http://schemas.microsoft.com/office/powerpoint/2010/main" val="316673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400" dirty="0"/>
              <a:t>What that means for you</a:t>
            </a:r>
          </a:p>
        </p:txBody>
      </p:sp>
      <p:sp>
        <p:nvSpPr>
          <p:cNvPr id="9" name="Content Placeholder 8"/>
          <p:cNvSpPr>
            <a:spLocks noGrp="1"/>
          </p:cNvSpPr>
          <p:nvPr>
            <p:ph idx="1"/>
          </p:nvPr>
        </p:nvSpPr>
        <p:spPr>
          <a:xfrm>
            <a:off x="457200" y="874729"/>
            <a:ext cx="8229600" cy="3654541"/>
          </a:xfrm>
        </p:spPr>
        <p:txBody>
          <a:bodyPr vert="horz" lIns="77925" tIns="38963" rIns="77925" bIns="38963" rtlCol="0" anchor="t">
            <a:noAutofit/>
          </a:bodyPr>
          <a:lstStyle/>
          <a:p>
            <a:pPr marL="292100" indent="-292100"/>
            <a:r>
              <a:rPr lang="en-GB" sz="1700" dirty="0">
                <a:latin typeface="Arial Nova"/>
              </a:rPr>
              <a:t>The decision will be taken by Sue Harrison and Cllr Brown in line with the delegated authority given by Cabinet. We </a:t>
            </a:r>
            <a:r>
              <a:rPr lang="en-GB" sz="1700" b="1" dirty="0">
                <a:latin typeface="Arial Nova"/>
              </a:rPr>
              <a:t>will share the decision on the 15</a:t>
            </a:r>
            <a:r>
              <a:rPr lang="en-GB" sz="1700" b="1" baseline="30000" dirty="0">
                <a:latin typeface="Arial Nova"/>
              </a:rPr>
              <a:t>th</a:t>
            </a:r>
            <a:r>
              <a:rPr lang="en-GB" sz="1700" b="1" dirty="0">
                <a:latin typeface="Arial Nova"/>
              </a:rPr>
              <a:t> October</a:t>
            </a:r>
            <a:r>
              <a:rPr lang="en-GB" sz="1700" dirty="0">
                <a:latin typeface="Arial Nova"/>
              </a:rPr>
              <a:t>.</a:t>
            </a:r>
            <a:endParaRPr lang="en-GB" sz="1700" dirty="0">
              <a:highlight>
                <a:srgbClr val="FFFF00"/>
              </a:highlight>
              <a:latin typeface="Arial Nova"/>
            </a:endParaRPr>
          </a:p>
          <a:p>
            <a:pPr marL="292100" indent="-292100"/>
            <a:r>
              <a:rPr lang="en-GB" sz="1700" dirty="0">
                <a:latin typeface="Arial"/>
                <a:cs typeface="Arial"/>
              </a:rPr>
              <a:t>There will be a requirement for all schools to </a:t>
            </a:r>
            <a:r>
              <a:rPr lang="en-GB" sz="1700" b="1" dirty="0">
                <a:latin typeface="Arial"/>
                <a:cs typeface="Arial"/>
              </a:rPr>
              <a:t>become chequebook schools</a:t>
            </a:r>
            <a:r>
              <a:rPr lang="en-GB" sz="1700" dirty="0">
                <a:latin typeface="Arial"/>
                <a:cs typeface="Arial"/>
              </a:rPr>
              <a:t> – we are working with Barclays bank and some schools to begin this process. </a:t>
            </a:r>
          </a:p>
          <a:p>
            <a:pPr marL="292100" indent="-292100"/>
            <a:r>
              <a:rPr lang="en-GB" sz="1700" b="1" dirty="0">
                <a:latin typeface="Arial"/>
                <a:cs typeface="Arial"/>
              </a:rPr>
              <a:t>Schools will need to find a payroll and HR provider</a:t>
            </a:r>
            <a:r>
              <a:rPr lang="en-GB" sz="1700" dirty="0">
                <a:latin typeface="Arial"/>
                <a:cs typeface="Arial"/>
              </a:rPr>
              <a:t> that suits them. We will support them with this process alongside the Department for Education Buying for Schools team. </a:t>
            </a:r>
          </a:p>
          <a:p>
            <a:pPr marL="292100" indent="-292100"/>
            <a:r>
              <a:rPr lang="en-GB" sz="1700" dirty="0">
                <a:latin typeface="Arial"/>
                <a:cs typeface="Arial"/>
              </a:rPr>
              <a:t>BCC will still be the employer in many schools, </a:t>
            </a:r>
            <a:r>
              <a:rPr lang="en-GB" sz="1700" b="1" dirty="0">
                <a:latin typeface="Arial"/>
                <a:cs typeface="Arial"/>
              </a:rPr>
              <a:t>our responsibilities to schools doesn’t end</a:t>
            </a:r>
            <a:r>
              <a:rPr lang="en-GB" sz="1700" dirty="0">
                <a:latin typeface="Arial"/>
                <a:cs typeface="Arial"/>
              </a:rPr>
              <a:t>, but instead of ‘doing the doing’ we will now be checking that their new provider is acting appropriately.</a:t>
            </a:r>
          </a:p>
          <a:p>
            <a:pPr marL="292100" indent="-292100"/>
            <a:r>
              <a:rPr lang="en-GB" sz="1700" b="1" dirty="0">
                <a:latin typeface="Arial"/>
                <a:cs typeface="Arial"/>
              </a:rPr>
              <a:t>Schools will have some new responsibilities</a:t>
            </a:r>
            <a:r>
              <a:rPr lang="en-GB" sz="1700" dirty="0">
                <a:latin typeface="Arial"/>
                <a:cs typeface="Arial"/>
              </a:rPr>
              <a:t> – managing the relationship with their provider and checking their own payroll being the biggest.</a:t>
            </a:r>
          </a:p>
        </p:txBody>
      </p:sp>
    </p:spTree>
    <p:extLst>
      <p:ext uri="{BB962C8B-B14F-4D97-AF65-F5344CB8AC3E}">
        <p14:creationId xmlns:p14="http://schemas.microsoft.com/office/powerpoint/2010/main" val="140402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57251" y="118830"/>
            <a:ext cx="8229600" cy="745592"/>
          </a:xfrm>
        </p:spPr>
        <p:txBody>
          <a:bodyPr/>
          <a:lstStyle/>
          <a:p>
            <a:r>
              <a:rPr lang="en-GB" sz="2400" dirty="0"/>
              <a:t>Next steps</a:t>
            </a:r>
          </a:p>
        </p:txBody>
      </p:sp>
      <p:graphicFrame>
        <p:nvGraphicFramePr>
          <p:cNvPr id="2" name="Table 1">
            <a:extLst>
              <a:ext uri="{FF2B5EF4-FFF2-40B4-BE49-F238E27FC236}">
                <a16:creationId xmlns:a16="http://schemas.microsoft.com/office/drawing/2014/main" id="{88003261-14CC-3678-19E7-D1B5B1915CB0}"/>
              </a:ext>
            </a:extLst>
          </p:cNvPr>
          <p:cNvGraphicFramePr>
            <a:graphicFrameLocks noGrp="1"/>
          </p:cNvGraphicFramePr>
          <p:nvPr>
            <p:extLst>
              <p:ext uri="{D42A27DB-BD31-4B8C-83A1-F6EECF244321}">
                <p14:modId xmlns:p14="http://schemas.microsoft.com/office/powerpoint/2010/main" val="237426974"/>
              </p:ext>
            </p:extLst>
          </p:nvPr>
        </p:nvGraphicFramePr>
        <p:xfrm>
          <a:off x="892969" y="885825"/>
          <a:ext cx="7971978" cy="3690199"/>
        </p:xfrm>
        <a:graphic>
          <a:graphicData uri="http://schemas.openxmlformats.org/drawingml/2006/table">
            <a:tbl>
              <a:tblPr firstRow="1" bandRow="1">
                <a:tableStyleId>{F5AB1C69-6EDB-4FF4-983F-18BD219EF322}</a:tableStyleId>
              </a:tblPr>
              <a:tblGrid>
                <a:gridCol w="569427">
                  <a:extLst>
                    <a:ext uri="{9D8B030D-6E8A-4147-A177-3AD203B41FA5}">
                      <a16:colId xmlns:a16="http://schemas.microsoft.com/office/drawing/2014/main" val="2983330546"/>
                    </a:ext>
                  </a:extLst>
                </a:gridCol>
                <a:gridCol w="569427">
                  <a:extLst>
                    <a:ext uri="{9D8B030D-6E8A-4147-A177-3AD203B41FA5}">
                      <a16:colId xmlns:a16="http://schemas.microsoft.com/office/drawing/2014/main" val="1917169027"/>
                    </a:ext>
                  </a:extLst>
                </a:gridCol>
                <a:gridCol w="569427">
                  <a:extLst>
                    <a:ext uri="{9D8B030D-6E8A-4147-A177-3AD203B41FA5}">
                      <a16:colId xmlns:a16="http://schemas.microsoft.com/office/drawing/2014/main" val="1019094799"/>
                    </a:ext>
                  </a:extLst>
                </a:gridCol>
                <a:gridCol w="569427">
                  <a:extLst>
                    <a:ext uri="{9D8B030D-6E8A-4147-A177-3AD203B41FA5}">
                      <a16:colId xmlns:a16="http://schemas.microsoft.com/office/drawing/2014/main" val="1732363355"/>
                    </a:ext>
                  </a:extLst>
                </a:gridCol>
                <a:gridCol w="569427">
                  <a:extLst>
                    <a:ext uri="{9D8B030D-6E8A-4147-A177-3AD203B41FA5}">
                      <a16:colId xmlns:a16="http://schemas.microsoft.com/office/drawing/2014/main" val="2703656317"/>
                    </a:ext>
                  </a:extLst>
                </a:gridCol>
                <a:gridCol w="569427">
                  <a:extLst>
                    <a:ext uri="{9D8B030D-6E8A-4147-A177-3AD203B41FA5}">
                      <a16:colId xmlns:a16="http://schemas.microsoft.com/office/drawing/2014/main" val="4160695081"/>
                    </a:ext>
                  </a:extLst>
                </a:gridCol>
                <a:gridCol w="569427">
                  <a:extLst>
                    <a:ext uri="{9D8B030D-6E8A-4147-A177-3AD203B41FA5}">
                      <a16:colId xmlns:a16="http://schemas.microsoft.com/office/drawing/2014/main" val="2784099112"/>
                    </a:ext>
                  </a:extLst>
                </a:gridCol>
                <a:gridCol w="569427">
                  <a:extLst>
                    <a:ext uri="{9D8B030D-6E8A-4147-A177-3AD203B41FA5}">
                      <a16:colId xmlns:a16="http://schemas.microsoft.com/office/drawing/2014/main" val="3929180497"/>
                    </a:ext>
                  </a:extLst>
                </a:gridCol>
                <a:gridCol w="569427">
                  <a:extLst>
                    <a:ext uri="{9D8B030D-6E8A-4147-A177-3AD203B41FA5}">
                      <a16:colId xmlns:a16="http://schemas.microsoft.com/office/drawing/2014/main" val="1844635984"/>
                    </a:ext>
                  </a:extLst>
                </a:gridCol>
                <a:gridCol w="569427">
                  <a:extLst>
                    <a:ext uri="{9D8B030D-6E8A-4147-A177-3AD203B41FA5}">
                      <a16:colId xmlns:a16="http://schemas.microsoft.com/office/drawing/2014/main" val="817897136"/>
                    </a:ext>
                  </a:extLst>
                </a:gridCol>
                <a:gridCol w="569427">
                  <a:extLst>
                    <a:ext uri="{9D8B030D-6E8A-4147-A177-3AD203B41FA5}">
                      <a16:colId xmlns:a16="http://schemas.microsoft.com/office/drawing/2014/main" val="2792801826"/>
                    </a:ext>
                  </a:extLst>
                </a:gridCol>
                <a:gridCol w="569427">
                  <a:extLst>
                    <a:ext uri="{9D8B030D-6E8A-4147-A177-3AD203B41FA5}">
                      <a16:colId xmlns:a16="http://schemas.microsoft.com/office/drawing/2014/main" val="338034918"/>
                    </a:ext>
                  </a:extLst>
                </a:gridCol>
                <a:gridCol w="569427">
                  <a:extLst>
                    <a:ext uri="{9D8B030D-6E8A-4147-A177-3AD203B41FA5}">
                      <a16:colId xmlns:a16="http://schemas.microsoft.com/office/drawing/2014/main" val="3507890551"/>
                    </a:ext>
                  </a:extLst>
                </a:gridCol>
                <a:gridCol w="569427">
                  <a:extLst>
                    <a:ext uri="{9D8B030D-6E8A-4147-A177-3AD203B41FA5}">
                      <a16:colId xmlns:a16="http://schemas.microsoft.com/office/drawing/2014/main" val="3790457199"/>
                    </a:ext>
                  </a:extLst>
                </a:gridCol>
              </a:tblGrid>
              <a:tr h="190589">
                <a:tc>
                  <a:txBody>
                    <a:bodyPr/>
                    <a:lstStyle/>
                    <a:p>
                      <a:endParaRPr lang="en-GB" sz="800"/>
                    </a:p>
                  </a:txBody>
                  <a:tcPr marL="69795" marR="69795" marT="34897" marB="34897"/>
                </a:tc>
                <a:tc>
                  <a:txBody>
                    <a:bodyPr/>
                    <a:lstStyle/>
                    <a:p>
                      <a:r>
                        <a:rPr lang="en-GB" sz="700"/>
                        <a:t>Oct</a:t>
                      </a:r>
                    </a:p>
                  </a:txBody>
                  <a:tcPr marL="69795" marR="69795" marT="34897" marB="34897"/>
                </a:tc>
                <a:tc>
                  <a:txBody>
                    <a:bodyPr/>
                    <a:lstStyle/>
                    <a:p>
                      <a:r>
                        <a:rPr lang="en-GB" sz="700"/>
                        <a:t>Nov</a:t>
                      </a:r>
                    </a:p>
                  </a:txBody>
                  <a:tcPr marL="69795" marR="69795" marT="34897" marB="34897"/>
                </a:tc>
                <a:tc>
                  <a:txBody>
                    <a:bodyPr/>
                    <a:lstStyle/>
                    <a:p>
                      <a:r>
                        <a:rPr lang="en-GB" sz="700"/>
                        <a:t>Dec</a:t>
                      </a:r>
                    </a:p>
                  </a:txBody>
                  <a:tcPr marL="69795" marR="69795" marT="34897" marB="34897"/>
                </a:tc>
                <a:tc>
                  <a:txBody>
                    <a:bodyPr/>
                    <a:lstStyle/>
                    <a:p>
                      <a:r>
                        <a:rPr lang="en-GB" sz="700"/>
                        <a:t>Jan</a:t>
                      </a:r>
                    </a:p>
                  </a:txBody>
                  <a:tcPr marL="69795" marR="69795" marT="34897" marB="34897"/>
                </a:tc>
                <a:tc>
                  <a:txBody>
                    <a:bodyPr/>
                    <a:lstStyle/>
                    <a:p>
                      <a:r>
                        <a:rPr lang="en-GB" sz="700"/>
                        <a:t>Feb</a:t>
                      </a:r>
                    </a:p>
                  </a:txBody>
                  <a:tcPr marL="69795" marR="69795" marT="34897" marB="34897"/>
                </a:tc>
                <a:tc>
                  <a:txBody>
                    <a:bodyPr/>
                    <a:lstStyle/>
                    <a:p>
                      <a:r>
                        <a:rPr lang="en-GB" sz="700"/>
                        <a:t>Mar</a:t>
                      </a:r>
                    </a:p>
                  </a:txBody>
                  <a:tcPr marL="69795" marR="69795" marT="34897" marB="34897"/>
                </a:tc>
                <a:tc>
                  <a:txBody>
                    <a:bodyPr/>
                    <a:lstStyle/>
                    <a:p>
                      <a:r>
                        <a:rPr lang="en-GB" sz="700"/>
                        <a:t>Apr</a:t>
                      </a:r>
                    </a:p>
                  </a:txBody>
                  <a:tcPr marL="69795" marR="69795" marT="34897" marB="34897"/>
                </a:tc>
                <a:tc>
                  <a:txBody>
                    <a:bodyPr/>
                    <a:lstStyle/>
                    <a:p>
                      <a:r>
                        <a:rPr lang="en-GB" sz="700"/>
                        <a:t>May</a:t>
                      </a:r>
                    </a:p>
                  </a:txBody>
                  <a:tcPr marL="69795" marR="69795" marT="34897" marB="34897"/>
                </a:tc>
                <a:tc>
                  <a:txBody>
                    <a:bodyPr/>
                    <a:lstStyle/>
                    <a:p>
                      <a:r>
                        <a:rPr lang="en-GB" sz="700"/>
                        <a:t>Jun</a:t>
                      </a:r>
                    </a:p>
                  </a:txBody>
                  <a:tcPr marL="69795" marR="69795" marT="34897" marB="34897"/>
                </a:tc>
                <a:tc>
                  <a:txBody>
                    <a:bodyPr/>
                    <a:lstStyle/>
                    <a:p>
                      <a:r>
                        <a:rPr lang="en-GB" sz="700"/>
                        <a:t>Jul</a:t>
                      </a:r>
                    </a:p>
                  </a:txBody>
                  <a:tcPr marL="69795" marR="69795" marT="34897" marB="34897"/>
                </a:tc>
                <a:tc>
                  <a:txBody>
                    <a:bodyPr/>
                    <a:lstStyle/>
                    <a:p>
                      <a:r>
                        <a:rPr lang="en-GB" sz="700"/>
                        <a:t>Aug</a:t>
                      </a:r>
                    </a:p>
                  </a:txBody>
                  <a:tcPr marL="69795" marR="69795" marT="34897" marB="34897"/>
                </a:tc>
                <a:tc>
                  <a:txBody>
                    <a:bodyPr/>
                    <a:lstStyle/>
                    <a:p>
                      <a:r>
                        <a:rPr lang="en-GB" sz="700"/>
                        <a:t>Sep</a:t>
                      </a:r>
                    </a:p>
                  </a:txBody>
                  <a:tcPr marL="69795" marR="69795" marT="34897" marB="34897"/>
                </a:tc>
                <a:tc>
                  <a:txBody>
                    <a:bodyPr/>
                    <a:lstStyle/>
                    <a:p>
                      <a:r>
                        <a:rPr lang="en-GB" sz="700"/>
                        <a:t>Oct</a:t>
                      </a:r>
                    </a:p>
                  </a:txBody>
                  <a:tcPr marL="69795" marR="69795" marT="34897" marB="34897"/>
                </a:tc>
                <a:extLst>
                  <a:ext uri="{0D108BD9-81ED-4DB2-BD59-A6C34878D82A}">
                    <a16:rowId xmlns:a16="http://schemas.microsoft.com/office/drawing/2014/main" val="66528663"/>
                  </a:ext>
                </a:extLst>
              </a:tr>
              <a:tr h="1166162">
                <a:tc>
                  <a:txBody>
                    <a:bodyPr/>
                    <a:lstStyle/>
                    <a:p>
                      <a:pPr algn="ctr"/>
                      <a:r>
                        <a:rPr lang="en-GB" sz="900" dirty="0">
                          <a:solidFill>
                            <a:schemeClr val="tx1"/>
                          </a:solidFill>
                        </a:rPr>
                        <a:t>People</a:t>
                      </a:r>
                    </a:p>
                  </a:txBody>
                  <a:tcPr marL="69795" marR="69795" marT="34897" marB="34897" vert="vert270" anchor="ctr"/>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extLst>
                  <a:ext uri="{0D108BD9-81ED-4DB2-BD59-A6C34878D82A}">
                    <a16:rowId xmlns:a16="http://schemas.microsoft.com/office/drawing/2014/main" val="3888439392"/>
                  </a:ext>
                </a:extLst>
              </a:tr>
              <a:tr h="1166161">
                <a:tc>
                  <a:txBody>
                    <a:bodyPr/>
                    <a:lstStyle/>
                    <a:p>
                      <a:pPr algn="ctr"/>
                      <a:r>
                        <a:rPr lang="en-GB" sz="900" dirty="0">
                          <a:solidFill>
                            <a:schemeClr val="tx1"/>
                          </a:solidFill>
                        </a:rPr>
                        <a:t>Process</a:t>
                      </a:r>
                    </a:p>
                  </a:txBody>
                  <a:tcPr marL="69795" marR="69795" marT="34897" marB="34897" vert="vert270" anchor="ctr"/>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extLst>
                  <a:ext uri="{0D108BD9-81ED-4DB2-BD59-A6C34878D82A}">
                    <a16:rowId xmlns:a16="http://schemas.microsoft.com/office/drawing/2014/main" val="2976671730"/>
                  </a:ext>
                </a:extLst>
              </a:tr>
              <a:tr h="1166162">
                <a:tc>
                  <a:txBody>
                    <a:bodyPr/>
                    <a:lstStyle/>
                    <a:p>
                      <a:pPr algn="ctr"/>
                      <a:r>
                        <a:rPr lang="en-GB" sz="900" dirty="0">
                          <a:solidFill>
                            <a:schemeClr val="tx1"/>
                          </a:solidFill>
                        </a:rPr>
                        <a:t>Technology</a:t>
                      </a:r>
                    </a:p>
                  </a:txBody>
                  <a:tcPr marL="69795" marR="69795" marT="34897" marB="34897" vert="vert270" anchor="ctr"/>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a:p>
                  </a:txBody>
                  <a:tcPr marL="69795" marR="69795" marT="34897" marB="34897"/>
                </a:tc>
                <a:tc>
                  <a:txBody>
                    <a:bodyPr/>
                    <a:lstStyle/>
                    <a:p>
                      <a:endParaRPr lang="en-GB" sz="1100" dirty="0"/>
                    </a:p>
                  </a:txBody>
                  <a:tcPr marL="69795" marR="69795" marT="34897" marB="34897"/>
                </a:tc>
                <a:extLst>
                  <a:ext uri="{0D108BD9-81ED-4DB2-BD59-A6C34878D82A}">
                    <a16:rowId xmlns:a16="http://schemas.microsoft.com/office/drawing/2014/main" val="1313842294"/>
                  </a:ext>
                </a:extLst>
              </a:tr>
            </a:tbl>
          </a:graphicData>
        </a:graphic>
      </p:graphicFrame>
      <p:sp>
        <p:nvSpPr>
          <p:cNvPr id="3" name="Flowchart: Decision 2">
            <a:extLst>
              <a:ext uri="{FF2B5EF4-FFF2-40B4-BE49-F238E27FC236}">
                <a16:creationId xmlns:a16="http://schemas.microsoft.com/office/drawing/2014/main" id="{3A5D73DC-3BDB-24C5-87B7-8BD5A98D33B5}"/>
              </a:ext>
              <a:ext uri="{C183D7F6-B498-43B3-948B-1728B52AA6E4}">
                <adec:decorative xmlns:adec="http://schemas.microsoft.com/office/drawing/2017/decorative" val="1"/>
              </a:ext>
            </a:extLst>
          </p:cNvPr>
          <p:cNvSpPr/>
          <p:nvPr/>
        </p:nvSpPr>
        <p:spPr>
          <a:xfrm>
            <a:off x="1643063" y="1145296"/>
            <a:ext cx="171074" cy="114620"/>
          </a:xfrm>
          <a:prstGeom prst="flowChartDecision">
            <a:avLst/>
          </a:prstGeom>
          <a:solidFill>
            <a:schemeClr val="accent3"/>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TextBox 6">
            <a:extLst>
              <a:ext uri="{FF2B5EF4-FFF2-40B4-BE49-F238E27FC236}">
                <a16:creationId xmlns:a16="http://schemas.microsoft.com/office/drawing/2014/main" id="{B3B0F59A-29E4-1E2F-FECE-9BB3E4E06CBF}"/>
              </a:ext>
            </a:extLst>
          </p:cNvPr>
          <p:cNvSpPr txBox="1"/>
          <p:nvPr/>
        </p:nvSpPr>
        <p:spPr>
          <a:xfrm>
            <a:off x="1784034" y="1072394"/>
            <a:ext cx="622286" cy="230832"/>
          </a:xfrm>
          <a:prstGeom prst="rect">
            <a:avLst/>
          </a:prstGeom>
          <a:noFill/>
        </p:spPr>
        <p:txBody>
          <a:bodyPr wrap="none" rtlCol="0">
            <a:spAutoFit/>
          </a:bodyPr>
          <a:lstStyle/>
          <a:p>
            <a:r>
              <a:rPr lang="en-GB" sz="900" dirty="0"/>
              <a:t>Decision</a:t>
            </a:r>
          </a:p>
        </p:txBody>
      </p:sp>
      <p:sp>
        <p:nvSpPr>
          <p:cNvPr id="5" name="TextBox 4">
            <a:extLst>
              <a:ext uri="{FF2B5EF4-FFF2-40B4-BE49-F238E27FC236}">
                <a16:creationId xmlns:a16="http://schemas.microsoft.com/office/drawing/2014/main" id="{9BD58A88-2066-8907-C8B0-BCFDC1BDF470}"/>
              </a:ext>
            </a:extLst>
          </p:cNvPr>
          <p:cNvSpPr txBox="1"/>
          <p:nvPr/>
        </p:nvSpPr>
        <p:spPr>
          <a:xfrm>
            <a:off x="1736746" y="1267060"/>
            <a:ext cx="1130438" cy="230832"/>
          </a:xfrm>
          <a:prstGeom prst="rect">
            <a:avLst/>
          </a:prstGeom>
          <a:noFill/>
        </p:spPr>
        <p:txBody>
          <a:bodyPr wrap="none" rtlCol="0">
            <a:spAutoFit/>
          </a:bodyPr>
          <a:lstStyle/>
          <a:p>
            <a:r>
              <a:rPr lang="en-GB" sz="900"/>
              <a:t>Union consultation</a:t>
            </a:r>
          </a:p>
        </p:txBody>
      </p:sp>
      <p:cxnSp>
        <p:nvCxnSpPr>
          <p:cNvPr id="4" name="Straight Arrow Connector 3" descr="Arrow pointing right">
            <a:extLst>
              <a:ext uri="{FF2B5EF4-FFF2-40B4-BE49-F238E27FC236}">
                <a16:creationId xmlns:a16="http://schemas.microsoft.com/office/drawing/2014/main" id="{FC030E80-17A6-EA7E-615F-242A60D541A9}"/>
              </a:ext>
            </a:extLst>
          </p:cNvPr>
          <p:cNvCxnSpPr>
            <a:cxnSpLocks/>
          </p:cNvCxnSpPr>
          <p:nvPr/>
        </p:nvCxnSpPr>
        <p:spPr>
          <a:xfrm flipV="1">
            <a:off x="1816050" y="1527733"/>
            <a:ext cx="1370063" cy="7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2743E12-4C2C-4070-A9EE-C70F6C2002CF}"/>
              </a:ext>
            </a:extLst>
          </p:cNvPr>
          <p:cNvSpPr txBox="1"/>
          <p:nvPr/>
        </p:nvSpPr>
        <p:spPr>
          <a:xfrm>
            <a:off x="3805945" y="1558327"/>
            <a:ext cx="2467342" cy="230832"/>
          </a:xfrm>
          <a:prstGeom prst="rect">
            <a:avLst/>
          </a:prstGeom>
          <a:noFill/>
        </p:spPr>
        <p:txBody>
          <a:bodyPr wrap="none" rtlCol="0">
            <a:spAutoFit/>
          </a:bodyPr>
          <a:lstStyle/>
          <a:p>
            <a:r>
              <a:rPr lang="en-GB" sz="900"/>
              <a:t>Redeployment processes and phased moves</a:t>
            </a:r>
          </a:p>
        </p:txBody>
      </p:sp>
      <p:cxnSp>
        <p:nvCxnSpPr>
          <p:cNvPr id="6" name="Straight Arrow Connector 5" descr="Arrow pointing right">
            <a:extLst>
              <a:ext uri="{FF2B5EF4-FFF2-40B4-BE49-F238E27FC236}">
                <a16:creationId xmlns:a16="http://schemas.microsoft.com/office/drawing/2014/main" id="{8863AAD5-3AB7-EE24-5B30-D28B5B98EF5F}"/>
              </a:ext>
            </a:extLst>
          </p:cNvPr>
          <p:cNvCxnSpPr>
            <a:cxnSpLocks/>
          </p:cNvCxnSpPr>
          <p:nvPr/>
        </p:nvCxnSpPr>
        <p:spPr>
          <a:xfrm flipV="1">
            <a:off x="3338329" y="1813553"/>
            <a:ext cx="4682253" cy="21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6BB3B2F-892B-D8E1-4459-C60E454C8FBB}"/>
              </a:ext>
            </a:extLst>
          </p:cNvPr>
          <p:cNvSpPr txBox="1"/>
          <p:nvPr/>
        </p:nvSpPr>
        <p:spPr>
          <a:xfrm>
            <a:off x="8020582" y="1836862"/>
            <a:ext cx="752129" cy="230832"/>
          </a:xfrm>
          <a:prstGeom prst="rect">
            <a:avLst/>
          </a:prstGeom>
          <a:noFill/>
        </p:spPr>
        <p:txBody>
          <a:bodyPr wrap="none" rtlCol="0">
            <a:spAutoFit/>
          </a:bodyPr>
          <a:lstStyle/>
          <a:p>
            <a:r>
              <a:rPr lang="en-GB" sz="900"/>
              <a:t>Closedown</a:t>
            </a:r>
          </a:p>
        </p:txBody>
      </p:sp>
      <p:cxnSp>
        <p:nvCxnSpPr>
          <p:cNvPr id="23" name="Straight Arrow Connector 22" descr="Arrow pointing right">
            <a:extLst>
              <a:ext uri="{FF2B5EF4-FFF2-40B4-BE49-F238E27FC236}">
                <a16:creationId xmlns:a16="http://schemas.microsoft.com/office/drawing/2014/main" id="{880F74E5-6BD1-7164-C7EF-C9B242CBD5F4}"/>
              </a:ext>
            </a:extLst>
          </p:cNvPr>
          <p:cNvCxnSpPr>
            <a:cxnSpLocks/>
          </p:cNvCxnSpPr>
          <p:nvPr/>
        </p:nvCxnSpPr>
        <p:spPr>
          <a:xfrm>
            <a:off x="8219219" y="2067694"/>
            <a:ext cx="5292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CF6A8B-0002-7EBA-52DA-30077B3192F6}"/>
              </a:ext>
            </a:extLst>
          </p:cNvPr>
          <p:cNvSpPr txBox="1"/>
          <p:nvPr/>
        </p:nvSpPr>
        <p:spPr>
          <a:xfrm>
            <a:off x="1814137" y="2347179"/>
            <a:ext cx="1247457" cy="230832"/>
          </a:xfrm>
          <a:prstGeom prst="rect">
            <a:avLst/>
          </a:prstGeom>
          <a:noFill/>
        </p:spPr>
        <p:txBody>
          <a:bodyPr wrap="none" rtlCol="0">
            <a:spAutoFit/>
          </a:bodyPr>
          <a:lstStyle/>
          <a:p>
            <a:r>
              <a:rPr lang="en-GB" sz="900"/>
              <a:t>Agree 2025/26 SLAs</a:t>
            </a:r>
          </a:p>
        </p:txBody>
      </p:sp>
      <p:cxnSp>
        <p:nvCxnSpPr>
          <p:cNvPr id="12" name="Straight Arrow Connector 11" descr="Arrow pointing right">
            <a:extLst>
              <a:ext uri="{FF2B5EF4-FFF2-40B4-BE49-F238E27FC236}">
                <a16:creationId xmlns:a16="http://schemas.microsoft.com/office/drawing/2014/main" id="{0D5A7B0E-0742-A801-A3F4-010C39D8BDDF}"/>
              </a:ext>
            </a:extLst>
          </p:cNvPr>
          <p:cNvCxnSpPr>
            <a:cxnSpLocks/>
          </p:cNvCxnSpPr>
          <p:nvPr/>
        </p:nvCxnSpPr>
        <p:spPr>
          <a:xfrm>
            <a:off x="1909720" y="2616995"/>
            <a:ext cx="1276393"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6" name="TextBox 15">
            <a:extLst>
              <a:ext uri="{FF2B5EF4-FFF2-40B4-BE49-F238E27FC236}">
                <a16:creationId xmlns:a16="http://schemas.microsoft.com/office/drawing/2014/main" id="{720D35EB-7B5B-A0CA-F716-4EEA09CC3EE7}"/>
              </a:ext>
            </a:extLst>
          </p:cNvPr>
          <p:cNvSpPr txBox="1"/>
          <p:nvPr/>
        </p:nvSpPr>
        <p:spPr>
          <a:xfrm>
            <a:off x="3966886" y="2649418"/>
            <a:ext cx="1072730" cy="230832"/>
          </a:xfrm>
          <a:prstGeom prst="rect">
            <a:avLst/>
          </a:prstGeom>
          <a:noFill/>
        </p:spPr>
        <p:txBody>
          <a:bodyPr wrap="none" rtlCol="0">
            <a:spAutoFit/>
          </a:bodyPr>
          <a:lstStyle/>
          <a:p>
            <a:r>
              <a:rPr lang="en-GB" sz="900"/>
              <a:t>Business Change</a:t>
            </a:r>
          </a:p>
        </p:txBody>
      </p:sp>
      <p:cxnSp>
        <p:nvCxnSpPr>
          <p:cNvPr id="14" name="Straight Arrow Connector 13" descr="Arrow pointing right">
            <a:extLst>
              <a:ext uri="{FF2B5EF4-FFF2-40B4-BE49-F238E27FC236}">
                <a16:creationId xmlns:a16="http://schemas.microsoft.com/office/drawing/2014/main" id="{BECA1782-8605-2331-CD4A-032FE1195BD5}"/>
              </a:ext>
            </a:extLst>
          </p:cNvPr>
          <p:cNvCxnSpPr>
            <a:cxnSpLocks/>
          </p:cNvCxnSpPr>
          <p:nvPr/>
        </p:nvCxnSpPr>
        <p:spPr>
          <a:xfrm flipV="1">
            <a:off x="3186113" y="2929677"/>
            <a:ext cx="4890428" cy="942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041F13BF-2445-E2F5-E23D-1602D4C54C92}"/>
              </a:ext>
            </a:extLst>
          </p:cNvPr>
          <p:cNvSpPr txBox="1"/>
          <p:nvPr/>
        </p:nvSpPr>
        <p:spPr>
          <a:xfrm>
            <a:off x="8081540" y="2929677"/>
            <a:ext cx="752129" cy="230832"/>
          </a:xfrm>
          <a:prstGeom prst="rect">
            <a:avLst/>
          </a:prstGeom>
          <a:noFill/>
        </p:spPr>
        <p:txBody>
          <a:bodyPr wrap="none" rtlCol="0">
            <a:spAutoFit/>
          </a:bodyPr>
          <a:lstStyle/>
          <a:p>
            <a:r>
              <a:rPr lang="en-GB" sz="900"/>
              <a:t>Closedown</a:t>
            </a:r>
          </a:p>
        </p:txBody>
      </p:sp>
      <p:cxnSp>
        <p:nvCxnSpPr>
          <p:cNvPr id="26" name="Straight Arrow Connector 25" descr="Arrow pointing right">
            <a:extLst>
              <a:ext uri="{FF2B5EF4-FFF2-40B4-BE49-F238E27FC236}">
                <a16:creationId xmlns:a16="http://schemas.microsoft.com/office/drawing/2014/main" id="{E525F010-ABDE-3F8D-2005-1DE99E4520F2}"/>
              </a:ext>
            </a:extLst>
          </p:cNvPr>
          <p:cNvCxnSpPr>
            <a:cxnSpLocks/>
          </p:cNvCxnSpPr>
          <p:nvPr/>
        </p:nvCxnSpPr>
        <p:spPr>
          <a:xfrm>
            <a:off x="8280177" y="3160509"/>
            <a:ext cx="529245"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9" name="TextBox 18">
            <a:extLst>
              <a:ext uri="{FF2B5EF4-FFF2-40B4-BE49-F238E27FC236}">
                <a16:creationId xmlns:a16="http://schemas.microsoft.com/office/drawing/2014/main" id="{37BEDCE3-24FD-142F-4B7B-968B6506EC36}"/>
              </a:ext>
            </a:extLst>
          </p:cNvPr>
          <p:cNvSpPr txBox="1"/>
          <p:nvPr/>
        </p:nvSpPr>
        <p:spPr>
          <a:xfrm>
            <a:off x="2390006" y="3429858"/>
            <a:ext cx="1720343" cy="230832"/>
          </a:xfrm>
          <a:prstGeom prst="rect">
            <a:avLst/>
          </a:prstGeom>
          <a:noFill/>
        </p:spPr>
        <p:txBody>
          <a:bodyPr wrap="none" rtlCol="0">
            <a:spAutoFit/>
          </a:bodyPr>
          <a:lstStyle/>
          <a:p>
            <a:r>
              <a:rPr lang="en-GB" sz="900"/>
              <a:t>Schools finding new providers</a:t>
            </a:r>
          </a:p>
        </p:txBody>
      </p:sp>
      <p:cxnSp>
        <p:nvCxnSpPr>
          <p:cNvPr id="18" name="Straight Arrow Connector 17" descr="Arrow pointing right">
            <a:extLst>
              <a:ext uri="{FF2B5EF4-FFF2-40B4-BE49-F238E27FC236}">
                <a16:creationId xmlns:a16="http://schemas.microsoft.com/office/drawing/2014/main" id="{29C867A6-7533-8EFE-5C88-47D737BCE98A}"/>
              </a:ext>
            </a:extLst>
          </p:cNvPr>
          <p:cNvCxnSpPr>
            <a:cxnSpLocks/>
          </p:cNvCxnSpPr>
          <p:nvPr/>
        </p:nvCxnSpPr>
        <p:spPr>
          <a:xfrm>
            <a:off x="1885950" y="3677227"/>
            <a:ext cx="29360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1D974D74-7933-CD50-10B8-997BBAE83BA6}"/>
              </a:ext>
            </a:extLst>
          </p:cNvPr>
          <p:cNvSpPr txBox="1"/>
          <p:nvPr/>
        </p:nvSpPr>
        <p:spPr>
          <a:xfrm>
            <a:off x="5254004" y="3833011"/>
            <a:ext cx="1858201" cy="230832"/>
          </a:xfrm>
          <a:prstGeom prst="rect">
            <a:avLst/>
          </a:prstGeom>
          <a:noFill/>
        </p:spPr>
        <p:txBody>
          <a:bodyPr wrap="none" rtlCol="0">
            <a:spAutoFit/>
          </a:bodyPr>
          <a:lstStyle/>
          <a:p>
            <a:r>
              <a:rPr lang="en-GB" sz="900"/>
              <a:t>Moving schools to new providers</a:t>
            </a:r>
          </a:p>
        </p:txBody>
      </p:sp>
      <p:cxnSp>
        <p:nvCxnSpPr>
          <p:cNvPr id="20" name="Straight Arrow Connector 19" descr="Arrow pointing right">
            <a:extLst>
              <a:ext uri="{FF2B5EF4-FFF2-40B4-BE49-F238E27FC236}">
                <a16:creationId xmlns:a16="http://schemas.microsoft.com/office/drawing/2014/main" id="{64A3A5A6-F4AE-B88D-AE18-CBE3C96919A4}"/>
              </a:ext>
            </a:extLst>
          </p:cNvPr>
          <p:cNvCxnSpPr>
            <a:cxnSpLocks/>
          </p:cNvCxnSpPr>
          <p:nvPr/>
        </p:nvCxnSpPr>
        <p:spPr>
          <a:xfrm flipV="1">
            <a:off x="4880125" y="4043362"/>
            <a:ext cx="2337539" cy="106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891FA018-A820-7FD6-D4E3-E45A2CEDE08D}"/>
              </a:ext>
            </a:extLst>
          </p:cNvPr>
          <p:cNvSpPr txBox="1"/>
          <p:nvPr/>
        </p:nvSpPr>
        <p:spPr>
          <a:xfrm>
            <a:off x="8076541" y="4186975"/>
            <a:ext cx="752129" cy="230832"/>
          </a:xfrm>
          <a:prstGeom prst="rect">
            <a:avLst/>
          </a:prstGeom>
          <a:noFill/>
        </p:spPr>
        <p:txBody>
          <a:bodyPr wrap="none" rtlCol="0">
            <a:spAutoFit/>
          </a:bodyPr>
          <a:lstStyle/>
          <a:p>
            <a:r>
              <a:rPr lang="en-GB" sz="900"/>
              <a:t>Closedown</a:t>
            </a:r>
          </a:p>
        </p:txBody>
      </p:sp>
      <p:cxnSp>
        <p:nvCxnSpPr>
          <p:cNvPr id="28" name="Straight Arrow Connector 27" descr="Arrow pointing right">
            <a:extLst>
              <a:ext uri="{FF2B5EF4-FFF2-40B4-BE49-F238E27FC236}">
                <a16:creationId xmlns:a16="http://schemas.microsoft.com/office/drawing/2014/main" id="{B8E7E6BE-3584-EF51-2632-356BDCD1CE7A}"/>
              </a:ext>
            </a:extLst>
          </p:cNvPr>
          <p:cNvCxnSpPr>
            <a:cxnSpLocks/>
          </p:cNvCxnSpPr>
          <p:nvPr/>
        </p:nvCxnSpPr>
        <p:spPr>
          <a:xfrm>
            <a:off x="7217664" y="4417807"/>
            <a:ext cx="158675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9006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401B-F10B-9651-C661-32A0C74DEF3A}"/>
              </a:ext>
            </a:extLst>
          </p:cNvPr>
          <p:cNvSpPr>
            <a:spLocks noGrp="1"/>
          </p:cNvSpPr>
          <p:nvPr>
            <p:ph type="title"/>
          </p:nvPr>
        </p:nvSpPr>
        <p:spPr/>
        <p:txBody>
          <a:bodyPr/>
          <a:lstStyle/>
          <a:p>
            <a:r>
              <a:rPr lang="en-GB" dirty="0"/>
              <a:t>Support on offer</a:t>
            </a:r>
          </a:p>
        </p:txBody>
      </p:sp>
      <p:sp>
        <p:nvSpPr>
          <p:cNvPr id="3" name="Content Placeholder 2">
            <a:extLst>
              <a:ext uri="{FF2B5EF4-FFF2-40B4-BE49-F238E27FC236}">
                <a16:creationId xmlns:a16="http://schemas.microsoft.com/office/drawing/2014/main" id="{69A720AA-4B3D-DF06-DAF2-87AAC2024B10}"/>
              </a:ext>
            </a:extLst>
          </p:cNvPr>
          <p:cNvSpPr>
            <a:spLocks noGrp="1"/>
          </p:cNvSpPr>
          <p:nvPr>
            <p:ph idx="1"/>
          </p:nvPr>
        </p:nvSpPr>
        <p:spPr/>
        <p:txBody>
          <a:bodyPr vert="horz" lIns="77925" tIns="38963" rIns="77925" bIns="38963" rtlCol="0" anchor="t">
            <a:normAutofit/>
          </a:bodyPr>
          <a:lstStyle/>
          <a:p>
            <a:pPr marL="292100" indent="-292100"/>
            <a:r>
              <a:rPr lang="en-GB" dirty="0"/>
              <a:t>We will continue to communicate with you like we did last term. </a:t>
            </a:r>
            <a:r>
              <a:rPr lang="en-GB" b="1" dirty="0"/>
              <a:t>Drop-in sessions</a:t>
            </a:r>
            <a:r>
              <a:rPr lang="en-GB" dirty="0"/>
              <a:t> and </a:t>
            </a:r>
            <a:r>
              <a:rPr lang="en-GB" b="1" dirty="0"/>
              <a:t>Noticeboard updates </a:t>
            </a:r>
            <a:r>
              <a:rPr lang="en-GB" dirty="0"/>
              <a:t>will be on offer.</a:t>
            </a:r>
          </a:p>
          <a:p>
            <a:pPr marL="292100" indent="-292100"/>
            <a:r>
              <a:rPr lang="en-GB" dirty="0">
                <a:latin typeface="Arial Nova"/>
              </a:rPr>
              <a:t>After a decision is made, we will be sending out a </a:t>
            </a:r>
            <a:r>
              <a:rPr lang="en-GB" b="1" dirty="0">
                <a:latin typeface="Arial Nova"/>
              </a:rPr>
              <a:t>Self-Assessment Form</a:t>
            </a:r>
            <a:r>
              <a:rPr lang="en-GB" dirty="0">
                <a:latin typeface="Arial Nova"/>
              </a:rPr>
              <a:t> where you can flag any concerns you have specific to your school. </a:t>
            </a:r>
          </a:p>
          <a:p>
            <a:pPr marL="292100" indent="-292100"/>
            <a:r>
              <a:rPr lang="en-GB" dirty="0">
                <a:latin typeface="Arial Nova"/>
              </a:rPr>
              <a:t>We will be </a:t>
            </a:r>
            <a:r>
              <a:rPr lang="en-GB" b="1" dirty="0">
                <a:latin typeface="Arial Nova"/>
              </a:rPr>
              <a:t>sending out a pack </a:t>
            </a:r>
            <a:r>
              <a:rPr lang="en-GB" dirty="0">
                <a:latin typeface="Arial Nova"/>
              </a:rPr>
              <a:t>for you to use with your governors.</a:t>
            </a:r>
          </a:p>
          <a:p>
            <a:pPr marL="292100" indent="-292100"/>
            <a:r>
              <a:rPr lang="en-GB" dirty="0"/>
              <a:t>BCC will be </a:t>
            </a:r>
            <a:r>
              <a:rPr lang="en-GB" b="1" dirty="0"/>
              <a:t>working closely with Buying for Schools Team</a:t>
            </a:r>
            <a:r>
              <a:rPr lang="en-GB" dirty="0"/>
              <a:t>. </a:t>
            </a:r>
          </a:p>
          <a:p>
            <a:pPr marL="633023" lvl="1" indent="-292100"/>
            <a:r>
              <a:rPr lang="en-GB" dirty="0"/>
              <a:t>You can speak to them on: </a:t>
            </a:r>
          </a:p>
          <a:p>
            <a:pPr marL="1071471" lvl="3" indent="0">
              <a:buNone/>
            </a:pPr>
            <a:r>
              <a:rPr lang="en-GB" b="0" i="0" dirty="0">
                <a:solidFill>
                  <a:srgbClr val="242424"/>
                </a:solidFill>
                <a:effectLst/>
                <a:highlight>
                  <a:srgbClr val="FFFFFF"/>
                </a:highlight>
                <a:latin typeface="Arial" panose="020B0604020202020204" pitchFamily="34" charset="0"/>
              </a:rPr>
              <a:t>Thursday 3 October 14:00 – 14:45</a:t>
            </a:r>
          </a:p>
          <a:p>
            <a:pPr marL="1071471" lvl="3" indent="0">
              <a:buNone/>
            </a:pPr>
            <a:r>
              <a:rPr lang="en-GB" b="0" i="0" dirty="0">
                <a:solidFill>
                  <a:srgbClr val="242424"/>
                </a:solidFill>
                <a:effectLst/>
                <a:highlight>
                  <a:srgbClr val="FFFFFF"/>
                </a:highlight>
                <a:latin typeface="Arial" panose="020B0604020202020204" pitchFamily="34" charset="0"/>
              </a:rPr>
              <a:t>Tuesday 22 October 14:00 – 14:45</a:t>
            </a:r>
          </a:p>
          <a:p>
            <a:pPr marL="633023" lvl="1" indent="-292100"/>
            <a:endParaRPr lang="en-GB" dirty="0"/>
          </a:p>
        </p:txBody>
      </p:sp>
    </p:spTree>
    <p:extLst>
      <p:ext uri="{BB962C8B-B14F-4D97-AF65-F5344CB8AC3E}">
        <p14:creationId xmlns:p14="http://schemas.microsoft.com/office/powerpoint/2010/main" val="31232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ead64966-c4ef-41c1-8d1e-1120818024af"/>
</p:tagLst>
</file>

<file path=ppt/theme/theme1.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14C0A1052D1F43BE81F9A72A10223B" ma:contentTypeVersion="10" ma:contentTypeDescription="Create a new document." ma:contentTypeScope="" ma:versionID="37731881bba98ff2e0cb3fb7c27fd27f">
  <xsd:schema xmlns:xsd="http://www.w3.org/2001/XMLSchema" xmlns:xs="http://www.w3.org/2001/XMLSchema" xmlns:p="http://schemas.microsoft.com/office/2006/metadata/properties" xmlns:ns2="799ac862-91aa-4989-9d03-bdbfe8b3a13a" xmlns:ns3="2c855cc1-7b3f-41c8-a6bd-e0c2c9c81468" targetNamespace="http://schemas.microsoft.com/office/2006/metadata/properties" ma:root="true" ma:fieldsID="12a63c020e97887d2ed0202d4e60bd8e" ns2:_="" ns3:_="">
    <xsd:import namespace="799ac862-91aa-4989-9d03-bdbfe8b3a13a"/>
    <xsd:import namespace="2c855cc1-7b3f-41c8-a6bd-e0c2c9c814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9ac862-91aa-4989-9d03-bdbfe8b3a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55cc1-7b3f-41c8-a6bd-e0c2c9c814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E03D2-F375-46B2-A89A-B3E83DF0526E}">
  <ds:schemaRefs>
    <ds:schemaRef ds:uri="http://purl.org/dc/terms/"/>
    <ds:schemaRef ds:uri="http://schemas.openxmlformats.org/package/2006/metadata/core-properties"/>
    <ds:schemaRef ds:uri="2c855cc1-7b3f-41c8-a6bd-e0c2c9c81468"/>
    <ds:schemaRef ds:uri="http://purl.org/dc/dcmitype/"/>
    <ds:schemaRef ds:uri="http://schemas.microsoft.com/office/infopath/2007/PartnerControls"/>
    <ds:schemaRef ds:uri="http://purl.org/dc/elements/1.1/"/>
    <ds:schemaRef ds:uri="http://schemas.microsoft.com/office/2006/metadata/properties"/>
    <ds:schemaRef ds:uri="799ac862-91aa-4989-9d03-bdbfe8b3a13a"/>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3.xml><?xml version="1.0" encoding="utf-8"?>
<ds:datastoreItem xmlns:ds="http://schemas.openxmlformats.org/officeDocument/2006/customXml" ds:itemID="{09275A88-5EDE-4CDD-863D-E87554DD2D6F}">
  <ds:schemaRefs>
    <ds:schemaRef ds:uri="2c855cc1-7b3f-41c8-a6bd-e0c2c9c81468"/>
    <ds:schemaRef ds:uri="799ac862-91aa-4989-9d03-bdbfe8b3a1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88</TotalTime>
  <Words>1141</Words>
  <Application>Microsoft Office PowerPoint</Application>
  <PresentationFormat>On-screen Show (16:9)</PresentationFormat>
  <Paragraphs>128</Paragraphs>
  <Slides>10</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Aptos</vt:lpstr>
      <vt:lpstr>Arial</vt:lpstr>
      <vt:lpstr>Arial Nova</vt:lpstr>
      <vt:lpstr>Arial Nova Light</vt:lpstr>
      <vt:lpstr>Calibri</vt:lpstr>
      <vt:lpstr>Wingdings</vt:lpstr>
      <vt:lpstr>RESET 16:9 Master </vt:lpstr>
      <vt:lpstr>RESHAPE 16:9 Master </vt:lpstr>
      <vt:lpstr>RESTART 16:9 Master </vt:lpstr>
      <vt:lpstr>Oracle for Schools Project</vt:lpstr>
      <vt:lpstr>Project Background</vt:lpstr>
      <vt:lpstr>The options we considered</vt:lpstr>
      <vt:lpstr>The options we considered:</vt:lpstr>
      <vt:lpstr>The rationale for the recommendation</vt:lpstr>
      <vt:lpstr>The recommendation </vt:lpstr>
      <vt:lpstr>What that means for you</vt:lpstr>
      <vt:lpstr>Next steps</vt:lpstr>
      <vt:lpstr>Support on offer</vt:lpstr>
      <vt:lpstr>Any questions?</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Blessed Ephraim</cp:lastModifiedBy>
  <cp:revision>5</cp:revision>
  <dcterms:created xsi:type="dcterms:W3CDTF">2021-03-24T14:08:26Z</dcterms:created>
  <dcterms:modified xsi:type="dcterms:W3CDTF">2024-10-04T11:38:28Z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0x010100FE14C0A1052D1F43BE81F9A72A10223B</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