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4" r:id="rId5"/>
    <p:sldMasterId id="2147483681" r:id="rId6"/>
    <p:sldMasterId id="2147483688" r:id="rId7"/>
  </p:sldMasterIdLst>
  <p:notesMasterIdLst>
    <p:notesMasterId r:id="rId59"/>
  </p:notesMasterIdLst>
  <p:handoutMasterIdLst>
    <p:handoutMasterId r:id="rId60"/>
  </p:handoutMasterIdLst>
  <p:sldIdLst>
    <p:sldId id="428" r:id="rId8"/>
    <p:sldId id="429" r:id="rId9"/>
    <p:sldId id="470" r:id="rId10"/>
    <p:sldId id="472" r:id="rId11"/>
    <p:sldId id="471" r:id="rId12"/>
    <p:sldId id="473" r:id="rId13"/>
    <p:sldId id="476" r:id="rId14"/>
    <p:sldId id="477" r:id="rId15"/>
    <p:sldId id="478" r:id="rId16"/>
    <p:sldId id="482" r:id="rId17"/>
    <p:sldId id="481" r:id="rId18"/>
    <p:sldId id="480" r:id="rId19"/>
    <p:sldId id="483" r:id="rId20"/>
    <p:sldId id="485" r:id="rId21"/>
    <p:sldId id="484" r:id="rId22"/>
    <p:sldId id="487" r:id="rId23"/>
    <p:sldId id="467" r:id="rId24"/>
    <p:sldId id="391" r:id="rId25"/>
    <p:sldId id="474" r:id="rId26"/>
    <p:sldId id="430" r:id="rId27"/>
    <p:sldId id="431" r:id="rId28"/>
    <p:sldId id="432" r:id="rId29"/>
    <p:sldId id="435" r:id="rId30"/>
    <p:sldId id="463" r:id="rId31"/>
    <p:sldId id="413" r:id="rId32"/>
    <p:sldId id="436" r:id="rId33"/>
    <p:sldId id="425" r:id="rId34"/>
    <p:sldId id="464" r:id="rId35"/>
    <p:sldId id="462" r:id="rId36"/>
    <p:sldId id="460" r:id="rId37"/>
    <p:sldId id="268" r:id="rId38"/>
    <p:sldId id="269" r:id="rId39"/>
    <p:sldId id="426" r:id="rId40"/>
    <p:sldId id="439" r:id="rId41"/>
    <p:sldId id="427" r:id="rId42"/>
    <p:sldId id="437" r:id="rId43"/>
    <p:sldId id="465" r:id="rId44"/>
    <p:sldId id="438" r:id="rId45"/>
    <p:sldId id="440" r:id="rId46"/>
    <p:sldId id="405" r:id="rId47"/>
    <p:sldId id="441" r:id="rId48"/>
    <p:sldId id="461" r:id="rId49"/>
    <p:sldId id="443" r:id="rId50"/>
    <p:sldId id="444" r:id="rId51"/>
    <p:sldId id="445" r:id="rId52"/>
    <p:sldId id="417" r:id="rId53"/>
    <p:sldId id="419" r:id="rId54"/>
    <p:sldId id="446" r:id="rId55"/>
    <p:sldId id="448" r:id="rId56"/>
    <p:sldId id="449" r:id="rId57"/>
    <p:sldId id="475" r:id="rId58"/>
  </p:sldIdLst>
  <p:sldSz cx="9144000" cy="5143500" type="screen16x9"/>
  <p:notesSz cx="6858000" cy="9144000"/>
  <p:custDataLst>
    <p:tags r:id="rId61"/>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C9B27-69D5-4EB7-8F27-F90017DB8A7C}" v="249" dt="2025-07-09T12:38:51.428"/>
    <p1510:client id="{E73F905E-4687-4CF9-9576-F66A8425BA76}" v="522" dt="2025-07-08T16:22:20.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p:cViewPr varScale="1">
        <p:scale>
          <a:sx n="109" d="100"/>
          <a:sy n="109" d="100"/>
        </p:scale>
        <p:origin x="96" y="106"/>
      </p:cViewPr>
      <p:guideLst>
        <p:guide orient="horz" pos="1620"/>
        <p:guide pos="2880"/>
      </p:guideLst>
    </p:cSldViewPr>
  </p:slideViewPr>
  <p:notesTextViewPr>
    <p:cViewPr>
      <p:scale>
        <a:sx n="3" d="2"/>
        <a:sy n="3" d="2"/>
      </p:scale>
      <p:origin x="0" y="0"/>
    </p:cViewPr>
  </p:notesTextViewPr>
  <p:notesViewPr>
    <p:cSldViewPr>
      <p:cViewPr varScale="1">
        <p:scale>
          <a:sx n="52" d="100"/>
          <a:sy n="52" d="100"/>
        </p:scale>
        <p:origin x="2596"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J Barnett" userId="679906c2-7414-4261-abf5-8ca91de1ea53" providerId="ADAL" clId="{A9309C23-3245-4903-B4D1-572805C52EE1}"/>
    <pc:docChg chg="undo redo custSel modSld">
      <pc:chgData name="Maria J Barnett" userId="679906c2-7414-4261-abf5-8ca91de1ea53" providerId="ADAL" clId="{A9309C23-3245-4903-B4D1-572805C52EE1}" dt="2025-07-02T11:44:06.861" v="285" actId="207"/>
      <pc:docMkLst>
        <pc:docMk/>
      </pc:docMkLst>
      <pc:sldChg chg="modSp mod">
        <pc:chgData name="Maria J Barnett" userId="679906c2-7414-4261-abf5-8ca91de1ea53" providerId="ADAL" clId="{A9309C23-3245-4903-B4D1-572805C52EE1}" dt="2025-07-02T11:44:06.861" v="285" actId="207"/>
        <pc:sldMkLst>
          <pc:docMk/>
          <pc:sldMk cId="2519445455" sldId="429"/>
        </pc:sldMkLst>
        <pc:spChg chg="mod">
          <ac:chgData name="Maria J Barnett" userId="679906c2-7414-4261-abf5-8ca91de1ea53" providerId="ADAL" clId="{A9309C23-3245-4903-B4D1-572805C52EE1}" dt="2025-07-02T11:44:06.861" v="285" actId="207"/>
          <ac:spMkLst>
            <pc:docMk/>
            <pc:sldMk cId="2519445455" sldId="429"/>
            <ac:spMk id="2" creationId="{00000000-0000-0000-0000-000000000000}"/>
          </ac:spMkLst>
        </pc:spChg>
      </pc:sldChg>
      <pc:sldChg chg="modSp mod">
        <pc:chgData name="Maria J Barnett" userId="679906c2-7414-4261-abf5-8ca91de1ea53" providerId="ADAL" clId="{A9309C23-3245-4903-B4D1-572805C52EE1}" dt="2025-07-02T11:25:00.561" v="109" actId="20577"/>
        <pc:sldMkLst>
          <pc:docMk/>
          <pc:sldMk cId="2510867011" sldId="430"/>
        </pc:sldMkLst>
        <pc:spChg chg="mod">
          <ac:chgData name="Maria J Barnett" userId="679906c2-7414-4261-abf5-8ca91de1ea53" providerId="ADAL" clId="{A9309C23-3245-4903-B4D1-572805C52EE1}" dt="2025-07-02T11:25:00.561" v="109" actId="20577"/>
          <ac:spMkLst>
            <pc:docMk/>
            <pc:sldMk cId="2510867011" sldId="430"/>
            <ac:spMk id="2" creationId="{DA45F304-8C80-DDB2-E020-9DF37FA42ABF}"/>
          </ac:spMkLst>
        </pc:spChg>
      </pc:sldChg>
      <pc:sldChg chg="modSp mod">
        <pc:chgData name="Maria J Barnett" userId="679906c2-7414-4261-abf5-8ca91de1ea53" providerId="ADAL" clId="{A9309C23-3245-4903-B4D1-572805C52EE1}" dt="2025-07-02T11:28:24.598" v="112" actId="207"/>
        <pc:sldMkLst>
          <pc:docMk/>
          <pc:sldMk cId="1588847503" sldId="432"/>
        </pc:sldMkLst>
        <pc:spChg chg="mod">
          <ac:chgData name="Maria J Barnett" userId="679906c2-7414-4261-abf5-8ca91de1ea53" providerId="ADAL" clId="{A9309C23-3245-4903-B4D1-572805C52EE1}" dt="2025-07-02T11:28:24.598" v="112" actId="207"/>
          <ac:spMkLst>
            <pc:docMk/>
            <pc:sldMk cId="1588847503" sldId="432"/>
            <ac:spMk id="3" creationId="{30F8413A-BED6-8540-B020-55BDE14C42F9}"/>
          </ac:spMkLst>
        </pc:spChg>
      </pc:sldChg>
      <pc:sldChg chg="modSp mod">
        <pc:chgData name="Maria J Barnett" userId="679906c2-7414-4261-abf5-8ca91de1ea53" providerId="ADAL" clId="{A9309C23-3245-4903-B4D1-572805C52EE1}" dt="2025-07-02T11:28:58.422" v="113" actId="1076"/>
        <pc:sldMkLst>
          <pc:docMk/>
          <pc:sldMk cId="1619558242" sldId="460"/>
        </pc:sldMkLst>
        <pc:graphicFrameChg chg="mod">
          <ac:chgData name="Maria J Barnett" userId="679906c2-7414-4261-abf5-8ca91de1ea53" providerId="ADAL" clId="{A9309C23-3245-4903-B4D1-572805C52EE1}" dt="2025-07-02T11:28:58.422" v="113" actId="1076"/>
          <ac:graphicFrameMkLst>
            <pc:docMk/>
            <pc:sldMk cId="1619558242" sldId="460"/>
            <ac:graphicFrameMk id="6" creationId="{60D667D9-33DB-1189-5A7A-D9AB7376A6D3}"/>
          </ac:graphicFrameMkLst>
        </pc:graphicFrameChg>
      </pc:sldChg>
      <pc:sldChg chg="modSp mod">
        <pc:chgData name="Maria J Barnett" userId="679906c2-7414-4261-abf5-8ca91de1ea53" providerId="ADAL" clId="{A9309C23-3245-4903-B4D1-572805C52EE1}" dt="2025-07-02T11:33:07.060" v="156" actId="255"/>
        <pc:sldMkLst>
          <pc:docMk/>
          <pc:sldMk cId="1451632638" sldId="463"/>
        </pc:sldMkLst>
        <pc:spChg chg="mod">
          <ac:chgData name="Maria J Barnett" userId="679906c2-7414-4261-abf5-8ca91de1ea53" providerId="ADAL" clId="{A9309C23-3245-4903-B4D1-572805C52EE1}" dt="2025-07-02T11:33:07.060" v="156" actId="255"/>
          <ac:spMkLst>
            <pc:docMk/>
            <pc:sldMk cId="1451632638" sldId="463"/>
            <ac:spMk id="8" creationId="{3E91BB00-B9DC-105F-3486-C60B1E78B8FA}"/>
          </ac:spMkLst>
        </pc:spChg>
      </pc:sldChg>
      <pc:sldChg chg="modSp mod">
        <pc:chgData name="Maria J Barnett" userId="679906c2-7414-4261-abf5-8ca91de1ea53" providerId="ADAL" clId="{A9309C23-3245-4903-B4D1-572805C52EE1}" dt="2025-07-02T11:18:55.747" v="10" actId="1076"/>
        <pc:sldMkLst>
          <pc:docMk/>
          <pc:sldMk cId="2110841716" sldId="470"/>
        </pc:sldMkLst>
        <pc:spChg chg="mod">
          <ac:chgData name="Maria J Barnett" userId="679906c2-7414-4261-abf5-8ca91de1ea53" providerId="ADAL" clId="{A9309C23-3245-4903-B4D1-572805C52EE1}" dt="2025-07-02T11:18:55.747" v="10" actId="1076"/>
          <ac:spMkLst>
            <pc:docMk/>
            <pc:sldMk cId="2110841716" sldId="470"/>
            <ac:spMk id="3" creationId="{3D5DF4BF-5CB9-4B2B-B0D6-B9E73E42F758}"/>
          </ac:spMkLst>
        </pc:spChg>
      </pc:sldChg>
      <pc:sldChg chg="modSp mod">
        <pc:chgData name="Maria J Barnett" userId="679906c2-7414-4261-abf5-8ca91de1ea53" providerId="ADAL" clId="{A9309C23-3245-4903-B4D1-572805C52EE1}" dt="2025-07-02T11:23:36.855" v="105" actId="20577"/>
        <pc:sldMkLst>
          <pc:docMk/>
          <pc:sldMk cId="3358408842" sldId="471"/>
        </pc:sldMkLst>
        <pc:spChg chg="mod">
          <ac:chgData name="Maria J Barnett" userId="679906c2-7414-4261-abf5-8ca91de1ea53" providerId="ADAL" clId="{A9309C23-3245-4903-B4D1-572805C52EE1}" dt="2025-07-02T11:23:36.855" v="105" actId="20577"/>
          <ac:spMkLst>
            <pc:docMk/>
            <pc:sldMk cId="3358408842" sldId="471"/>
            <ac:spMk id="3" creationId="{B76B966A-B6F9-8500-7C8D-901092DB9984}"/>
          </ac:spMkLst>
        </pc:spChg>
      </pc:sldChg>
      <pc:sldChg chg="modSp mod">
        <pc:chgData name="Maria J Barnett" userId="679906c2-7414-4261-abf5-8ca91de1ea53" providerId="ADAL" clId="{A9309C23-3245-4903-B4D1-572805C52EE1}" dt="2025-07-02T11:18:35.816" v="9" actId="108"/>
        <pc:sldMkLst>
          <pc:docMk/>
          <pc:sldMk cId="2008833297" sldId="472"/>
        </pc:sldMkLst>
        <pc:spChg chg="mod">
          <ac:chgData name="Maria J Barnett" userId="679906c2-7414-4261-abf5-8ca91de1ea53" providerId="ADAL" clId="{A9309C23-3245-4903-B4D1-572805C52EE1}" dt="2025-07-02T11:18:35.816" v="9" actId="108"/>
          <ac:spMkLst>
            <pc:docMk/>
            <pc:sldMk cId="2008833297" sldId="472"/>
            <ac:spMk id="3" creationId="{0660B918-ED07-699D-AB7F-06DF1B2B0A5E}"/>
          </ac:spMkLst>
        </pc:spChg>
      </pc:sldChg>
      <pc:sldChg chg="modSp mod">
        <pc:chgData name="Maria J Barnett" userId="679906c2-7414-4261-abf5-8ca91de1ea53" providerId="ADAL" clId="{A9309C23-3245-4903-B4D1-572805C52EE1}" dt="2025-07-02T11:31:51.071" v="135" actId="5793"/>
        <pc:sldMkLst>
          <pc:docMk/>
          <pc:sldMk cId="313237576" sldId="480"/>
        </pc:sldMkLst>
        <pc:spChg chg="mod">
          <ac:chgData name="Maria J Barnett" userId="679906c2-7414-4261-abf5-8ca91de1ea53" providerId="ADAL" clId="{A9309C23-3245-4903-B4D1-572805C52EE1}" dt="2025-07-02T11:31:51.071" v="135" actId="5793"/>
          <ac:spMkLst>
            <pc:docMk/>
            <pc:sldMk cId="313237576" sldId="480"/>
            <ac:spMk id="3" creationId="{041F5C77-B708-47A8-5ADA-643ADAB09CBF}"/>
          </ac:spMkLst>
        </pc:spChg>
      </pc:sldChg>
      <pc:sldChg chg="modSp mod">
        <pc:chgData name="Maria J Barnett" userId="679906c2-7414-4261-abf5-8ca91de1ea53" providerId="ADAL" clId="{A9309C23-3245-4903-B4D1-572805C52EE1}" dt="2025-07-02T11:32:32.571" v="151" actId="12"/>
        <pc:sldMkLst>
          <pc:docMk/>
          <pc:sldMk cId="1925515545" sldId="484"/>
        </pc:sldMkLst>
        <pc:spChg chg="mod">
          <ac:chgData name="Maria J Barnett" userId="679906c2-7414-4261-abf5-8ca91de1ea53" providerId="ADAL" clId="{A9309C23-3245-4903-B4D1-572805C52EE1}" dt="2025-07-02T11:32:32.571" v="151" actId="12"/>
          <ac:spMkLst>
            <pc:docMk/>
            <pc:sldMk cId="1925515545" sldId="484"/>
            <ac:spMk id="3" creationId="{9E849138-A382-1BE0-0459-F28A95156F8F}"/>
          </ac:spMkLst>
        </pc:spChg>
      </pc:sldChg>
      <pc:sldChg chg="modSp mod">
        <pc:chgData name="Maria J Barnett" userId="679906c2-7414-4261-abf5-8ca91de1ea53" providerId="ADAL" clId="{A9309C23-3245-4903-B4D1-572805C52EE1}" dt="2025-07-02T11:32:22.617" v="149" actId="5793"/>
        <pc:sldMkLst>
          <pc:docMk/>
          <pc:sldMk cId="3579991952" sldId="485"/>
        </pc:sldMkLst>
        <pc:spChg chg="mod">
          <ac:chgData name="Maria J Barnett" userId="679906c2-7414-4261-abf5-8ca91de1ea53" providerId="ADAL" clId="{A9309C23-3245-4903-B4D1-572805C52EE1}" dt="2025-07-02T11:32:22.617" v="149" actId="5793"/>
          <ac:spMkLst>
            <pc:docMk/>
            <pc:sldMk cId="3579991952" sldId="485"/>
            <ac:spMk id="3" creationId="{88A47BC2-4975-CF1B-2998-C2D8FAF69AAC}"/>
          </ac:spMkLst>
        </pc:spChg>
      </pc:sldChg>
      <pc:sldChg chg="modSp mod">
        <pc:chgData name="Maria J Barnett" userId="679906c2-7414-4261-abf5-8ca91de1ea53" providerId="ADAL" clId="{A9309C23-3245-4903-B4D1-572805C52EE1}" dt="2025-07-02T11:32:46.738" v="155" actId="14100"/>
        <pc:sldMkLst>
          <pc:docMk/>
          <pc:sldMk cId="2873964474" sldId="487"/>
        </pc:sldMkLst>
        <pc:spChg chg="mod">
          <ac:chgData name="Maria J Barnett" userId="679906c2-7414-4261-abf5-8ca91de1ea53" providerId="ADAL" clId="{A9309C23-3245-4903-B4D1-572805C52EE1}" dt="2025-07-02T11:32:46.738" v="155" actId="14100"/>
          <ac:spMkLst>
            <pc:docMk/>
            <pc:sldMk cId="2873964474" sldId="487"/>
            <ac:spMk id="3" creationId="{AF4B2763-D01F-0EA9-5546-4CFF2CFE8D49}"/>
          </ac:spMkLst>
        </pc:spChg>
      </pc:sldChg>
    </pc:docChg>
  </pc:docChgLst>
  <pc:docChgLst>
    <pc:chgData name="Maria J Barnett" userId="679906c2-7414-4261-abf5-8ca91de1ea53" providerId="ADAL" clId="{04EFA808-6879-424D-8251-B1748AC825EA}"/>
    <pc:docChg chg="undo custSel addSld delSld modSld sldOrd">
      <pc:chgData name="Maria J Barnett" userId="679906c2-7414-4261-abf5-8ca91de1ea53" providerId="ADAL" clId="{04EFA808-6879-424D-8251-B1748AC825EA}" dt="2025-06-26T12:25:40.873" v="925" actId="255"/>
      <pc:docMkLst>
        <pc:docMk/>
      </pc:docMkLst>
      <pc:sldChg chg="modSp mod">
        <pc:chgData name="Maria J Barnett" userId="679906c2-7414-4261-abf5-8ca91de1ea53" providerId="ADAL" clId="{04EFA808-6879-424D-8251-B1748AC825EA}" dt="2025-06-26T12:09:44.085" v="700" actId="207"/>
        <pc:sldMkLst>
          <pc:docMk/>
          <pc:sldMk cId="2204186389" sldId="391"/>
        </pc:sldMkLst>
        <pc:graphicFrameChg chg="mod modGraphic">
          <ac:chgData name="Maria J Barnett" userId="679906c2-7414-4261-abf5-8ca91de1ea53" providerId="ADAL" clId="{04EFA808-6879-424D-8251-B1748AC825EA}" dt="2025-06-26T12:09:44.085" v="700" actId="207"/>
          <ac:graphicFrameMkLst>
            <pc:docMk/>
            <pc:sldMk cId="2204186389" sldId="391"/>
            <ac:graphicFrameMk id="6" creationId="{ED2CC6E6-6354-E4EE-87E9-3FE7C979912D}"/>
          </ac:graphicFrameMkLst>
        </pc:graphicFrameChg>
      </pc:sldChg>
      <pc:sldChg chg="modSp mod">
        <pc:chgData name="Maria J Barnett" userId="679906c2-7414-4261-abf5-8ca91de1ea53" providerId="ADAL" clId="{04EFA808-6879-424D-8251-B1748AC825EA}" dt="2025-06-26T12:21:13.167" v="890" actId="14100"/>
        <pc:sldMkLst>
          <pc:docMk/>
          <pc:sldMk cId="822927347" sldId="405"/>
        </pc:sldMkLst>
        <pc:spChg chg="mod">
          <ac:chgData name="Maria J Barnett" userId="679906c2-7414-4261-abf5-8ca91de1ea53" providerId="ADAL" clId="{04EFA808-6879-424D-8251-B1748AC825EA}" dt="2025-06-26T12:21:11.265" v="889" actId="1076"/>
          <ac:spMkLst>
            <pc:docMk/>
            <pc:sldMk cId="822927347" sldId="405"/>
            <ac:spMk id="5" creationId="{6B39F193-64E0-C1F6-FBB1-BA9B1C4EADB7}"/>
          </ac:spMkLst>
        </pc:spChg>
        <pc:spChg chg="mod">
          <ac:chgData name="Maria J Barnett" userId="679906c2-7414-4261-abf5-8ca91de1ea53" providerId="ADAL" clId="{04EFA808-6879-424D-8251-B1748AC825EA}" dt="2025-06-26T12:21:04.216" v="888" actId="255"/>
          <ac:spMkLst>
            <pc:docMk/>
            <pc:sldMk cId="822927347" sldId="405"/>
            <ac:spMk id="6" creationId="{2BA12DC4-7CE8-9FDC-13AE-DCACBB05BEFD}"/>
          </ac:spMkLst>
        </pc:spChg>
        <pc:picChg chg="mod">
          <ac:chgData name="Maria J Barnett" userId="679906c2-7414-4261-abf5-8ca91de1ea53" providerId="ADAL" clId="{04EFA808-6879-424D-8251-B1748AC825EA}" dt="2025-06-26T12:21:13.167" v="890" actId="14100"/>
          <ac:picMkLst>
            <pc:docMk/>
            <pc:sldMk cId="822927347" sldId="405"/>
            <ac:picMk id="7" creationId="{02D462D0-698B-47FF-E998-C1D28677972A}"/>
          </ac:picMkLst>
        </pc:picChg>
      </pc:sldChg>
      <pc:sldChg chg="modSp mod">
        <pc:chgData name="Maria J Barnett" userId="679906c2-7414-4261-abf5-8ca91de1ea53" providerId="ADAL" clId="{04EFA808-6879-424D-8251-B1748AC825EA}" dt="2025-06-26T12:14:51.905" v="796" actId="1076"/>
        <pc:sldMkLst>
          <pc:docMk/>
          <pc:sldMk cId="3777072021" sldId="413"/>
        </pc:sldMkLst>
        <pc:graphicFrameChg chg="mod">
          <ac:chgData name="Maria J Barnett" userId="679906c2-7414-4261-abf5-8ca91de1ea53" providerId="ADAL" clId="{04EFA808-6879-424D-8251-B1748AC825EA}" dt="2025-06-26T12:14:51.905" v="796" actId="1076"/>
          <ac:graphicFrameMkLst>
            <pc:docMk/>
            <pc:sldMk cId="3777072021" sldId="413"/>
            <ac:graphicFrameMk id="6" creationId="{928C265D-8282-A9C6-662D-5F495C42DBE3}"/>
          </ac:graphicFrameMkLst>
        </pc:graphicFrameChg>
      </pc:sldChg>
      <pc:sldChg chg="modSp mod">
        <pc:chgData name="Maria J Barnett" userId="679906c2-7414-4261-abf5-8ca91de1ea53" providerId="ADAL" clId="{04EFA808-6879-424D-8251-B1748AC825EA}" dt="2025-06-26T12:25:16.072" v="921" actId="1076"/>
        <pc:sldMkLst>
          <pc:docMk/>
          <pc:sldMk cId="2809882062" sldId="419"/>
        </pc:sldMkLst>
        <pc:spChg chg="mod">
          <ac:chgData name="Maria J Barnett" userId="679906c2-7414-4261-abf5-8ca91de1ea53" providerId="ADAL" clId="{04EFA808-6879-424D-8251-B1748AC825EA}" dt="2025-06-26T12:24:24.075" v="916" actId="14100"/>
          <ac:spMkLst>
            <pc:docMk/>
            <pc:sldMk cId="2809882062" sldId="419"/>
            <ac:spMk id="22" creationId="{AD78AC1E-5A7B-73FF-E410-96F0CBC3BAC7}"/>
          </ac:spMkLst>
        </pc:spChg>
        <pc:spChg chg="mod">
          <ac:chgData name="Maria J Barnett" userId="679906c2-7414-4261-abf5-8ca91de1ea53" providerId="ADAL" clId="{04EFA808-6879-424D-8251-B1748AC825EA}" dt="2025-06-26T12:24:28.537" v="917" actId="1076"/>
          <ac:spMkLst>
            <pc:docMk/>
            <pc:sldMk cId="2809882062" sldId="419"/>
            <ac:spMk id="23" creationId="{07EF665C-DD91-3F48-98E0-A0F0A32BF87A}"/>
          </ac:spMkLst>
        </pc:spChg>
        <pc:picChg chg="mod">
          <ac:chgData name="Maria J Barnett" userId="679906c2-7414-4261-abf5-8ca91de1ea53" providerId="ADAL" clId="{04EFA808-6879-424D-8251-B1748AC825EA}" dt="2025-06-26T12:25:16.072" v="921" actId="1076"/>
          <ac:picMkLst>
            <pc:docMk/>
            <pc:sldMk cId="2809882062" sldId="419"/>
            <ac:picMk id="19" creationId="{85FAFAED-A8E5-0A17-FDB8-BB323EC20B4A}"/>
          </ac:picMkLst>
        </pc:picChg>
      </pc:sldChg>
      <pc:sldChg chg="modSp mod">
        <pc:chgData name="Maria J Barnett" userId="679906c2-7414-4261-abf5-8ca91de1ea53" providerId="ADAL" clId="{04EFA808-6879-424D-8251-B1748AC825EA}" dt="2025-06-26T12:17:17.218" v="837" actId="20577"/>
        <pc:sldMkLst>
          <pc:docMk/>
          <pc:sldMk cId="664601573" sldId="425"/>
        </pc:sldMkLst>
        <pc:spChg chg="mod">
          <ac:chgData name="Maria J Barnett" userId="679906c2-7414-4261-abf5-8ca91de1ea53" providerId="ADAL" clId="{04EFA808-6879-424D-8251-B1748AC825EA}" dt="2025-06-26T12:17:17.218" v="837" actId="20577"/>
          <ac:spMkLst>
            <pc:docMk/>
            <pc:sldMk cId="664601573" sldId="425"/>
            <ac:spMk id="3" creationId="{A188239E-E58B-3DB2-53E5-8F175CE7020B}"/>
          </ac:spMkLst>
        </pc:spChg>
      </pc:sldChg>
      <pc:sldChg chg="modSp mod">
        <pc:chgData name="Maria J Barnett" userId="679906c2-7414-4261-abf5-8ca91de1ea53" providerId="ADAL" clId="{04EFA808-6879-424D-8251-B1748AC825EA}" dt="2025-06-26T12:18:18.125" v="847" actId="27636"/>
        <pc:sldMkLst>
          <pc:docMk/>
          <pc:sldMk cId="1540612825" sldId="427"/>
        </pc:sldMkLst>
        <pc:spChg chg="mod">
          <ac:chgData name="Maria J Barnett" userId="679906c2-7414-4261-abf5-8ca91de1ea53" providerId="ADAL" clId="{04EFA808-6879-424D-8251-B1748AC825EA}" dt="2025-06-26T12:18:18.125" v="847" actId="27636"/>
          <ac:spMkLst>
            <pc:docMk/>
            <pc:sldMk cId="1540612825" sldId="427"/>
            <ac:spMk id="3" creationId="{2E8BC8A7-0DC8-7250-A0D2-DCE5AB56B2D2}"/>
          </ac:spMkLst>
        </pc:spChg>
      </pc:sldChg>
      <pc:sldChg chg="modSp mod">
        <pc:chgData name="Maria J Barnett" userId="679906c2-7414-4261-abf5-8ca91de1ea53" providerId="ADAL" clId="{04EFA808-6879-424D-8251-B1748AC825EA}" dt="2025-06-26T11:10:54.355" v="0" actId="1076"/>
        <pc:sldMkLst>
          <pc:docMk/>
          <pc:sldMk cId="693064370" sldId="428"/>
        </pc:sldMkLst>
        <pc:spChg chg="mod">
          <ac:chgData name="Maria J Barnett" userId="679906c2-7414-4261-abf5-8ca91de1ea53" providerId="ADAL" clId="{04EFA808-6879-424D-8251-B1748AC825EA}" dt="2025-06-26T11:10:54.355" v="0" actId="1076"/>
          <ac:spMkLst>
            <pc:docMk/>
            <pc:sldMk cId="693064370" sldId="428"/>
            <ac:spMk id="3" creationId="{A4D84016-8D88-B9E1-A22A-CFA662C9CE21}"/>
          </ac:spMkLst>
        </pc:spChg>
      </pc:sldChg>
      <pc:sldChg chg="modSp mod">
        <pc:chgData name="Maria J Barnett" userId="679906c2-7414-4261-abf5-8ca91de1ea53" providerId="ADAL" clId="{04EFA808-6879-424D-8251-B1748AC825EA}" dt="2025-06-26T11:12:16.732" v="7" actId="1076"/>
        <pc:sldMkLst>
          <pc:docMk/>
          <pc:sldMk cId="2519445455" sldId="429"/>
        </pc:sldMkLst>
        <pc:spChg chg="mod">
          <ac:chgData name="Maria J Barnett" userId="679906c2-7414-4261-abf5-8ca91de1ea53" providerId="ADAL" clId="{04EFA808-6879-424D-8251-B1748AC825EA}" dt="2025-06-26T11:12:16.732" v="7" actId="1076"/>
          <ac:spMkLst>
            <pc:docMk/>
            <pc:sldMk cId="2519445455" sldId="429"/>
            <ac:spMk id="2" creationId="{00000000-0000-0000-0000-000000000000}"/>
          </ac:spMkLst>
        </pc:spChg>
      </pc:sldChg>
      <pc:sldChg chg="modSp mod">
        <pc:chgData name="Maria J Barnett" userId="679906c2-7414-4261-abf5-8ca91de1ea53" providerId="ADAL" clId="{04EFA808-6879-424D-8251-B1748AC825EA}" dt="2025-06-26T12:11:28.815" v="730" actId="5793"/>
        <pc:sldMkLst>
          <pc:docMk/>
          <pc:sldMk cId="2510867011" sldId="430"/>
        </pc:sldMkLst>
        <pc:spChg chg="mod">
          <ac:chgData name="Maria J Barnett" userId="679906c2-7414-4261-abf5-8ca91de1ea53" providerId="ADAL" clId="{04EFA808-6879-424D-8251-B1748AC825EA}" dt="2025-06-26T12:11:19.705" v="724" actId="20577"/>
          <ac:spMkLst>
            <pc:docMk/>
            <pc:sldMk cId="2510867011" sldId="430"/>
            <ac:spMk id="2" creationId="{DA45F304-8C80-DDB2-E020-9DF37FA42ABF}"/>
          </ac:spMkLst>
        </pc:spChg>
        <pc:spChg chg="mod">
          <ac:chgData name="Maria J Barnett" userId="679906c2-7414-4261-abf5-8ca91de1ea53" providerId="ADAL" clId="{04EFA808-6879-424D-8251-B1748AC825EA}" dt="2025-06-26T12:11:28.815" v="730" actId="5793"/>
          <ac:spMkLst>
            <pc:docMk/>
            <pc:sldMk cId="2510867011" sldId="430"/>
            <ac:spMk id="3" creationId="{D20A2BB6-1DCD-15AE-0CDE-0380E4FF8F0E}"/>
          </ac:spMkLst>
        </pc:spChg>
      </pc:sldChg>
      <pc:sldChg chg="modSp mod">
        <pc:chgData name="Maria J Barnett" userId="679906c2-7414-4261-abf5-8ca91de1ea53" providerId="ADAL" clId="{04EFA808-6879-424D-8251-B1748AC825EA}" dt="2025-06-26T12:12:20.989" v="738" actId="1076"/>
        <pc:sldMkLst>
          <pc:docMk/>
          <pc:sldMk cId="674527645" sldId="431"/>
        </pc:sldMkLst>
        <pc:spChg chg="mod">
          <ac:chgData name="Maria J Barnett" userId="679906c2-7414-4261-abf5-8ca91de1ea53" providerId="ADAL" clId="{04EFA808-6879-424D-8251-B1748AC825EA}" dt="2025-06-26T12:12:11.511" v="736" actId="5793"/>
          <ac:spMkLst>
            <pc:docMk/>
            <pc:sldMk cId="674527645" sldId="431"/>
            <ac:spMk id="3" creationId="{AAF403D1-79C8-F332-BFC6-141531D41016}"/>
          </ac:spMkLst>
        </pc:spChg>
        <pc:picChg chg="mod">
          <ac:chgData name="Maria J Barnett" userId="679906c2-7414-4261-abf5-8ca91de1ea53" providerId="ADAL" clId="{04EFA808-6879-424D-8251-B1748AC825EA}" dt="2025-06-26T12:12:20.989" v="738" actId="1076"/>
          <ac:picMkLst>
            <pc:docMk/>
            <pc:sldMk cId="674527645" sldId="431"/>
            <ac:picMk id="5" creationId="{F03D2090-CAFA-353E-9D74-AEDC417A3B44}"/>
          </ac:picMkLst>
        </pc:picChg>
        <pc:picChg chg="mod">
          <ac:chgData name="Maria J Barnett" userId="679906c2-7414-4261-abf5-8ca91de1ea53" providerId="ADAL" clId="{04EFA808-6879-424D-8251-B1748AC825EA}" dt="2025-06-26T12:12:19.607" v="737" actId="1076"/>
          <ac:picMkLst>
            <pc:docMk/>
            <pc:sldMk cId="674527645" sldId="431"/>
            <ac:picMk id="6" creationId="{E523FD36-FD66-A5A7-EBB4-16DAE8ECDE3B}"/>
          </ac:picMkLst>
        </pc:picChg>
      </pc:sldChg>
      <pc:sldChg chg="modSp mod">
        <pc:chgData name="Maria J Barnett" userId="679906c2-7414-4261-abf5-8ca91de1ea53" providerId="ADAL" clId="{04EFA808-6879-424D-8251-B1748AC825EA}" dt="2025-06-26T12:13:18.229" v="764" actId="27636"/>
        <pc:sldMkLst>
          <pc:docMk/>
          <pc:sldMk cId="1588847503" sldId="432"/>
        </pc:sldMkLst>
        <pc:spChg chg="mod">
          <ac:chgData name="Maria J Barnett" userId="679906c2-7414-4261-abf5-8ca91de1ea53" providerId="ADAL" clId="{04EFA808-6879-424D-8251-B1748AC825EA}" dt="2025-06-26T12:11:55.550" v="732" actId="1076"/>
          <ac:spMkLst>
            <pc:docMk/>
            <pc:sldMk cId="1588847503" sldId="432"/>
            <ac:spMk id="2" creationId="{9DC06E14-E950-A83D-122C-5D5F4311140F}"/>
          </ac:spMkLst>
        </pc:spChg>
        <pc:spChg chg="mod">
          <ac:chgData name="Maria J Barnett" userId="679906c2-7414-4261-abf5-8ca91de1ea53" providerId="ADAL" clId="{04EFA808-6879-424D-8251-B1748AC825EA}" dt="2025-06-26T12:13:18.229" v="764" actId="27636"/>
          <ac:spMkLst>
            <pc:docMk/>
            <pc:sldMk cId="1588847503" sldId="432"/>
            <ac:spMk id="3" creationId="{30F8413A-BED6-8540-B020-55BDE14C42F9}"/>
          </ac:spMkLst>
        </pc:spChg>
      </pc:sldChg>
      <pc:sldChg chg="modSp mod">
        <pc:chgData name="Maria J Barnett" userId="679906c2-7414-4261-abf5-8ca91de1ea53" providerId="ADAL" clId="{04EFA808-6879-424D-8251-B1748AC825EA}" dt="2025-06-26T12:13:37.898" v="771" actId="5793"/>
        <pc:sldMkLst>
          <pc:docMk/>
          <pc:sldMk cId="1553544037" sldId="435"/>
        </pc:sldMkLst>
        <pc:spChg chg="mod">
          <ac:chgData name="Maria J Barnett" userId="679906c2-7414-4261-abf5-8ca91de1ea53" providerId="ADAL" clId="{04EFA808-6879-424D-8251-B1748AC825EA}" dt="2025-06-26T12:13:37.898" v="771" actId="5793"/>
          <ac:spMkLst>
            <pc:docMk/>
            <pc:sldMk cId="1553544037" sldId="435"/>
            <ac:spMk id="3" creationId="{6C597E6E-F2BA-290B-A55F-AFB555F32602}"/>
          </ac:spMkLst>
        </pc:spChg>
      </pc:sldChg>
      <pc:sldChg chg="modSp mod">
        <pc:chgData name="Maria J Barnett" userId="679906c2-7414-4261-abf5-8ca91de1ea53" providerId="ADAL" clId="{04EFA808-6879-424D-8251-B1748AC825EA}" dt="2025-06-26T12:15:00.818" v="797" actId="255"/>
        <pc:sldMkLst>
          <pc:docMk/>
          <pc:sldMk cId="956534206" sldId="436"/>
        </pc:sldMkLst>
        <pc:spChg chg="mod">
          <ac:chgData name="Maria J Barnett" userId="679906c2-7414-4261-abf5-8ca91de1ea53" providerId="ADAL" clId="{04EFA808-6879-424D-8251-B1748AC825EA}" dt="2025-06-26T12:15:00.818" v="797" actId="255"/>
          <ac:spMkLst>
            <pc:docMk/>
            <pc:sldMk cId="956534206" sldId="436"/>
            <ac:spMk id="3" creationId="{1D450777-30BF-40AF-E262-B8D764468336}"/>
          </ac:spMkLst>
        </pc:spChg>
      </pc:sldChg>
      <pc:sldChg chg="modSp mod">
        <pc:chgData name="Maria J Barnett" userId="679906c2-7414-4261-abf5-8ca91de1ea53" providerId="ADAL" clId="{04EFA808-6879-424D-8251-B1748AC825EA}" dt="2025-06-26T12:18:54.758" v="852" actId="255"/>
        <pc:sldMkLst>
          <pc:docMk/>
          <pc:sldMk cId="3139745184" sldId="437"/>
        </pc:sldMkLst>
        <pc:spChg chg="mod">
          <ac:chgData name="Maria J Barnett" userId="679906c2-7414-4261-abf5-8ca91de1ea53" providerId="ADAL" clId="{04EFA808-6879-424D-8251-B1748AC825EA}" dt="2025-06-26T12:18:54.758" v="852" actId="255"/>
          <ac:spMkLst>
            <pc:docMk/>
            <pc:sldMk cId="3139745184" sldId="437"/>
            <ac:spMk id="3" creationId="{229E30CA-AB1D-3D5F-C918-AD1330B4F90D}"/>
          </ac:spMkLst>
        </pc:spChg>
      </pc:sldChg>
      <pc:sldChg chg="modSp mod">
        <pc:chgData name="Maria J Barnett" userId="679906c2-7414-4261-abf5-8ca91de1ea53" providerId="ADAL" clId="{04EFA808-6879-424D-8251-B1748AC825EA}" dt="2025-06-26T11:22:01.039" v="142" actId="14100"/>
        <pc:sldMkLst>
          <pc:docMk/>
          <pc:sldMk cId="2848991138" sldId="438"/>
        </pc:sldMkLst>
        <pc:spChg chg="mod">
          <ac:chgData name="Maria J Barnett" userId="679906c2-7414-4261-abf5-8ca91de1ea53" providerId="ADAL" clId="{04EFA808-6879-424D-8251-B1748AC825EA}" dt="2025-06-26T11:22:01.039" v="142" actId="14100"/>
          <ac:spMkLst>
            <pc:docMk/>
            <pc:sldMk cId="2848991138" sldId="438"/>
            <ac:spMk id="5" creationId="{53F79D68-E5A0-A481-354D-B005BA66770E}"/>
          </ac:spMkLst>
        </pc:spChg>
      </pc:sldChg>
      <pc:sldChg chg="modSp mod">
        <pc:chgData name="Maria J Barnett" userId="679906c2-7414-4261-abf5-8ca91de1ea53" providerId="ADAL" clId="{04EFA808-6879-424D-8251-B1748AC825EA}" dt="2025-06-26T12:18:04.594" v="845" actId="1076"/>
        <pc:sldMkLst>
          <pc:docMk/>
          <pc:sldMk cId="3344400866" sldId="439"/>
        </pc:sldMkLst>
        <pc:spChg chg="mod">
          <ac:chgData name="Maria J Barnett" userId="679906c2-7414-4261-abf5-8ca91de1ea53" providerId="ADAL" clId="{04EFA808-6879-424D-8251-B1748AC825EA}" dt="2025-06-26T12:18:01.232" v="842" actId="1076"/>
          <ac:spMkLst>
            <pc:docMk/>
            <pc:sldMk cId="3344400866" sldId="439"/>
            <ac:spMk id="2" creationId="{8E3A1B94-AEA6-1D4B-0A57-471E2E1955A8}"/>
          </ac:spMkLst>
        </pc:spChg>
        <pc:spChg chg="mod">
          <ac:chgData name="Maria J Barnett" userId="679906c2-7414-4261-abf5-8ca91de1ea53" providerId="ADAL" clId="{04EFA808-6879-424D-8251-B1748AC825EA}" dt="2025-06-26T12:18:03.021" v="844" actId="1076"/>
          <ac:spMkLst>
            <pc:docMk/>
            <pc:sldMk cId="3344400866" sldId="439"/>
            <ac:spMk id="3" creationId="{1F7DBBAF-B969-3254-1B1B-4AC0EF249A89}"/>
          </ac:spMkLst>
        </pc:spChg>
        <pc:picChg chg="mod">
          <ac:chgData name="Maria J Barnett" userId="679906c2-7414-4261-abf5-8ca91de1ea53" providerId="ADAL" clId="{04EFA808-6879-424D-8251-B1748AC825EA}" dt="2025-06-26T12:18:04.594" v="845" actId="1076"/>
          <ac:picMkLst>
            <pc:docMk/>
            <pc:sldMk cId="3344400866" sldId="439"/>
            <ac:picMk id="5" creationId="{3FD15800-71D2-E73B-80B9-647B2B7D9147}"/>
          </ac:picMkLst>
        </pc:picChg>
      </pc:sldChg>
      <pc:sldChg chg="modSp mod">
        <pc:chgData name="Maria J Barnett" userId="679906c2-7414-4261-abf5-8ca91de1ea53" providerId="ADAL" clId="{04EFA808-6879-424D-8251-B1748AC825EA}" dt="2025-06-26T12:20:53.958" v="887" actId="1076"/>
        <pc:sldMkLst>
          <pc:docMk/>
          <pc:sldMk cId="1873477586" sldId="440"/>
        </pc:sldMkLst>
        <pc:spChg chg="mod">
          <ac:chgData name="Maria J Barnett" userId="679906c2-7414-4261-abf5-8ca91de1ea53" providerId="ADAL" clId="{04EFA808-6879-424D-8251-B1748AC825EA}" dt="2025-06-26T12:20:07.727" v="885" actId="27636"/>
          <ac:spMkLst>
            <pc:docMk/>
            <pc:sldMk cId="1873477586" sldId="440"/>
            <ac:spMk id="3" creationId="{7D103044-50AA-3980-2004-8337735FB58F}"/>
          </ac:spMkLst>
        </pc:spChg>
        <pc:spChg chg="mod">
          <ac:chgData name="Maria J Barnett" userId="679906c2-7414-4261-abf5-8ca91de1ea53" providerId="ADAL" clId="{04EFA808-6879-424D-8251-B1748AC825EA}" dt="2025-06-26T12:20:53.958" v="887" actId="1076"/>
          <ac:spMkLst>
            <pc:docMk/>
            <pc:sldMk cId="1873477586" sldId="440"/>
            <ac:spMk id="13" creationId="{64791FC9-73AC-E67A-4C37-F8193F958CDD}"/>
          </ac:spMkLst>
        </pc:spChg>
        <pc:spChg chg="mod">
          <ac:chgData name="Maria J Barnett" userId="679906c2-7414-4261-abf5-8ca91de1ea53" providerId="ADAL" clId="{04EFA808-6879-424D-8251-B1748AC825EA}" dt="2025-06-26T12:20:38.878" v="886" actId="1076"/>
          <ac:spMkLst>
            <pc:docMk/>
            <pc:sldMk cId="1873477586" sldId="440"/>
            <ac:spMk id="17" creationId="{F06BFDE1-980A-789A-89AD-38BA2AFE0DAD}"/>
          </ac:spMkLst>
        </pc:spChg>
      </pc:sldChg>
      <pc:sldChg chg="addSp modSp mod">
        <pc:chgData name="Maria J Barnett" userId="679906c2-7414-4261-abf5-8ca91de1ea53" providerId="ADAL" clId="{04EFA808-6879-424D-8251-B1748AC825EA}" dt="2025-06-26T12:22:39.792" v="897" actId="14100"/>
        <pc:sldMkLst>
          <pc:docMk/>
          <pc:sldMk cId="2422669550" sldId="441"/>
        </pc:sldMkLst>
        <pc:spChg chg="mod">
          <ac:chgData name="Maria J Barnett" userId="679906c2-7414-4261-abf5-8ca91de1ea53" providerId="ADAL" clId="{04EFA808-6879-424D-8251-B1748AC825EA}" dt="2025-06-26T12:22:30.836" v="895" actId="6549"/>
          <ac:spMkLst>
            <pc:docMk/>
            <pc:sldMk cId="2422669550" sldId="441"/>
            <ac:spMk id="3" creationId="{84FFAA2B-00AF-A687-5C58-8A370EB7A6C5}"/>
          </ac:spMkLst>
        </pc:spChg>
        <pc:spChg chg="add mod">
          <ac:chgData name="Maria J Barnett" userId="679906c2-7414-4261-abf5-8ca91de1ea53" providerId="ADAL" clId="{04EFA808-6879-424D-8251-B1748AC825EA}" dt="2025-06-26T12:22:39.792" v="897" actId="14100"/>
          <ac:spMkLst>
            <pc:docMk/>
            <pc:sldMk cId="2422669550" sldId="441"/>
            <ac:spMk id="6" creationId="{55A91BBC-617F-1509-F3BC-6F40BF29CAF9}"/>
          </ac:spMkLst>
        </pc:spChg>
        <pc:picChg chg="mod">
          <ac:chgData name="Maria J Barnett" userId="679906c2-7414-4261-abf5-8ca91de1ea53" providerId="ADAL" clId="{04EFA808-6879-424D-8251-B1748AC825EA}" dt="2025-06-26T12:21:37.439" v="893" actId="1076"/>
          <ac:picMkLst>
            <pc:docMk/>
            <pc:sldMk cId="2422669550" sldId="441"/>
            <ac:picMk id="2050" creationId="{9085B986-A1B6-F4DC-5967-9AAF42559F63}"/>
          </ac:picMkLst>
        </pc:picChg>
      </pc:sldChg>
      <pc:sldChg chg="del">
        <pc:chgData name="Maria J Barnett" userId="679906c2-7414-4261-abf5-8ca91de1ea53" providerId="ADAL" clId="{04EFA808-6879-424D-8251-B1748AC825EA}" dt="2025-06-26T12:24:03.775" v="915" actId="47"/>
        <pc:sldMkLst>
          <pc:docMk/>
          <pc:sldMk cId="1261391261" sldId="442"/>
        </pc:sldMkLst>
      </pc:sldChg>
      <pc:sldChg chg="modSp mod">
        <pc:chgData name="Maria J Barnett" userId="679906c2-7414-4261-abf5-8ca91de1ea53" providerId="ADAL" clId="{04EFA808-6879-424D-8251-B1748AC825EA}" dt="2025-06-26T11:20:55.316" v="137" actId="20577"/>
        <pc:sldMkLst>
          <pc:docMk/>
          <pc:sldMk cId="1567178689" sldId="444"/>
        </pc:sldMkLst>
        <pc:spChg chg="mod">
          <ac:chgData name="Maria J Barnett" userId="679906c2-7414-4261-abf5-8ca91de1ea53" providerId="ADAL" clId="{04EFA808-6879-424D-8251-B1748AC825EA}" dt="2025-06-26T11:20:55.316" v="137" actId="20577"/>
          <ac:spMkLst>
            <pc:docMk/>
            <pc:sldMk cId="1567178689" sldId="444"/>
            <ac:spMk id="3" creationId="{7119F75A-37D1-3A26-415A-75EDB6A01134}"/>
          </ac:spMkLst>
        </pc:spChg>
      </pc:sldChg>
      <pc:sldChg chg="modSp mod">
        <pc:chgData name="Maria J Barnett" userId="679906c2-7414-4261-abf5-8ca91de1ea53" providerId="ADAL" clId="{04EFA808-6879-424D-8251-B1748AC825EA}" dt="2025-06-26T12:25:40.873" v="925" actId="255"/>
        <pc:sldMkLst>
          <pc:docMk/>
          <pc:sldMk cId="870990867" sldId="446"/>
        </pc:sldMkLst>
        <pc:spChg chg="mod">
          <ac:chgData name="Maria J Barnett" userId="679906c2-7414-4261-abf5-8ca91de1ea53" providerId="ADAL" clId="{04EFA808-6879-424D-8251-B1748AC825EA}" dt="2025-06-26T12:25:33.209" v="924" actId="255"/>
          <ac:spMkLst>
            <pc:docMk/>
            <pc:sldMk cId="870990867" sldId="446"/>
            <ac:spMk id="2" creationId="{56AC90EA-0627-3803-5814-37A6324E98DB}"/>
          </ac:spMkLst>
        </pc:spChg>
        <pc:spChg chg="mod">
          <ac:chgData name="Maria J Barnett" userId="679906c2-7414-4261-abf5-8ca91de1ea53" providerId="ADAL" clId="{04EFA808-6879-424D-8251-B1748AC825EA}" dt="2025-06-26T12:25:40.873" v="925" actId="255"/>
          <ac:spMkLst>
            <pc:docMk/>
            <pc:sldMk cId="870990867" sldId="446"/>
            <ac:spMk id="3" creationId="{E4964EDB-E8AF-35D4-D60B-89DDE0F7C8E6}"/>
          </ac:spMkLst>
        </pc:spChg>
      </pc:sldChg>
      <pc:sldChg chg="addSp delSp modSp del mod">
        <pc:chgData name="Maria J Barnett" userId="679906c2-7414-4261-abf5-8ca91de1ea53" providerId="ADAL" clId="{04EFA808-6879-424D-8251-B1748AC825EA}" dt="2025-06-26T12:02:38.785" v="659" actId="47"/>
        <pc:sldMkLst>
          <pc:docMk/>
          <pc:sldMk cId="1533169427" sldId="450"/>
        </pc:sldMkLst>
      </pc:sldChg>
      <pc:sldChg chg="del">
        <pc:chgData name="Maria J Barnett" userId="679906c2-7414-4261-abf5-8ca91de1ea53" providerId="ADAL" clId="{04EFA808-6879-424D-8251-B1748AC825EA}" dt="2025-06-26T12:07:44.185" v="683" actId="47"/>
        <pc:sldMkLst>
          <pc:docMk/>
          <pc:sldMk cId="2442738647" sldId="453"/>
        </pc:sldMkLst>
      </pc:sldChg>
      <pc:sldChg chg="del">
        <pc:chgData name="Maria J Barnett" userId="679906c2-7414-4261-abf5-8ca91de1ea53" providerId="ADAL" clId="{04EFA808-6879-424D-8251-B1748AC825EA}" dt="2025-06-26T12:07:34.326" v="682" actId="47"/>
        <pc:sldMkLst>
          <pc:docMk/>
          <pc:sldMk cId="3352655558" sldId="454"/>
        </pc:sldMkLst>
      </pc:sldChg>
      <pc:sldChg chg="addSp delSp modSp del mod ord">
        <pc:chgData name="Maria J Barnett" userId="679906c2-7414-4261-abf5-8ca91de1ea53" providerId="ADAL" clId="{04EFA808-6879-424D-8251-B1748AC825EA}" dt="2025-06-26T11:32:44.541" v="255" actId="47"/>
        <pc:sldMkLst>
          <pc:docMk/>
          <pc:sldMk cId="3764217889" sldId="455"/>
        </pc:sldMkLst>
      </pc:sldChg>
      <pc:sldChg chg="modSp del mod">
        <pc:chgData name="Maria J Barnett" userId="679906c2-7414-4261-abf5-8ca91de1ea53" providerId="ADAL" clId="{04EFA808-6879-424D-8251-B1748AC825EA}" dt="2025-06-26T12:07:32.578" v="680" actId="47"/>
        <pc:sldMkLst>
          <pc:docMk/>
          <pc:sldMk cId="2143612837" sldId="456"/>
        </pc:sldMkLst>
      </pc:sldChg>
      <pc:sldChg chg="del">
        <pc:chgData name="Maria J Barnett" userId="679906c2-7414-4261-abf5-8ca91de1ea53" providerId="ADAL" clId="{04EFA808-6879-424D-8251-B1748AC825EA}" dt="2025-06-26T11:11:11.043" v="1" actId="47"/>
        <pc:sldMkLst>
          <pc:docMk/>
          <pc:sldMk cId="2820811602" sldId="457"/>
        </pc:sldMkLst>
      </pc:sldChg>
      <pc:sldChg chg="addSp delSp modSp del mod">
        <pc:chgData name="Maria J Barnett" userId="679906c2-7414-4261-abf5-8ca91de1ea53" providerId="ADAL" clId="{04EFA808-6879-424D-8251-B1748AC825EA}" dt="2025-06-26T11:11:26.748" v="5" actId="47"/>
        <pc:sldMkLst>
          <pc:docMk/>
          <pc:sldMk cId="1616085273" sldId="458"/>
        </pc:sldMkLst>
      </pc:sldChg>
      <pc:sldChg chg="addSp delSp modSp mod">
        <pc:chgData name="Maria J Barnett" userId="679906c2-7414-4261-abf5-8ca91de1ea53" providerId="ADAL" clId="{04EFA808-6879-424D-8251-B1748AC825EA}" dt="2025-06-26T12:23:54.524" v="914" actId="1076"/>
        <pc:sldMkLst>
          <pc:docMk/>
          <pc:sldMk cId="1970868022" sldId="461"/>
        </pc:sldMkLst>
        <pc:spChg chg="mod">
          <ac:chgData name="Maria J Barnett" userId="679906c2-7414-4261-abf5-8ca91de1ea53" providerId="ADAL" clId="{04EFA808-6879-424D-8251-B1748AC825EA}" dt="2025-06-26T12:23:38.562" v="910" actId="27636"/>
          <ac:spMkLst>
            <pc:docMk/>
            <pc:sldMk cId="1970868022" sldId="461"/>
            <ac:spMk id="2" creationId="{D50F86A0-3B98-AF39-9106-DF32DBA605AB}"/>
          </ac:spMkLst>
        </pc:spChg>
        <pc:spChg chg="mod">
          <ac:chgData name="Maria J Barnett" userId="679906c2-7414-4261-abf5-8ca91de1ea53" providerId="ADAL" clId="{04EFA808-6879-424D-8251-B1748AC825EA}" dt="2025-06-26T12:23:47.287" v="913" actId="1076"/>
          <ac:spMkLst>
            <pc:docMk/>
            <pc:sldMk cId="1970868022" sldId="461"/>
            <ac:spMk id="3" creationId="{BA13BF95-E768-FD60-582F-E142A3B31F9A}"/>
          </ac:spMkLst>
        </pc:spChg>
        <pc:spChg chg="mod modVis">
          <ac:chgData name="Maria J Barnett" userId="679906c2-7414-4261-abf5-8ca91de1ea53" providerId="ADAL" clId="{04EFA808-6879-424D-8251-B1748AC825EA}" dt="2025-06-26T12:23:26.039" v="901" actId="26606"/>
          <ac:spMkLst>
            <pc:docMk/>
            <pc:sldMk cId="1970868022" sldId="461"/>
            <ac:spMk id="4" creationId="{CDBA8EF2-1708-B65D-EDC0-81B8FCA7856E}"/>
          </ac:spMkLst>
        </pc:spChg>
        <pc:picChg chg="add mod ord">
          <ac:chgData name="Maria J Barnett" userId="679906c2-7414-4261-abf5-8ca91de1ea53" providerId="ADAL" clId="{04EFA808-6879-424D-8251-B1748AC825EA}" dt="2025-06-26T12:23:54.524" v="914" actId="1076"/>
          <ac:picMkLst>
            <pc:docMk/>
            <pc:sldMk cId="1970868022" sldId="461"/>
            <ac:picMk id="5" creationId="{DA5987D6-DDBE-B610-FFB9-30C712BC7F76}"/>
          </ac:picMkLst>
        </pc:picChg>
      </pc:sldChg>
      <pc:sldChg chg="modSp mod">
        <pc:chgData name="Maria J Barnett" userId="679906c2-7414-4261-abf5-8ca91de1ea53" providerId="ADAL" clId="{04EFA808-6879-424D-8251-B1748AC825EA}" dt="2025-06-26T12:17:42.330" v="840" actId="20577"/>
        <pc:sldMkLst>
          <pc:docMk/>
          <pc:sldMk cId="144669427" sldId="462"/>
        </pc:sldMkLst>
        <pc:spChg chg="mod">
          <ac:chgData name="Maria J Barnett" userId="679906c2-7414-4261-abf5-8ca91de1ea53" providerId="ADAL" clId="{04EFA808-6879-424D-8251-B1748AC825EA}" dt="2025-06-26T12:17:42.330" v="840" actId="20577"/>
          <ac:spMkLst>
            <pc:docMk/>
            <pc:sldMk cId="144669427" sldId="462"/>
            <ac:spMk id="2" creationId="{49437F7A-3A18-C532-0473-BFE1454C1567}"/>
          </ac:spMkLst>
        </pc:spChg>
      </pc:sldChg>
      <pc:sldChg chg="modSp mod">
        <pc:chgData name="Maria J Barnett" userId="679906c2-7414-4261-abf5-8ca91de1ea53" providerId="ADAL" clId="{04EFA808-6879-424D-8251-B1748AC825EA}" dt="2025-06-26T12:14:27.215" v="793" actId="1076"/>
        <pc:sldMkLst>
          <pc:docMk/>
          <pc:sldMk cId="1451632638" sldId="463"/>
        </pc:sldMkLst>
        <pc:spChg chg="mod">
          <ac:chgData name="Maria J Barnett" userId="679906c2-7414-4261-abf5-8ca91de1ea53" providerId="ADAL" clId="{04EFA808-6879-424D-8251-B1748AC825EA}" dt="2025-06-26T12:14:27.215" v="793" actId="1076"/>
          <ac:spMkLst>
            <pc:docMk/>
            <pc:sldMk cId="1451632638" sldId="463"/>
            <ac:spMk id="8" creationId="{3E91BB00-B9DC-105F-3486-C60B1E78B8FA}"/>
          </ac:spMkLst>
        </pc:spChg>
      </pc:sldChg>
      <pc:sldChg chg="modSp mod">
        <pc:chgData name="Maria J Barnett" userId="679906c2-7414-4261-abf5-8ca91de1ea53" providerId="ADAL" clId="{04EFA808-6879-424D-8251-B1748AC825EA}" dt="2025-06-26T12:17:34.174" v="839" actId="20577"/>
        <pc:sldMkLst>
          <pc:docMk/>
          <pc:sldMk cId="2203437750" sldId="464"/>
        </pc:sldMkLst>
        <pc:spChg chg="mod">
          <ac:chgData name="Maria J Barnett" userId="679906c2-7414-4261-abf5-8ca91de1ea53" providerId="ADAL" clId="{04EFA808-6879-424D-8251-B1748AC825EA}" dt="2025-06-26T12:17:34.174" v="839" actId="20577"/>
          <ac:spMkLst>
            <pc:docMk/>
            <pc:sldMk cId="2203437750" sldId="464"/>
            <ac:spMk id="3" creationId="{BA29FCD1-A346-A133-E9D0-78CDFA9ACD4A}"/>
          </ac:spMkLst>
        </pc:spChg>
      </pc:sldChg>
      <pc:sldChg chg="modSp mod">
        <pc:chgData name="Maria J Barnett" userId="679906c2-7414-4261-abf5-8ca91de1ea53" providerId="ADAL" clId="{04EFA808-6879-424D-8251-B1748AC825EA}" dt="2025-06-26T12:19:53.454" v="883" actId="20577"/>
        <pc:sldMkLst>
          <pc:docMk/>
          <pc:sldMk cId="2374073854" sldId="465"/>
        </pc:sldMkLst>
        <pc:spChg chg="mod">
          <ac:chgData name="Maria J Barnett" userId="679906c2-7414-4261-abf5-8ca91de1ea53" providerId="ADAL" clId="{04EFA808-6879-424D-8251-B1748AC825EA}" dt="2025-06-26T12:19:53.454" v="883" actId="20577"/>
          <ac:spMkLst>
            <pc:docMk/>
            <pc:sldMk cId="2374073854" sldId="465"/>
            <ac:spMk id="3" creationId="{E4BC3F60-3271-0A48-2578-947C1BD3049B}"/>
          </ac:spMkLst>
        </pc:spChg>
      </pc:sldChg>
      <pc:sldChg chg="del">
        <pc:chgData name="Maria J Barnett" userId="679906c2-7414-4261-abf5-8ca91de1ea53" providerId="ADAL" clId="{04EFA808-6879-424D-8251-B1748AC825EA}" dt="2025-06-26T12:07:33.433" v="681" actId="47"/>
        <pc:sldMkLst>
          <pc:docMk/>
          <pc:sldMk cId="4047474845" sldId="466"/>
        </pc:sldMkLst>
      </pc:sldChg>
      <pc:sldChg chg="modSp mod">
        <pc:chgData name="Maria J Barnett" userId="679906c2-7414-4261-abf5-8ca91de1ea53" providerId="ADAL" clId="{04EFA808-6879-424D-8251-B1748AC825EA}" dt="2025-06-26T12:06:34.085" v="673" actId="114"/>
        <pc:sldMkLst>
          <pc:docMk/>
          <pc:sldMk cId="221731224" sldId="467"/>
        </pc:sldMkLst>
        <pc:spChg chg="mod">
          <ac:chgData name="Maria J Barnett" userId="679906c2-7414-4261-abf5-8ca91de1ea53" providerId="ADAL" clId="{04EFA808-6879-424D-8251-B1748AC825EA}" dt="2025-06-26T11:18:02.348" v="94" actId="20577"/>
          <ac:spMkLst>
            <pc:docMk/>
            <pc:sldMk cId="221731224" sldId="467"/>
            <ac:spMk id="2" creationId="{6F90BBB8-91CC-E7E4-4F07-C324F368B775}"/>
          </ac:spMkLst>
        </pc:spChg>
        <pc:spChg chg="mod">
          <ac:chgData name="Maria J Barnett" userId="679906c2-7414-4261-abf5-8ca91de1ea53" providerId="ADAL" clId="{04EFA808-6879-424D-8251-B1748AC825EA}" dt="2025-06-26T12:06:34.085" v="673" actId="114"/>
          <ac:spMkLst>
            <pc:docMk/>
            <pc:sldMk cId="221731224" sldId="467"/>
            <ac:spMk id="5" creationId="{C9EA0690-B96D-B580-8BD4-3937360FA93A}"/>
          </ac:spMkLst>
        </pc:spChg>
      </pc:sldChg>
      <pc:sldChg chg="del">
        <pc:chgData name="Maria J Barnett" userId="679906c2-7414-4261-abf5-8ca91de1ea53" providerId="ADAL" clId="{04EFA808-6879-424D-8251-B1748AC825EA}" dt="2025-06-26T12:03:27.718" v="662" actId="47"/>
        <pc:sldMkLst>
          <pc:docMk/>
          <pc:sldMk cId="2472915260" sldId="468"/>
        </pc:sldMkLst>
      </pc:sldChg>
      <pc:sldChg chg="modSp mod">
        <pc:chgData name="Maria J Barnett" userId="679906c2-7414-4261-abf5-8ca91de1ea53" providerId="ADAL" clId="{04EFA808-6879-424D-8251-B1748AC825EA}" dt="2025-06-26T11:14:51.123" v="13" actId="1076"/>
        <pc:sldMkLst>
          <pc:docMk/>
          <pc:sldMk cId="2110841716" sldId="470"/>
        </pc:sldMkLst>
        <pc:spChg chg="mod">
          <ac:chgData name="Maria J Barnett" userId="679906c2-7414-4261-abf5-8ca91de1ea53" providerId="ADAL" clId="{04EFA808-6879-424D-8251-B1748AC825EA}" dt="2025-06-26T11:14:51.123" v="13" actId="1076"/>
          <ac:spMkLst>
            <pc:docMk/>
            <pc:sldMk cId="2110841716" sldId="470"/>
            <ac:spMk id="3" creationId="{3D5DF4BF-5CB9-4B2B-B0D6-B9E73E42F758}"/>
          </ac:spMkLst>
        </pc:spChg>
      </pc:sldChg>
      <pc:sldChg chg="modSp mod">
        <pc:chgData name="Maria J Barnett" userId="679906c2-7414-4261-abf5-8ca91de1ea53" providerId="ADAL" clId="{04EFA808-6879-424D-8251-B1748AC825EA}" dt="2025-06-26T11:12:46.995" v="9" actId="688"/>
        <pc:sldMkLst>
          <pc:docMk/>
          <pc:sldMk cId="1928641161" sldId="473"/>
        </pc:sldMkLst>
        <pc:picChg chg="mod">
          <ac:chgData name="Maria J Barnett" userId="679906c2-7414-4261-abf5-8ca91de1ea53" providerId="ADAL" clId="{04EFA808-6879-424D-8251-B1748AC825EA}" dt="2025-06-26T11:12:46.995" v="9" actId="688"/>
          <ac:picMkLst>
            <pc:docMk/>
            <pc:sldMk cId="1928641161" sldId="473"/>
            <ac:picMk id="10" creationId="{C9229D2D-4C46-3D58-4510-BA735AB9D7EE}"/>
          </ac:picMkLst>
        </pc:picChg>
      </pc:sldChg>
      <pc:sldChg chg="modSp mod">
        <pc:chgData name="Maria J Barnett" userId="679906c2-7414-4261-abf5-8ca91de1ea53" providerId="ADAL" clId="{04EFA808-6879-424D-8251-B1748AC825EA}" dt="2025-06-26T12:10:44.746" v="709" actId="1076"/>
        <pc:sldMkLst>
          <pc:docMk/>
          <pc:sldMk cId="3993400790" sldId="474"/>
        </pc:sldMkLst>
        <pc:spChg chg="mod">
          <ac:chgData name="Maria J Barnett" userId="679906c2-7414-4261-abf5-8ca91de1ea53" providerId="ADAL" clId="{04EFA808-6879-424D-8251-B1748AC825EA}" dt="2025-06-26T12:10:41.598" v="708" actId="1076"/>
          <ac:spMkLst>
            <pc:docMk/>
            <pc:sldMk cId="3993400790" sldId="474"/>
            <ac:spMk id="2" creationId="{15AF6ED7-B1D2-7707-1008-DE9BD2792685}"/>
          </ac:spMkLst>
        </pc:spChg>
        <pc:graphicFrameChg chg="mod modGraphic">
          <ac:chgData name="Maria J Barnett" userId="679906c2-7414-4261-abf5-8ca91de1ea53" providerId="ADAL" clId="{04EFA808-6879-424D-8251-B1748AC825EA}" dt="2025-06-26T12:10:44.746" v="709" actId="1076"/>
          <ac:graphicFrameMkLst>
            <pc:docMk/>
            <pc:sldMk cId="3993400790" sldId="474"/>
            <ac:graphicFrameMk id="8" creationId="{D1108A4D-A96D-9EC1-C698-31467B87574D}"/>
          </ac:graphicFrameMkLst>
        </pc:graphicFrameChg>
      </pc:sldChg>
      <pc:sldChg chg="modSp new mod">
        <pc:chgData name="Maria J Barnett" userId="679906c2-7414-4261-abf5-8ca91de1ea53" providerId="ADAL" clId="{04EFA808-6879-424D-8251-B1748AC825EA}" dt="2025-06-26T11:33:45.664" v="264" actId="20577"/>
        <pc:sldMkLst>
          <pc:docMk/>
          <pc:sldMk cId="3394539316" sldId="476"/>
        </pc:sldMkLst>
        <pc:spChg chg="mod">
          <ac:chgData name="Maria J Barnett" userId="679906c2-7414-4261-abf5-8ca91de1ea53" providerId="ADAL" clId="{04EFA808-6879-424D-8251-B1748AC825EA}" dt="2025-06-26T11:33:45.664" v="264" actId="20577"/>
          <ac:spMkLst>
            <pc:docMk/>
            <pc:sldMk cId="3394539316" sldId="476"/>
            <ac:spMk id="2" creationId="{A422335C-1870-F2FA-B299-4890C68011E4}"/>
          </ac:spMkLst>
        </pc:spChg>
        <pc:spChg chg="mod">
          <ac:chgData name="Maria J Barnett" userId="679906c2-7414-4261-abf5-8ca91de1ea53" providerId="ADAL" clId="{04EFA808-6879-424D-8251-B1748AC825EA}" dt="2025-06-26T11:30:21.123" v="230" actId="1076"/>
          <ac:spMkLst>
            <pc:docMk/>
            <pc:sldMk cId="3394539316" sldId="476"/>
            <ac:spMk id="3" creationId="{A92379DF-DAD3-D37B-AE4B-62DA568FFE76}"/>
          </ac:spMkLst>
        </pc:spChg>
      </pc:sldChg>
      <pc:sldChg chg="modSp new mod">
        <pc:chgData name="Maria J Barnett" userId="679906c2-7414-4261-abf5-8ca91de1ea53" providerId="ADAL" clId="{04EFA808-6879-424D-8251-B1748AC825EA}" dt="2025-06-26T11:33:49.876" v="269" actId="20577"/>
        <pc:sldMkLst>
          <pc:docMk/>
          <pc:sldMk cId="2558912275" sldId="477"/>
        </pc:sldMkLst>
        <pc:spChg chg="mod">
          <ac:chgData name="Maria J Barnett" userId="679906c2-7414-4261-abf5-8ca91de1ea53" providerId="ADAL" clId="{04EFA808-6879-424D-8251-B1748AC825EA}" dt="2025-06-26T11:33:49.876" v="269" actId="20577"/>
          <ac:spMkLst>
            <pc:docMk/>
            <pc:sldMk cId="2558912275" sldId="477"/>
            <ac:spMk id="2" creationId="{8F79DB2C-68C1-4492-3243-7698935F0037}"/>
          </ac:spMkLst>
        </pc:spChg>
        <pc:spChg chg="mod">
          <ac:chgData name="Maria J Barnett" userId="679906c2-7414-4261-abf5-8ca91de1ea53" providerId="ADAL" clId="{04EFA808-6879-424D-8251-B1748AC825EA}" dt="2025-06-26T11:32:01.759" v="246" actId="255"/>
          <ac:spMkLst>
            <pc:docMk/>
            <pc:sldMk cId="2558912275" sldId="477"/>
            <ac:spMk id="3" creationId="{6867C815-A9E8-CF33-C48E-F43502BD191F}"/>
          </ac:spMkLst>
        </pc:spChg>
      </pc:sldChg>
      <pc:sldChg chg="modSp new del mod">
        <pc:chgData name="Maria J Barnett" userId="679906c2-7414-4261-abf5-8ca91de1ea53" providerId="ADAL" clId="{04EFA808-6879-424D-8251-B1748AC825EA}" dt="2025-06-26T11:37:53.333" v="289" actId="47"/>
        <pc:sldMkLst>
          <pc:docMk/>
          <pc:sldMk cId="1888397118" sldId="478"/>
        </pc:sldMkLst>
      </pc:sldChg>
      <pc:sldChg chg="addSp delSp modSp new mod">
        <pc:chgData name="Maria J Barnett" userId="679906c2-7414-4261-abf5-8ca91de1ea53" providerId="ADAL" clId="{04EFA808-6879-424D-8251-B1748AC825EA}" dt="2025-06-26T11:41:35.062" v="343" actId="22"/>
        <pc:sldMkLst>
          <pc:docMk/>
          <pc:sldMk cId="3271139732" sldId="478"/>
        </pc:sldMkLst>
        <pc:spChg chg="mod">
          <ac:chgData name="Maria J Barnett" userId="679906c2-7414-4261-abf5-8ca91de1ea53" providerId="ADAL" clId="{04EFA808-6879-424D-8251-B1748AC825EA}" dt="2025-06-26T11:41:05.706" v="340" actId="1076"/>
          <ac:spMkLst>
            <pc:docMk/>
            <pc:sldMk cId="3271139732" sldId="478"/>
            <ac:spMk id="2" creationId="{AA2F84DA-CFB6-E257-5E48-12EE8C686AAB}"/>
          </ac:spMkLst>
        </pc:spChg>
        <pc:spChg chg="mod">
          <ac:chgData name="Maria J Barnett" userId="679906c2-7414-4261-abf5-8ca91de1ea53" providerId="ADAL" clId="{04EFA808-6879-424D-8251-B1748AC825EA}" dt="2025-06-26T11:40:59.315" v="339" actId="120"/>
          <ac:spMkLst>
            <pc:docMk/>
            <pc:sldMk cId="3271139732" sldId="478"/>
            <ac:spMk id="3" creationId="{F234DC36-8AFF-BC00-4996-EDC21CFC61C8}"/>
          </ac:spMkLst>
        </pc:spChg>
      </pc:sldChg>
      <pc:sldChg chg="new del">
        <pc:chgData name="Maria J Barnett" userId="679906c2-7414-4261-abf5-8ca91de1ea53" providerId="ADAL" clId="{04EFA808-6879-424D-8251-B1748AC825EA}" dt="2025-06-26T12:00:16.190" v="651" actId="47"/>
        <pc:sldMkLst>
          <pc:docMk/>
          <pc:sldMk cId="2363078116" sldId="479"/>
        </pc:sldMkLst>
      </pc:sldChg>
      <pc:sldChg chg="modSp new mod">
        <pc:chgData name="Maria J Barnett" userId="679906c2-7414-4261-abf5-8ca91de1ea53" providerId="ADAL" clId="{04EFA808-6879-424D-8251-B1748AC825EA}" dt="2025-06-26T11:46:18.325" v="435" actId="255"/>
        <pc:sldMkLst>
          <pc:docMk/>
          <pc:sldMk cId="313237576" sldId="480"/>
        </pc:sldMkLst>
        <pc:spChg chg="mod">
          <ac:chgData name="Maria J Barnett" userId="679906c2-7414-4261-abf5-8ca91de1ea53" providerId="ADAL" clId="{04EFA808-6879-424D-8251-B1748AC825EA}" dt="2025-06-26T11:46:12.404" v="433" actId="207"/>
          <ac:spMkLst>
            <pc:docMk/>
            <pc:sldMk cId="313237576" sldId="480"/>
            <ac:spMk id="2" creationId="{D2B9C70F-4441-7B26-E797-14EB3F8F0AC0}"/>
          </ac:spMkLst>
        </pc:spChg>
        <pc:spChg chg="mod">
          <ac:chgData name="Maria J Barnett" userId="679906c2-7414-4261-abf5-8ca91de1ea53" providerId="ADAL" clId="{04EFA808-6879-424D-8251-B1748AC825EA}" dt="2025-06-26T11:46:18.325" v="435" actId="255"/>
          <ac:spMkLst>
            <pc:docMk/>
            <pc:sldMk cId="313237576" sldId="480"/>
            <ac:spMk id="3" creationId="{041F5C77-B708-47A8-5ADA-643ADAB09CBF}"/>
          </ac:spMkLst>
        </pc:spChg>
      </pc:sldChg>
      <pc:sldChg chg="modSp new mod">
        <pc:chgData name="Maria J Barnett" userId="679906c2-7414-4261-abf5-8ca91de1ea53" providerId="ADAL" clId="{04EFA808-6879-424D-8251-B1748AC825EA}" dt="2025-06-26T11:44:11.872" v="397" actId="20577"/>
        <pc:sldMkLst>
          <pc:docMk/>
          <pc:sldMk cId="590428087" sldId="481"/>
        </pc:sldMkLst>
        <pc:spChg chg="mod">
          <ac:chgData name="Maria J Barnett" userId="679906c2-7414-4261-abf5-8ca91de1ea53" providerId="ADAL" clId="{04EFA808-6879-424D-8251-B1748AC825EA}" dt="2025-06-26T11:43:59.349" v="384" actId="207"/>
          <ac:spMkLst>
            <pc:docMk/>
            <pc:sldMk cId="590428087" sldId="481"/>
            <ac:spMk id="2" creationId="{E9437150-5DA1-D235-3870-A51424DC4DE8}"/>
          </ac:spMkLst>
        </pc:spChg>
        <pc:spChg chg="mod">
          <ac:chgData name="Maria J Barnett" userId="679906c2-7414-4261-abf5-8ca91de1ea53" providerId="ADAL" clId="{04EFA808-6879-424D-8251-B1748AC825EA}" dt="2025-06-26T11:44:11.872" v="397" actId="20577"/>
          <ac:spMkLst>
            <pc:docMk/>
            <pc:sldMk cId="590428087" sldId="481"/>
            <ac:spMk id="3" creationId="{9B379106-8693-1667-02AE-FAE63B089B3C}"/>
          </ac:spMkLst>
        </pc:spChg>
      </pc:sldChg>
      <pc:sldChg chg="modSp new mod">
        <pc:chgData name="Maria J Barnett" userId="679906c2-7414-4261-abf5-8ca91de1ea53" providerId="ADAL" clId="{04EFA808-6879-424D-8251-B1748AC825EA}" dt="2025-06-26T11:43:23.629" v="378" actId="20577"/>
        <pc:sldMkLst>
          <pc:docMk/>
          <pc:sldMk cId="2746497517" sldId="482"/>
        </pc:sldMkLst>
        <pc:spChg chg="mod">
          <ac:chgData name="Maria J Barnett" userId="679906c2-7414-4261-abf5-8ca91de1ea53" providerId="ADAL" clId="{04EFA808-6879-424D-8251-B1748AC825EA}" dt="2025-06-26T11:42:49.362" v="357" actId="1076"/>
          <ac:spMkLst>
            <pc:docMk/>
            <pc:sldMk cId="2746497517" sldId="482"/>
            <ac:spMk id="2" creationId="{D99D5D9F-45F3-6C6F-0279-1D3266A729A3}"/>
          </ac:spMkLst>
        </pc:spChg>
        <pc:spChg chg="mod">
          <ac:chgData name="Maria J Barnett" userId="679906c2-7414-4261-abf5-8ca91de1ea53" providerId="ADAL" clId="{04EFA808-6879-424D-8251-B1748AC825EA}" dt="2025-06-26T11:43:23.629" v="378" actId="20577"/>
          <ac:spMkLst>
            <pc:docMk/>
            <pc:sldMk cId="2746497517" sldId="482"/>
            <ac:spMk id="3" creationId="{0082EC21-E94E-9FD1-D941-85B52DDC03FC}"/>
          </ac:spMkLst>
        </pc:spChg>
      </pc:sldChg>
      <pc:sldChg chg="modSp new mod">
        <pc:chgData name="Maria J Barnett" userId="679906c2-7414-4261-abf5-8ca91de1ea53" providerId="ADAL" clId="{04EFA808-6879-424D-8251-B1748AC825EA}" dt="2025-06-26T11:49:35.965" v="465" actId="255"/>
        <pc:sldMkLst>
          <pc:docMk/>
          <pc:sldMk cId="2253588062" sldId="483"/>
        </pc:sldMkLst>
        <pc:spChg chg="mod">
          <ac:chgData name="Maria J Barnett" userId="679906c2-7414-4261-abf5-8ca91de1ea53" providerId="ADAL" clId="{04EFA808-6879-424D-8251-B1748AC825EA}" dt="2025-06-26T11:49:26.040" v="462" actId="207"/>
          <ac:spMkLst>
            <pc:docMk/>
            <pc:sldMk cId="2253588062" sldId="483"/>
            <ac:spMk id="2" creationId="{4705253C-6779-CA12-E595-8A634DA2425B}"/>
          </ac:spMkLst>
        </pc:spChg>
        <pc:spChg chg="mod">
          <ac:chgData name="Maria J Barnett" userId="679906c2-7414-4261-abf5-8ca91de1ea53" providerId="ADAL" clId="{04EFA808-6879-424D-8251-B1748AC825EA}" dt="2025-06-26T11:49:35.965" v="465" actId="255"/>
          <ac:spMkLst>
            <pc:docMk/>
            <pc:sldMk cId="2253588062" sldId="483"/>
            <ac:spMk id="3" creationId="{B42FB50F-A510-D20E-C931-EE0A5384C4C8}"/>
          </ac:spMkLst>
        </pc:spChg>
      </pc:sldChg>
      <pc:sldChg chg="modSp new mod">
        <pc:chgData name="Maria J Barnett" userId="679906c2-7414-4261-abf5-8ca91de1ea53" providerId="ADAL" clId="{04EFA808-6879-424D-8251-B1748AC825EA}" dt="2025-06-26T11:56:13.861" v="600" actId="120"/>
        <pc:sldMkLst>
          <pc:docMk/>
          <pc:sldMk cId="1925515545" sldId="484"/>
        </pc:sldMkLst>
        <pc:spChg chg="mod">
          <ac:chgData name="Maria J Barnett" userId="679906c2-7414-4261-abf5-8ca91de1ea53" providerId="ADAL" clId="{04EFA808-6879-424D-8251-B1748AC825EA}" dt="2025-06-26T11:54:42.378" v="580" actId="207"/>
          <ac:spMkLst>
            <pc:docMk/>
            <pc:sldMk cId="1925515545" sldId="484"/>
            <ac:spMk id="2" creationId="{7553AB9D-78A2-E0BD-0E34-D3899223AD05}"/>
          </ac:spMkLst>
        </pc:spChg>
        <pc:spChg chg="mod">
          <ac:chgData name="Maria J Barnett" userId="679906c2-7414-4261-abf5-8ca91de1ea53" providerId="ADAL" clId="{04EFA808-6879-424D-8251-B1748AC825EA}" dt="2025-06-26T11:56:13.861" v="600" actId="120"/>
          <ac:spMkLst>
            <pc:docMk/>
            <pc:sldMk cId="1925515545" sldId="484"/>
            <ac:spMk id="3" creationId="{9E849138-A382-1BE0-0459-F28A95156F8F}"/>
          </ac:spMkLst>
        </pc:spChg>
      </pc:sldChg>
      <pc:sldChg chg="modSp new mod">
        <pc:chgData name="Maria J Barnett" userId="679906c2-7414-4261-abf5-8ca91de1ea53" providerId="ADAL" clId="{04EFA808-6879-424D-8251-B1748AC825EA}" dt="2025-06-26T11:53:22.016" v="554" actId="20577"/>
        <pc:sldMkLst>
          <pc:docMk/>
          <pc:sldMk cId="3579991952" sldId="485"/>
        </pc:sldMkLst>
        <pc:spChg chg="mod">
          <ac:chgData name="Maria J Barnett" userId="679906c2-7414-4261-abf5-8ca91de1ea53" providerId="ADAL" clId="{04EFA808-6879-424D-8251-B1748AC825EA}" dt="2025-06-26T11:50:17.857" v="473" actId="207"/>
          <ac:spMkLst>
            <pc:docMk/>
            <pc:sldMk cId="3579991952" sldId="485"/>
            <ac:spMk id="2" creationId="{F28BDA46-BA7E-2F02-266B-964A69A1FB76}"/>
          </ac:spMkLst>
        </pc:spChg>
        <pc:spChg chg="mod">
          <ac:chgData name="Maria J Barnett" userId="679906c2-7414-4261-abf5-8ca91de1ea53" providerId="ADAL" clId="{04EFA808-6879-424D-8251-B1748AC825EA}" dt="2025-06-26T11:53:22.016" v="554" actId="20577"/>
          <ac:spMkLst>
            <pc:docMk/>
            <pc:sldMk cId="3579991952" sldId="485"/>
            <ac:spMk id="3" creationId="{88A47BC2-4975-CF1B-2998-C2D8FAF69AAC}"/>
          </ac:spMkLst>
        </pc:spChg>
      </pc:sldChg>
      <pc:sldChg chg="addSp delSp modSp new del mod">
        <pc:chgData name="Maria J Barnett" userId="679906c2-7414-4261-abf5-8ca91de1ea53" providerId="ADAL" clId="{04EFA808-6879-424D-8251-B1748AC825EA}" dt="2025-06-26T11:57:50.672" v="606" actId="47"/>
        <pc:sldMkLst>
          <pc:docMk/>
          <pc:sldMk cId="424095327" sldId="486"/>
        </pc:sldMkLst>
      </pc:sldChg>
      <pc:sldChg chg="modSp new del mod">
        <pc:chgData name="Maria J Barnett" userId="679906c2-7414-4261-abf5-8ca91de1ea53" providerId="ADAL" clId="{04EFA808-6879-424D-8251-B1748AC825EA}" dt="2025-06-26T12:00:52.553" v="652" actId="47"/>
        <pc:sldMkLst>
          <pc:docMk/>
          <pc:sldMk cId="835139174" sldId="486"/>
        </pc:sldMkLst>
      </pc:sldChg>
      <pc:sldChg chg="modSp new mod">
        <pc:chgData name="Maria J Barnett" userId="679906c2-7414-4261-abf5-8ca91de1ea53" providerId="ADAL" clId="{04EFA808-6879-424D-8251-B1748AC825EA}" dt="2025-06-26T12:04:02.507" v="666" actId="20577"/>
        <pc:sldMkLst>
          <pc:docMk/>
          <pc:sldMk cId="2873964474" sldId="487"/>
        </pc:sldMkLst>
        <pc:spChg chg="mod">
          <ac:chgData name="Maria J Barnett" userId="679906c2-7414-4261-abf5-8ca91de1ea53" providerId="ADAL" clId="{04EFA808-6879-424D-8251-B1748AC825EA}" dt="2025-06-26T11:58:52.615" v="626" actId="1076"/>
          <ac:spMkLst>
            <pc:docMk/>
            <pc:sldMk cId="2873964474" sldId="487"/>
            <ac:spMk id="2" creationId="{6666DA89-CB9E-66A5-E2AA-53782BB80C6D}"/>
          </ac:spMkLst>
        </pc:spChg>
        <pc:spChg chg="mod">
          <ac:chgData name="Maria J Barnett" userId="679906c2-7414-4261-abf5-8ca91de1ea53" providerId="ADAL" clId="{04EFA808-6879-424D-8251-B1748AC825EA}" dt="2025-06-26T12:04:02.507" v="666" actId="20577"/>
          <ac:spMkLst>
            <pc:docMk/>
            <pc:sldMk cId="2873964474" sldId="487"/>
            <ac:spMk id="3" creationId="{AF4B2763-D01F-0EA9-5546-4CFF2CFE8D49}"/>
          </ac:spMkLst>
        </pc:spChg>
      </pc:sldChg>
      <pc:sldMasterChg chg="delSldLayout">
        <pc:chgData name="Maria J Barnett" userId="679906c2-7414-4261-abf5-8ca91de1ea53" providerId="ADAL" clId="{04EFA808-6879-424D-8251-B1748AC825EA}" dt="2025-06-26T12:24:03.775" v="915" actId="47"/>
        <pc:sldMasterMkLst>
          <pc:docMk/>
          <pc:sldMasterMk cId="3502974342" sldId="2147483648"/>
        </pc:sldMasterMkLst>
        <pc:sldLayoutChg chg="del">
          <pc:chgData name="Maria J Barnett" userId="679906c2-7414-4261-abf5-8ca91de1ea53" providerId="ADAL" clId="{04EFA808-6879-424D-8251-B1748AC825EA}" dt="2025-06-26T12:24:03.775" v="915" actId="47"/>
          <pc:sldLayoutMkLst>
            <pc:docMk/>
            <pc:sldMasterMk cId="3502974342" sldId="2147483648"/>
            <pc:sldLayoutMk cId="3955039146" sldId="2147483698"/>
          </pc:sldLayoutMkLst>
        </pc:sldLayoutChg>
      </pc:sldMasterChg>
    </pc:docChg>
  </pc:docChgLst>
  <pc:docChgLst>
    <pc:chgData name="Dawn Evans" userId="2b2143ab-d2ea-49b2-bbb3-382003301ef1" providerId="ADAL" clId="{E73F905E-4687-4CF9-9576-F66A8425BA76}"/>
    <pc:docChg chg="undo custSel modSld">
      <pc:chgData name="Dawn Evans" userId="2b2143ab-d2ea-49b2-bbb3-382003301ef1" providerId="ADAL" clId="{E73F905E-4687-4CF9-9576-F66A8425BA76}" dt="2025-07-08T16:22:20.484" v="1058"/>
      <pc:docMkLst>
        <pc:docMk/>
      </pc:docMkLst>
      <pc:sldChg chg="modSp mod">
        <pc:chgData name="Dawn Evans" userId="2b2143ab-d2ea-49b2-bbb3-382003301ef1" providerId="ADAL" clId="{E73F905E-4687-4CF9-9576-F66A8425BA76}" dt="2025-07-08T16:21:35.475" v="1018"/>
        <pc:sldMkLst>
          <pc:docMk/>
          <pc:sldMk cId="822927347" sldId="405"/>
        </pc:sldMkLst>
        <pc:spChg chg="mod">
          <ac:chgData name="Dawn Evans" userId="2b2143ab-d2ea-49b2-bbb3-382003301ef1" providerId="ADAL" clId="{E73F905E-4687-4CF9-9576-F66A8425BA76}" dt="2025-07-08T16:20:48.274" v="878"/>
          <ac:spMkLst>
            <pc:docMk/>
            <pc:sldMk cId="822927347" sldId="405"/>
            <ac:spMk id="6" creationId="{2BA12DC4-7CE8-9FDC-13AE-DCACBB05BEFD}"/>
          </ac:spMkLst>
        </pc:spChg>
        <pc:picChg chg="mod">
          <ac:chgData name="Dawn Evans" userId="2b2143ab-d2ea-49b2-bbb3-382003301ef1" providerId="ADAL" clId="{E73F905E-4687-4CF9-9576-F66A8425BA76}" dt="2025-07-08T16:21:35.475" v="1018"/>
          <ac:picMkLst>
            <pc:docMk/>
            <pc:sldMk cId="822927347" sldId="405"/>
            <ac:picMk id="7" creationId="{02D462D0-698B-47FF-E998-C1D28677972A}"/>
          </ac:picMkLst>
        </pc:picChg>
      </pc:sldChg>
      <pc:sldChg chg="modSp mod">
        <pc:chgData name="Dawn Evans" userId="2b2143ab-d2ea-49b2-bbb3-382003301ef1" providerId="ADAL" clId="{E73F905E-4687-4CF9-9576-F66A8425BA76}" dt="2025-07-08T16:21:35.553" v="1034"/>
        <pc:sldMkLst>
          <pc:docMk/>
          <pc:sldMk cId="2277558795" sldId="417"/>
        </pc:sldMkLst>
        <pc:spChg chg="mod">
          <ac:chgData name="Dawn Evans" userId="2b2143ab-d2ea-49b2-bbb3-382003301ef1" providerId="ADAL" clId="{E73F905E-4687-4CF9-9576-F66A8425BA76}" dt="2025-07-08T16:20:48.289" v="882"/>
          <ac:spMkLst>
            <pc:docMk/>
            <pc:sldMk cId="2277558795" sldId="417"/>
            <ac:spMk id="7" creationId="{96A6BA65-A641-ABC4-9A23-4A881B43CAA8}"/>
          </ac:spMkLst>
        </pc:spChg>
        <pc:picChg chg="mod">
          <ac:chgData name="Dawn Evans" userId="2b2143ab-d2ea-49b2-bbb3-382003301ef1" providerId="ADAL" clId="{E73F905E-4687-4CF9-9576-F66A8425BA76}" dt="2025-07-08T16:21:35.537" v="1032"/>
          <ac:picMkLst>
            <pc:docMk/>
            <pc:sldMk cId="2277558795" sldId="417"/>
            <ac:picMk id="10" creationId="{C785D24E-824D-2C32-4247-93A2C0C86161}"/>
          </ac:picMkLst>
        </pc:picChg>
        <pc:picChg chg="mod">
          <ac:chgData name="Dawn Evans" userId="2b2143ab-d2ea-49b2-bbb3-382003301ef1" providerId="ADAL" clId="{E73F905E-4687-4CF9-9576-F66A8425BA76}" dt="2025-07-08T16:21:35.553" v="1034"/>
          <ac:picMkLst>
            <pc:docMk/>
            <pc:sldMk cId="2277558795" sldId="417"/>
            <ac:picMk id="12" creationId="{7E659E30-6EEC-8B8A-22D5-C1C07F67717E}"/>
          </ac:picMkLst>
        </pc:picChg>
      </pc:sldChg>
      <pc:sldChg chg="addSp modSp mod">
        <pc:chgData name="Dawn Evans" userId="2b2143ab-d2ea-49b2-bbb3-382003301ef1" providerId="ADAL" clId="{E73F905E-4687-4CF9-9576-F66A8425BA76}" dt="2025-07-08T16:22:20.484" v="1058"/>
        <pc:sldMkLst>
          <pc:docMk/>
          <pc:sldMk cId="2809882062" sldId="419"/>
        </pc:sldMkLst>
        <pc:spChg chg="add mod">
          <ac:chgData name="Dawn Evans" userId="2b2143ab-d2ea-49b2-bbb3-382003301ef1" providerId="ADAL" clId="{E73F905E-4687-4CF9-9576-F66A8425BA76}" dt="2025-07-08T16:16:59.504" v="368" actId="1076"/>
          <ac:spMkLst>
            <pc:docMk/>
            <pc:sldMk cId="2809882062" sldId="419"/>
            <ac:spMk id="2" creationId="{43930A88-101D-BE45-8E4D-2B56036AB3AB}"/>
          </ac:spMkLst>
        </pc:spChg>
        <pc:spChg chg="add mod">
          <ac:chgData name="Dawn Evans" userId="2b2143ab-d2ea-49b2-bbb3-382003301ef1" providerId="ADAL" clId="{E73F905E-4687-4CF9-9576-F66A8425BA76}" dt="2025-07-08T16:17:25.065" v="372"/>
          <ac:spMkLst>
            <pc:docMk/>
            <pc:sldMk cId="2809882062" sldId="419"/>
            <ac:spMk id="3" creationId="{6A7AE178-3CCF-DB30-9090-BB1F2517959D}"/>
          </ac:spMkLst>
        </pc:spChg>
        <pc:spChg chg="mod">
          <ac:chgData name="Dawn Evans" userId="2b2143ab-d2ea-49b2-bbb3-382003301ef1" providerId="ADAL" clId="{E73F905E-4687-4CF9-9576-F66A8425BA76}" dt="2025-07-08T16:20:48.289" v="884"/>
          <ac:spMkLst>
            <pc:docMk/>
            <pc:sldMk cId="2809882062" sldId="419"/>
            <ac:spMk id="22" creationId="{AD78AC1E-5A7B-73FF-E410-96F0CBC3BAC7}"/>
          </ac:spMkLst>
        </pc:spChg>
        <pc:spChg chg="mod">
          <ac:chgData name="Dawn Evans" userId="2b2143ab-d2ea-49b2-bbb3-382003301ef1" providerId="ADAL" clId="{E73F905E-4687-4CF9-9576-F66A8425BA76}" dt="2025-07-08T16:20:48.305" v="886"/>
          <ac:spMkLst>
            <pc:docMk/>
            <pc:sldMk cId="2809882062" sldId="419"/>
            <ac:spMk id="23" creationId="{07EF665C-DD91-3F48-98E0-A0F0A32BF87A}"/>
          </ac:spMkLst>
        </pc:spChg>
        <pc:graphicFrameChg chg="mod">
          <ac:chgData name="Dawn Evans" userId="2b2143ab-d2ea-49b2-bbb3-382003301ef1" providerId="ADAL" clId="{E73F905E-4687-4CF9-9576-F66A8425BA76}" dt="2025-07-08T16:22:20.484" v="1058"/>
          <ac:graphicFrameMkLst>
            <pc:docMk/>
            <pc:sldMk cId="2809882062" sldId="419"/>
            <ac:graphicFrameMk id="18" creationId="{39850E34-DC11-E791-A22D-99C09B2E1506}"/>
          </ac:graphicFrameMkLst>
        </pc:graphicFrameChg>
        <pc:graphicFrameChg chg="mod">
          <ac:chgData name="Dawn Evans" userId="2b2143ab-d2ea-49b2-bbb3-382003301ef1" providerId="ADAL" clId="{E73F905E-4687-4CF9-9576-F66A8425BA76}" dt="2025-07-08T16:22:05.064" v="1054"/>
          <ac:graphicFrameMkLst>
            <pc:docMk/>
            <pc:sldMk cId="2809882062" sldId="419"/>
            <ac:graphicFrameMk id="21" creationId="{7E768659-4B1A-3EF2-D4EC-86B6F7A1D947}"/>
          </ac:graphicFrameMkLst>
        </pc:graphicFrameChg>
        <pc:picChg chg="mod">
          <ac:chgData name="Dawn Evans" userId="2b2143ab-d2ea-49b2-bbb3-382003301ef1" providerId="ADAL" clId="{E73F905E-4687-4CF9-9576-F66A8425BA76}" dt="2025-07-08T16:21:35.568" v="1038"/>
          <ac:picMkLst>
            <pc:docMk/>
            <pc:sldMk cId="2809882062" sldId="419"/>
            <ac:picMk id="7" creationId="{819DA4FC-719A-9306-93D4-9FCF5D64D465}"/>
          </ac:picMkLst>
        </pc:picChg>
        <pc:picChg chg="mod">
          <ac:chgData name="Dawn Evans" userId="2b2143ab-d2ea-49b2-bbb3-382003301ef1" providerId="ADAL" clId="{E73F905E-4687-4CF9-9576-F66A8425BA76}" dt="2025-07-08T16:21:35.587" v="1044"/>
          <ac:picMkLst>
            <pc:docMk/>
            <pc:sldMk cId="2809882062" sldId="419"/>
            <ac:picMk id="10" creationId="{6096297E-45B8-EB37-1E95-52588FEE3BBA}"/>
          </ac:picMkLst>
        </pc:picChg>
        <pc:picChg chg="mod">
          <ac:chgData name="Dawn Evans" userId="2b2143ab-d2ea-49b2-bbb3-382003301ef1" providerId="ADAL" clId="{E73F905E-4687-4CF9-9576-F66A8425BA76}" dt="2025-07-08T16:21:35.608" v="1048"/>
          <ac:picMkLst>
            <pc:docMk/>
            <pc:sldMk cId="2809882062" sldId="419"/>
            <ac:picMk id="11" creationId="{D706AE74-FF6F-55D3-3504-929DE0D63932}"/>
          </ac:picMkLst>
        </pc:picChg>
        <pc:picChg chg="mod">
          <ac:chgData name="Dawn Evans" userId="2b2143ab-d2ea-49b2-bbb3-382003301ef1" providerId="ADAL" clId="{E73F905E-4687-4CF9-9576-F66A8425BA76}" dt="2025-07-08T16:21:35.585" v="1042"/>
          <ac:picMkLst>
            <pc:docMk/>
            <pc:sldMk cId="2809882062" sldId="419"/>
            <ac:picMk id="12" creationId="{27DCE303-61B6-EF45-A236-9B02C96C72F1}"/>
          </ac:picMkLst>
        </pc:picChg>
        <pc:picChg chg="mod">
          <ac:chgData name="Dawn Evans" userId="2b2143ab-d2ea-49b2-bbb3-382003301ef1" providerId="ADAL" clId="{E73F905E-4687-4CF9-9576-F66A8425BA76}" dt="2025-07-08T16:21:35.577" v="1040"/>
          <ac:picMkLst>
            <pc:docMk/>
            <pc:sldMk cId="2809882062" sldId="419"/>
            <ac:picMk id="13" creationId="{ECE528DF-4E22-B166-FE0D-5D47DA19C336}"/>
          </ac:picMkLst>
        </pc:picChg>
        <pc:picChg chg="mod">
          <ac:chgData name="Dawn Evans" userId="2b2143ab-d2ea-49b2-bbb3-382003301ef1" providerId="ADAL" clId="{E73F905E-4687-4CF9-9576-F66A8425BA76}" dt="2025-07-08T16:21:35.598" v="1046"/>
          <ac:picMkLst>
            <pc:docMk/>
            <pc:sldMk cId="2809882062" sldId="419"/>
            <ac:picMk id="15" creationId="{8335B3A1-AC73-92A6-84B9-9EEACB82334F}"/>
          </ac:picMkLst>
        </pc:picChg>
        <pc:picChg chg="mod">
          <ac:chgData name="Dawn Evans" userId="2b2143ab-d2ea-49b2-bbb3-382003301ef1" providerId="ADAL" clId="{E73F905E-4687-4CF9-9576-F66A8425BA76}" dt="2025-07-08T16:21:35.553" v="1036"/>
          <ac:picMkLst>
            <pc:docMk/>
            <pc:sldMk cId="2809882062" sldId="419"/>
            <ac:picMk id="19" creationId="{85FAFAED-A8E5-0A17-FDB8-BB323EC20B4A}"/>
          </ac:picMkLst>
        </pc:picChg>
      </pc:sldChg>
      <pc:sldChg chg="modSp mod">
        <pc:chgData name="Dawn Evans" userId="2b2143ab-d2ea-49b2-bbb3-382003301ef1" providerId="ADAL" clId="{E73F905E-4687-4CF9-9576-F66A8425BA76}" dt="2025-07-08T16:20:48.242" v="870"/>
        <pc:sldMkLst>
          <pc:docMk/>
          <pc:sldMk cId="693064370" sldId="428"/>
        </pc:sldMkLst>
        <pc:spChg chg="mod">
          <ac:chgData name="Dawn Evans" userId="2b2143ab-d2ea-49b2-bbb3-382003301ef1" providerId="ADAL" clId="{E73F905E-4687-4CF9-9576-F66A8425BA76}" dt="2025-07-08T16:20:48.242" v="870"/>
          <ac:spMkLst>
            <pc:docMk/>
            <pc:sldMk cId="693064370" sldId="428"/>
            <ac:spMk id="5" creationId="{11641EA8-8DBB-9BE7-C423-F721023533EF}"/>
          </ac:spMkLst>
        </pc:spChg>
      </pc:sldChg>
      <pc:sldChg chg="modSp mod">
        <pc:chgData name="Dawn Evans" userId="2b2143ab-d2ea-49b2-bbb3-382003301ef1" providerId="ADAL" clId="{E73F905E-4687-4CF9-9576-F66A8425BA76}" dt="2025-07-08T16:21:35.453" v="1012"/>
        <pc:sldMkLst>
          <pc:docMk/>
          <pc:sldMk cId="674527645" sldId="431"/>
        </pc:sldMkLst>
        <pc:picChg chg="mod">
          <ac:chgData name="Dawn Evans" userId="2b2143ab-d2ea-49b2-bbb3-382003301ef1" providerId="ADAL" clId="{E73F905E-4687-4CF9-9576-F66A8425BA76}" dt="2025-07-08T16:21:35.453" v="1010"/>
          <ac:picMkLst>
            <pc:docMk/>
            <pc:sldMk cId="674527645" sldId="431"/>
            <ac:picMk id="5" creationId="{F03D2090-CAFA-353E-9D74-AEDC417A3B44}"/>
          </ac:picMkLst>
        </pc:picChg>
        <pc:picChg chg="mod">
          <ac:chgData name="Dawn Evans" userId="2b2143ab-d2ea-49b2-bbb3-382003301ef1" providerId="ADAL" clId="{E73F905E-4687-4CF9-9576-F66A8425BA76}" dt="2025-07-08T16:21:35.453" v="1012"/>
          <ac:picMkLst>
            <pc:docMk/>
            <pc:sldMk cId="674527645" sldId="431"/>
            <ac:picMk id="6" creationId="{E523FD36-FD66-A5A7-EBB4-16DAE8ECDE3B}"/>
          </ac:picMkLst>
        </pc:picChg>
      </pc:sldChg>
      <pc:sldChg chg="modSp mod">
        <pc:chgData name="Dawn Evans" userId="2b2143ab-d2ea-49b2-bbb3-382003301ef1" providerId="ADAL" clId="{E73F905E-4687-4CF9-9576-F66A8425BA76}" dt="2025-07-08T16:20:48.242" v="872"/>
        <pc:sldMkLst>
          <pc:docMk/>
          <pc:sldMk cId="2848991138" sldId="438"/>
        </pc:sldMkLst>
        <pc:spChg chg="mod">
          <ac:chgData name="Dawn Evans" userId="2b2143ab-d2ea-49b2-bbb3-382003301ef1" providerId="ADAL" clId="{E73F905E-4687-4CF9-9576-F66A8425BA76}" dt="2025-07-08T16:20:48.242" v="872"/>
          <ac:spMkLst>
            <pc:docMk/>
            <pc:sldMk cId="2848991138" sldId="438"/>
            <ac:spMk id="5" creationId="{53F79D68-E5A0-A481-354D-B005BA66770E}"/>
          </ac:spMkLst>
        </pc:spChg>
      </pc:sldChg>
      <pc:sldChg chg="modSp mod">
        <pc:chgData name="Dawn Evans" userId="2b2143ab-d2ea-49b2-bbb3-382003301ef1" providerId="ADAL" clId="{E73F905E-4687-4CF9-9576-F66A8425BA76}" dt="2025-07-08T16:21:35.468" v="1014"/>
        <pc:sldMkLst>
          <pc:docMk/>
          <pc:sldMk cId="3344400866" sldId="439"/>
        </pc:sldMkLst>
        <pc:picChg chg="mod">
          <ac:chgData name="Dawn Evans" userId="2b2143ab-d2ea-49b2-bbb3-382003301ef1" providerId="ADAL" clId="{E73F905E-4687-4CF9-9576-F66A8425BA76}" dt="2025-07-08T16:21:35.468" v="1014"/>
          <ac:picMkLst>
            <pc:docMk/>
            <pc:sldMk cId="3344400866" sldId="439"/>
            <ac:picMk id="5" creationId="{3FD15800-71D2-E73B-80B9-647B2B7D9147}"/>
          </ac:picMkLst>
        </pc:picChg>
      </pc:sldChg>
      <pc:sldChg chg="addSp delSp modSp mod">
        <pc:chgData name="Dawn Evans" userId="2b2143ab-d2ea-49b2-bbb3-382003301ef1" providerId="ADAL" clId="{E73F905E-4687-4CF9-9576-F66A8425BA76}" dt="2025-07-08T16:21:35.475" v="1016"/>
        <pc:sldMkLst>
          <pc:docMk/>
          <pc:sldMk cId="1873477586" sldId="440"/>
        </pc:sldMkLst>
        <pc:spChg chg="add mod">
          <ac:chgData name="Dawn Evans" userId="2b2143ab-d2ea-49b2-bbb3-382003301ef1" providerId="ADAL" clId="{E73F905E-4687-4CF9-9576-F66A8425BA76}" dt="2025-07-08T16:07:12.408" v="362" actId="20577"/>
          <ac:spMkLst>
            <pc:docMk/>
            <pc:sldMk cId="1873477586" sldId="440"/>
            <ac:spMk id="2" creationId="{C62601EE-BC8A-C744-A92B-82D0B67E3165}"/>
          </ac:spMkLst>
        </pc:spChg>
        <pc:spChg chg="mod">
          <ac:chgData name="Dawn Evans" userId="2b2143ab-d2ea-49b2-bbb3-382003301ef1" providerId="ADAL" clId="{E73F905E-4687-4CF9-9576-F66A8425BA76}" dt="2025-07-08T16:20:48.258" v="874"/>
          <ac:spMkLst>
            <pc:docMk/>
            <pc:sldMk cId="1873477586" sldId="440"/>
            <ac:spMk id="13" creationId="{64791FC9-73AC-E67A-4C37-F8193F958CDD}"/>
          </ac:spMkLst>
        </pc:spChg>
        <pc:spChg chg="del mod">
          <ac:chgData name="Dawn Evans" userId="2b2143ab-d2ea-49b2-bbb3-382003301ef1" providerId="ADAL" clId="{E73F905E-4687-4CF9-9576-F66A8425BA76}" dt="2025-07-08T16:07:07.914" v="361"/>
          <ac:spMkLst>
            <pc:docMk/>
            <pc:sldMk cId="1873477586" sldId="440"/>
            <ac:spMk id="16" creationId="{99A43B2B-1B69-90BA-7070-9183BCE8C8E9}"/>
          </ac:spMkLst>
        </pc:spChg>
        <pc:spChg chg="mod">
          <ac:chgData name="Dawn Evans" userId="2b2143ab-d2ea-49b2-bbb3-382003301ef1" providerId="ADAL" clId="{E73F905E-4687-4CF9-9576-F66A8425BA76}" dt="2025-07-08T16:20:48.258" v="876"/>
          <ac:spMkLst>
            <pc:docMk/>
            <pc:sldMk cId="1873477586" sldId="440"/>
            <ac:spMk id="17" creationId="{F06BFDE1-980A-789A-89AD-38BA2AFE0DAD}"/>
          </ac:spMkLst>
        </pc:spChg>
        <pc:picChg chg="mod">
          <ac:chgData name="Dawn Evans" userId="2b2143ab-d2ea-49b2-bbb3-382003301ef1" providerId="ADAL" clId="{E73F905E-4687-4CF9-9576-F66A8425BA76}" dt="2025-07-08T16:21:35.475" v="1016"/>
          <ac:picMkLst>
            <pc:docMk/>
            <pc:sldMk cId="1873477586" sldId="440"/>
            <ac:picMk id="10" creationId="{0BF079B3-5224-093A-572B-63DE7EC2DF7E}"/>
          </ac:picMkLst>
        </pc:picChg>
      </pc:sldChg>
      <pc:sldChg chg="modSp mod">
        <pc:chgData name="Dawn Evans" userId="2b2143ab-d2ea-49b2-bbb3-382003301ef1" providerId="ADAL" clId="{E73F905E-4687-4CF9-9576-F66A8425BA76}" dt="2025-07-08T16:21:35.490" v="1020"/>
        <pc:sldMkLst>
          <pc:docMk/>
          <pc:sldMk cId="2422669550" sldId="441"/>
        </pc:sldMkLst>
        <pc:spChg chg="mod">
          <ac:chgData name="Dawn Evans" userId="2b2143ab-d2ea-49b2-bbb3-382003301ef1" providerId="ADAL" clId="{E73F905E-4687-4CF9-9576-F66A8425BA76}" dt="2025-07-08T16:20:48.274" v="880"/>
          <ac:spMkLst>
            <pc:docMk/>
            <pc:sldMk cId="2422669550" sldId="441"/>
            <ac:spMk id="6" creationId="{55A91BBC-617F-1509-F3BC-6F40BF29CAF9}"/>
          </ac:spMkLst>
        </pc:spChg>
        <pc:picChg chg="mod">
          <ac:chgData name="Dawn Evans" userId="2b2143ab-d2ea-49b2-bbb3-382003301ef1" providerId="ADAL" clId="{E73F905E-4687-4CF9-9576-F66A8425BA76}" dt="2025-07-08T16:21:35.490" v="1020"/>
          <ac:picMkLst>
            <pc:docMk/>
            <pc:sldMk cId="2422669550" sldId="441"/>
            <ac:picMk id="2050" creationId="{9085B986-A1B6-F4DC-5967-9AAF42559F63}"/>
          </ac:picMkLst>
        </pc:picChg>
      </pc:sldChg>
      <pc:sldChg chg="modSp mod">
        <pc:chgData name="Dawn Evans" userId="2b2143ab-d2ea-49b2-bbb3-382003301ef1" providerId="ADAL" clId="{E73F905E-4687-4CF9-9576-F66A8425BA76}" dt="2025-07-08T16:21:35.522" v="1030"/>
        <pc:sldMkLst>
          <pc:docMk/>
          <pc:sldMk cId="556581171" sldId="443"/>
        </pc:sldMkLst>
        <pc:picChg chg="mod">
          <ac:chgData name="Dawn Evans" userId="2b2143ab-d2ea-49b2-bbb3-382003301ef1" providerId="ADAL" clId="{E73F905E-4687-4CF9-9576-F66A8425BA76}" dt="2025-07-08T16:21:35.506" v="1024"/>
          <ac:picMkLst>
            <pc:docMk/>
            <pc:sldMk cId="556581171" sldId="443"/>
            <ac:picMk id="5" creationId="{5FC4B3CC-CBA5-42D8-FA59-A6DF0DEB4BC8}"/>
          </ac:picMkLst>
        </pc:picChg>
        <pc:picChg chg="mod">
          <ac:chgData name="Dawn Evans" userId="2b2143ab-d2ea-49b2-bbb3-382003301ef1" providerId="ADAL" clId="{E73F905E-4687-4CF9-9576-F66A8425BA76}" dt="2025-07-08T16:21:35.506" v="1026"/>
          <ac:picMkLst>
            <pc:docMk/>
            <pc:sldMk cId="556581171" sldId="443"/>
            <ac:picMk id="6" creationId="{F53A9244-C181-6A0E-07BB-155582770788}"/>
          </ac:picMkLst>
        </pc:picChg>
        <pc:picChg chg="mod">
          <ac:chgData name="Dawn Evans" userId="2b2143ab-d2ea-49b2-bbb3-382003301ef1" providerId="ADAL" clId="{E73F905E-4687-4CF9-9576-F66A8425BA76}" dt="2025-07-08T16:21:35.522" v="1028"/>
          <ac:picMkLst>
            <pc:docMk/>
            <pc:sldMk cId="556581171" sldId="443"/>
            <ac:picMk id="7" creationId="{44480E3F-0C74-AA99-06FB-0DE11CC73653}"/>
          </ac:picMkLst>
        </pc:picChg>
        <pc:picChg chg="mod">
          <ac:chgData name="Dawn Evans" userId="2b2143ab-d2ea-49b2-bbb3-382003301ef1" providerId="ADAL" clId="{E73F905E-4687-4CF9-9576-F66A8425BA76}" dt="2025-07-08T16:21:35.522" v="1030"/>
          <ac:picMkLst>
            <pc:docMk/>
            <pc:sldMk cId="556581171" sldId="443"/>
            <ac:picMk id="8" creationId="{A4208184-8BDD-C298-3034-1FE5BE50E7BF}"/>
          </ac:picMkLst>
        </pc:picChg>
      </pc:sldChg>
      <pc:sldChg chg="modSp mod">
        <pc:chgData name="Dawn Evans" userId="2b2143ab-d2ea-49b2-bbb3-382003301ef1" providerId="ADAL" clId="{E73F905E-4687-4CF9-9576-F66A8425BA76}" dt="2025-07-08T16:21:35.618" v="1050"/>
        <pc:sldMkLst>
          <pc:docMk/>
          <pc:sldMk cId="870990867" sldId="446"/>
        </pc:sldMkLst>
        <pc:picChg chg="mod">
          <ac:chgData name="Dawn Evans" userId="2b2143ab-d2ea-49b2-bbb3-382003301ef1" providerId="ADAL" clId="{E73F905E-4687-4CF9-9576-F66A8425BA76}" dt="2025-07-08T16:21:35.618" v="1050"/>
          <ac:picMkLst>
            <pc:docMk/>
            <pc:sldMk cId="870990867" sldId="446"/>
            <ac:picMk id="6" creationId="{EF232F80-4464-C176-E1D9-791C563BFAA6}"/>
          </ac:picMkLst>
        </pc:picChg>
      </pc:sldChg>
      <pc:sldChg chg="modSp mod">
        <pc:chgData name="Dawn Evans" userId="2b2143ab-d2ea-49b2-bbb3-382003301ef1" providerId="ADAL" clId="{E73F905E-4687-4CF9-9576-F66A8425BA76}" dt="2025-07-08T16:21:35.490" v="1022"/>
        <pc:sldMkLst>
          <pc:docMk/>
          <pc:sldMk cId="1970868022" sldId="461"/>
        </pc:sldMkLst>
        <pc:picChg chg="mod">
          <ac:chgData name="Dawn Evans" userId="2b2143ab-d2ea-49b2-bbb3-382003301ef1" providerId="ADAL" clId="{E73F905E-4687-4CF9-9576-F66A8425BA76}" dt="2025-07-08T16:21:35.490" v="1022"/>
          <ac:picMkLst>
            <pc:docMk/>
            <pc:sldMk cId="1970868022" sldId="461"/>
            <ac:picMk id="5" creationId="{DA5987D6-DDBE-B610-FFB9-30C712BC7F76}"/>
          </ac:picMkLst>
        </pc:picChg>
      </pc:sldChg>
      <pc:sldChg chg="modSp mod">
        <pc:chgData name="Dawn Evans" userId="2b2143ab-d2ea-49b2-bbb3-382003301ef1" providerId="ADAL" clId="{E73F905E-4687-4CF9-9576-F66A8425BA76}" dt="2025-07-08T16:21:35.437" v="1008"/>
        <pc:sldMkLst>
          <pc:docMk/>
          <pc:sldMk cId="1928641161" sldId="473"/>
        </pc:sldMkLst>
        <pc:picChg chg="mod">
          <ac:chgData name="Dawn Evans" userId="2b2143ab-d2ea-49b2-bbb3-382003301ef1" providerId="ADAL" clId="{E73F905E-4687-4CF9-9576-F66A8425BA76}" dt="2025-07-08T16:21:35.421" v="1006"/>
          <ac:picMkLst>
            <pc:docMk/>
            <pc:sldMk cId="1928641161" sldId="473"/>
            <ac:picMk id="5" creationId="{5733E363-1838-D177-BD83-55042D9F1DC7}"/>
          </ac:picMkLst>
        </pc:picChg>
        <pc:picChg chg="mod">
          <ac:chgData name="Dawn Evans" userId="2b2143ab-d2ea-49b2-bbb3-382003301ef1" providerId="ADAL" clId="{E73F905E-4687-4CF9-9576-F66A8425BA76}" dt="2025-07-08T16:21:35.421" v="1004"/>
          <ac:picMkLst>
            <pc:docMk/>
            <pc:sldMk cId="1928641161" sldId="473"/>
            <ac:picMk id="6" creationId="{8F36908F-F147-779F-7A66-6FDFE6BE7664}"/>
          </ac:picMkLst>
        </pc:picChg>
        <pc:picChg chg="mod">
          <ac:chgData name="Dawn Evans" userId="2b2143ab-d2ea-49b2-bbb3-382003301ef1" providerId="ADAL" clId="{E73F905E-4687-4CF9-9576-F66A8425BA76}" dt="2025-07-08T16:21:35.406" v="1002"/>
          <ac:picMkLst>
            <pc:docMk/>
            <pc:sldMk cId="1928641161" sldId="473"/>
            <ac:picMk id="8" creationId="{1CEC5D0B-72E7-7160-DC0C-22810752DC33}"/>
          </ac:picMkLst>
        </pc:picChg>
        <pc:picChg chg="mod">
          <ac:chgData name="Dawn Evans" userId="2b2143ab-d2ea-49b2-bbb3-382003301ef1" providerId="ADAL" clId="{E73F905E-4687-4CF9-9576-F66A8425BA76}" dt="2025-07-08T16:21:35.437" v="1008"/>
          <ac:picMkLst>
            <pc:docMk/>
            <pc:sldMk cId="1928641161" sldId="473"/>
            <ac:picMk id="10" creationId="{C9229D2D-4C46-3D58-4510-BA735AB9D7EE}"/>
          </ac:picMkLst>
        </pc:picChg>
      </pc:sldChg>
    </pc:docChg>
  </pc:docChgLst>
  <pc:docChgLst>
    <pc:chgData name="Shakera Trombley-Miah" userId="13dba611-ff18-41a4-a07e-25713f996cc8" providerId="ADAL" clId="{644C9B27-69D5-4EB7-8F27-F90017DB8A7C}"/>
    <pc:docChg chg="custSel modSld">
      <pc:chgData name="Shakera Trombley-Miah" userId="13dba611-ff18-41a4-a07e-25713f996cc8" providerId="ADAL" clId="{644C9B27-69D5-4EB7-8F27-F90017DB8A7C}" dt="2025-07-09T12:45:34.980" v="574"/>
      <pc:docMkLst>
        <pc:docMk/>
      </pc:docMkLst>
      <pc:sldChg chg="modSp">
        <pc:chgData name="Shakera Trombley-Miah" userId="13dba611-ff18-41a4-a07e-25713f996cc8" providerId="ADAL" clId="{644C9B27-69D5-4EB7-8F27-F90017DB8A7C}" dt="2025-07-09T12:36:05.860" v="491"/>
        <pc:sldMkLst>
          <pc:docMk/>
          <pc:sldMk cId="2204186389" sldId="391"/>
        </pc:sldMkLst>
        <pc:graphicFrameChg chg="mod">
          <ac:chgData name="Shakera Trombley-Miah" userId="13dba611-ff18-41a4-a07e-25713f996cc8" providerId="ADAL" clId="{644C9B27-69D5-4EB7-8F27-F90017DB8A7C}" dt="2025-07-09T12:36:05.860" v="491"/>
          <ac:graphicFrameMkLst>
            <pc:docMk/>
            <pc:sldMk cId="2204186389" sldId="391"/>
            <ac:graphicFrameMk id="6" creationId="{ED2CC6E6-6354-E4EE-87E9-3FE7C979912D}"/>
          </ac:graphicFrameMkLst>
        </pc:graphicFrameChg>
      </pc:sldChg>
      <pc:sldChg chg="modSp mod">
        <pc:chgData name="Shakera Trombley-Miah" userId="13dba611-ff18-41a4-a07e-25713f996cc8" providerId="ADAL" clId="{644C9B27-69D5-4EB7-8F27-F90017DB8A7C}" dt="2025-07-09T12:40:51.919" v="518"/>
        <pc:sldMkLst>
          <pc:docMk/>
          <pc:sldMk cId="822927347" sldId="405"/>
        </pc:sldMkLst>
        <pc:spChg chg="ord">
          <ac:chgData name="Shakera Trombley-Miah" userId="13dba611-ff18-41a4-a07e-25713f996cc8" providerId="ADAL" clId="{644C9B27-69D5-4EB7-8F27-F90017DB8A7C}" dt="2025-07-09T12:40:48.558" v="515"/>
          <ac:spMkLst>
            <pc:docMk/>
            <pc:sldMk cId="822927347" sldId="405"/>
            <ac:spMk id="2" creationId="{E8CF8380-6C5C-49E3-4E12-6FDAEA266891}"/>
          </ac:spMkLst>
        </pc:spChg>
        <pc:spChg chg="ord">
          <ac:chgData name="Shakera Trombley-Miah" userId="13dba611-ff18-41a4-a07e-25713f996cc8" providerId="ADAL" clId="{644C9B27-69D5-4EB7-8F27-F90017DB8A7C}" dt="2025-07-09T12:40:51.919" v="518"/>
          <ac:spMkLst>
            <pc:docMk/>
            <pc:sldMk cId="822927347" sldId="405"/>
            <ac:spMk id="4" creationId="{C1CA2CF1-71A0-DC5E-1542-12C7A613EA72}"/>
          </ac:spMkLst>
        </pc:spChg>
        <pc:spChg chg="mod">
          <ac:chgData name="Shakera Trombley-Miah" userId="13dba611-ff18-41a4-a07e-25713f996cc8" providerId="ADAL" clId="{644C9B27-69D5-4EB7-8F27-F90017DB8A7C}" dt="2025-07-09T12:33:38.674" v="479"/>
          <ac:spMkLst>
            <pc:docMk/>
            <pc:sldMk cId="822927347" sldId="405"/>
            <ac:spMk id="6" creationId="{2BA12DC4-7CE8-9FDC-13AE-DCACBB05BEFD}"/>
          </ac:spMkLst>
        </pc:spChg>
        <pc:picChg chg="mod">
          <ac:chgData name="Shakera Trombley-Miah" userId="13dba611-ff18-41a4-a07e-25713f996cc8" providerId="ADAL" clId="{644C9B27-69D5-4EB7-8F27-F90017DB8A7C}" dt="2025-07-09T12:33:07.975" v="417"/>
          <ac:picMkLst>
            <pc:docMk/>
            <pc:sldMk cId="822927347" sldId="405"/>
            <ac:picMk id="7" creationId="{02D462D0-698B-47FF-E998-C1D28677972A}"/>
          </ac:picMkLst>
        </pc:picChg>
      </pc:sldChg>
      <pc:sldChg chg="modSp">
        <pc:chgData name="Shakera Trombley-Miah" userId="13dba611-ff18-41a4-a07e-25713f996cc8" providerId="ADAL" clId="{644C9B27-69D5-4EB7-8F27-F90017DB8A7C}" dt="2025-07-09T12:38:35.452" v="502"/>
        <pc:sldMkLst>
          <pc:docMk/>
          <pc:sldMk cId="3777072021" sldId="413"/>
        </pc:sldMkLst>
        <pc:graphicFrameChg chg="mod">
          <ac:chgData name="Shakera Trombley-Miah" userId="13dba611-ff18-41a4-a07e-25713f996cc8" providerId="ADAL" clId="{644C9B27-69D5-4EB7-8F27-F90017DB8A7C}" dt="2025-07-09T12:38:35.452" v="502"/>
          <ac:graphicFrameMkLst>
            <pc:docMk/>
            <pc:sldMk cId="3777072021" sldId="413"/>
            <ac:graphicFrameMk id="6" creationId="{928C265D-8282-A9C6-662D-5F495C42DBE3}"/>
          </ac:graphicFrameMkLst>
        </pc:graphicFrameChg>
      </pc:sldChg>
      <pc:sldChg chg="modSp mod">
        <pc:chgData name="Shakera Trombley-Miah" userId="13dba611-ff18-41a4-a07e-25713f996cc8" providerId="ADAL" clId="{644C9B27-69D5-4EB7-8F27-F90017DB8A7C}" dt="2025-07-09T12:43:32.608" v="540"/>
        <pc:sldMkLst>
          <pc:docMk/>
          <pc:sldMk cId="2277558795" sldId="417"/>
        </pc:sldMkLst>
        <pc:spChg chg="ord">
          <ac:chgData name="Shakera Trombley-Miah" userId="13dba611-ff18-41a4-a07e-25713f996cc8" providerId="ADAL" clId="{644C9B27-69D5-4EB7-8F27-F90017DB8A7C}" dt="2025-07-09T12:43:29.940" v="539"/>
          <ac:spMkLst>
            <pc:docMk/>
            <pc:sldMk cId="2277558795" sldId="417"/>
            <ac:spMk id="4" creationId="{819F4A8A-93FD-BDFC-2E44-803BB358E127}"/>
          </ac:spMkLst>
        </pc:spChg>
        <pc:spChg chg="mod">
          <ac:chgData name="Shakera Trombley-Miah" userId="13dba611-ff18-41a4-a07e-25713f996cc8" providerId="ADAL" clId="{644C9B27-69D5-4EB7-8F27-F90017DB8A7C}" dt="2025-07-09T12:29:08.638" v="315"/>
          <ac:spMkLst>
            <pc:docMk/>
            <pc:sldMk cId="2277558795" sldId="417"/>
            <ac:spMk id="7" creationId="{96A6BA65-A641-ABC4-9A23-4A881B43CAA8}"/>
          </ac:spMkLst>
        </pc:spChg>
        <pc:picChg chg="mod ord">
          <ac:chgData name="Shakera Trombley-Miah" userId="13dba611-ff18-41a4-a07e-25713f996cc8" providerId="ADAL" clId="{644C9B27-69D5-4EB7-8F27-F90017DB8A7C}" dt="2025-07-09T12:43:32.608" v="540"/>
          <ac:picMkLst>
            <pc:docMk/>
            <pc:sldMk cId="2277558795" sldId="417"/>
            <ac:picMk id="10" creationId="{C785D24E-824D-2C32-4247-93A2C0C86161}"/>
          </ac:picMkLst>
        </pc:picChg>
        <pc:picChg chg="mod">
          <ac:chgData name="Shakera Trombley-Miah" userId="13dba611-ff18-41a4-a07e-25713f996cc8" providerId="ADAL" clId="{644C9B27-69D5-4EB7-8F27-F90017DB8A7C}" dt="2025-07-09T12:33:12.804" v="459"/>
          <ac:picMkLst>
            <pc:docMk/>
            <pc:sldMk cId="2277558795" sldId="417"/>
            <ac:picMk id="12" creationId="{7E659E30-6EEC-8B8A-22D5-C1C07F67717E}"/>
          </ac:picMkLst>
        </pc:picChg>
      </pc:sldChg>
      <pc:sldChg chg="modSp mod">
        <pc:chgData name="Shakera Trombley-Miah" userId="13dba611-ff18-41a4-a07e-25713f996cc8" providerId="ADAL" clId="{644C9B27-69D5-4EB7-8F27-F90017DB8A7C}" dt="2025-07-09T12:45:05.251" v="573"/>
        <pc:sldMkLst>
          <pc:docMk/>
          <pc:sldMk cId="2809882062" sldId="419"/>
        </pc:sldMkLst>
        <pc:spChg chg="ord">
          <ac:chgData name="Shakera Trombley-Miah" userId="13dba611-ff18-41a4-a07e-25713f996cc8" providerId="ADAL" clId="{644C9B27-69D5-4EB7-8F27-F90017DB8A7C}" dt="2025-07-09T12:44:31.682" v="569"/>
          <ac:spMkLst>
            <pc:docMk/>
            <pc:sldMk cId="2809882062" sldId="419"/>
            <ac:spMk id="3" creationId="{6A7AE178-3CCF-DB30-9090-BB1F2517959D}"/>
          </ac:spMkLst>
        </pc:spChg>
        <pc:spChg chg="ord">
          <ac:chgData name="Shakera Trombley-Miah" userId="13dba611-ff18-41a4-a07e-25713f996cc8" providerId="ADAL" clId="{644C9B27-69D5-4EB7-8F27-F90017DB8A7C}" dt="2025-07-09T12:44:27.409" v="558"/>
          <ac:spMkLst>
            <pc:docMk/>
            <pc:sldMk cId="2809882062" sldId="419"/>
            <ac:spMk id="4" creationId="{F2EC3CE3-1EB6-57CF-A381-C05AC88C98DF}"/>
          </ac:spMkLst>
        </pc:spChg>
        <pc:spChg chg="mod">
          <ac:chgData name="Shakera Trombley-Miah" userId="13dba611-ff18-41a4-a07e-25713f996cc8" providerId="ADAL" clId="{644C9B27-69D5-4EB7-8F27-F90017DB8A7C}" dt="2025-07-09T12:29:08.650" v="317"/>
          <ac:spMkLst>
            <pc:docMk/>
            <pc:sldMk cId="2809882062" sldId="419"/>
            <ac:spMk id="22" creationId="{AD78AC1E-5A7B-73FF-E410-96F0CBC3BAC7}"/>
          </ac:spMkLst>
        </pc:spChg>
        <pc:spChg chg="mod">
          <ac:chgData name="Shakera Trombley-Miah" userId="13dba611-ff18-41a4-a07e-25713f996cc8" providerId="ADAL" clId="{644C9B27-69D5-4EB7-8F27-F90017DB8A7C}" dt="2025-07-09T12:33:46.384" v="489"/>
          <ac:spMkLst>
            <pc:docMk/>
            <pc:sldMk cId="2809882062" sldId="419"/>
            <ac:spMk id="23" creationId="{07EF665C-DD91-3F48-98E0-A0F0A32BF87A}"/>
          </ac:spMkLst>
        </pc:spChg>
        <pc:graphicFrameChg chg="mod ord">
          <ac:chgData name="Shakera Trombley-Miah" userId="13dba611-ff18-41a4-a07e-25713f996cc8" providerId="ADAL" clId="{644C9B27-69D5-4EB7-8F27-F90017DB8A7C}" dt="2025-07-09T12:45:05.251" v="573"/>
          <ac:graphicFrameMkLst>
            <pc:docMk/>
            <pc:sldMk cId="2809882062" sldId="419"/>
            <ac:graphicFrameMk id="18" creationId="{39850E34-DC11-E791-A22D-99C09B2E1506}"/>
          </ac:graphicFrameMkLst>
        </pc:graphicFrameChg>
        <pc:graphicFrameChg chg="mod">
          <ac:chgData name="Shakera Trombley-Miah" userId="13dba611-ff18-41a4-a07e-25713f996cc8" providerId="ADAL" clId="{644C9B27-69D5-4EB7-8F27-F90017DB8A7C}" dt="2025-07-09T12:31:45.645" v="327"/>
          <ac:graphicFrameMkLst>
            <pc:docMk/>
            <pc:sldMk cId="2809882062" sldId="419"/>
            <ac:graphicFrameMk id="21" creationId="{7E768659-4B1A-3EF2-D4EC-86B6F7A1D947}"/>
          </ac:graphicFrameMkLst>
        </pc:graphicFrameChg>
        <pc:picChg chg="mod">
          <ac:chgData name="Shakera Trombley-Miah" userId="13dba611-ff18-41a4-a07e-25713f996cc8" providerId="ADAL" clId="{644C9B27-69D5-4EB7-8F27-F90017DB8A7C}" dt="2025-07-09T12:33:08.065" v="437"/>
          <ac:picMkLst>
            <pc:docMk/>
            <pc:sldMk cId="2809882062" sldId="419"/>
            <ac:picMk id="7" creationId="{819DA4FC-719A-9306-93D4-9FCF5D64D465}"/>
          </ac:picMkLst>
        </pc:picChg>
        <pc:picChg chg="mod">
          <ac:chgData name="Shakera Trombley-Miah" userId="13dba611-ff18-41a4-a07e-25713f996cc8" providerId="ADAL" clId="{644C9B27-69D5-4EB7-8F27-F90017DB8A7C}" dt="2025-07-09T12:33:08.083" v="443"/>
          <ac:picMkLst>
            <pc:docMk/>
            <pc:sldMk cId="2809882062" sldId="419"/>
            <ac:picMk id="10" creationId="{6096297E-45B8-EB37-1E95-52588FEE3BBA}"/>
          </ac:picMkLst>
        </pc:picChg>
        <pc:picChg chg="mod">
          <ac:chgData name="Shakera Trombley-Miah" userId="13dba611-ff18-41a4-a07e-25713f996cc8" providerId="ADAL" clId="{644C9B27-69D5-4EB7-8F27-F90017DB8A7C}" dt="2025-07-09T12:33:08.099" v="447"/>
          <ac:picMkLst>
            <pc:docMk/>
            <pc:sldMk cId="2809882062" sldId="419"/>
            <ac:picMk id="11" creationId="{D706AE74-FF6F-55D3-3504-929DE0D63932}"/>
          </ac:picMkLst>
        </pc:picChg>
        <pc:picChg chg="mod">
          <ac:chgData name="Shakera Trombley-Miah" userId="13dba611-ff18-41a4-a07e-25713f996cc8" providerId="ADAL" clId="{644C9B27-69D5-4EB7-8F27-F90017DB8A7C}" dt="2025-07-09T12:44:17.892" v="546" actId="962"/>
          <ac:picMkLst>
            <pc:docMk/>
            <pc:sldMk cId="2809882062" sldId="419"/>
            <ac:picMk id="12" creationId="{27DCE303-61B6-EF45-A236-9B02C96C72F1}"/>
          </ac:picMkLst>
        </pc:picChg>
        <pc:picChg chg="mod">
          <ac:chgData name="Shakera Trombley-Miah" userId="13dba611-ff18-41a4-a07e-25713f996cc8" providerId="ADAL" clId="{644C9B27-69D5-4EB7-8F27-F90017DB8A7C}" dt="2025-07-09T12:43:56.653" v="543" actId="962"/>
          <ac:picMkLst>
            <pc:docMk/>
            <pc:sldMk cId="2809882062" sldId="419"/>
            <ac:picMk id="13" creationId="{ECE528DF-4E22-B166-FE0D-5D47DA19C336}"/>
          </ac:picMkLst>
        </pc:picChg>
        <pc:picChg chg="mod">
          <ac:chgData name="Shakera Trombley-Miah" userId="13dba611-ff18-41a4-a07e-25713f996cc8" providerId="ADAL" clId="{644C9B27-69D5-4EB7-8F27-F90017DB8A7C}" dt="2025-07-09T12:33:08.083" v="445"/>
          <ac:picMkLst>
            <pc:docMk/>
            <pc:sldMk cId="2809882062" sldId="419"/>
            <ac:picMk id="15" creationId="{8335B3A1-AC73-92A6-84B9-9EEACB82334F}"/>
          </ac:picMkLst>
        </pc:picChg>
        <pc:picChg chg="mod">
          <ac:chgData name="Shakera Trombley-Miah" userId="13dba611-ff18-41a4-a07e-25713f996cc8" providerId="ADAL" clId="{644C9B27-69D5-4EB7-8F27-F90017DB8A7C}" dt="2025-07-09T12:33:08.055" v="435"/>
          <ac:picMkLst>
            <pc:docMk/>
            <pc:sldMk cId="2809882062" sldId="419"/>
            <ac:picMk id="19" creationId="{85FAFAED-A8E5-0A17-FDB8-BB323EC20B4A}"/>
          </ac:picMkLst>
        </pc:picChg>
      </pc:sldChg>
      <pc:sldChg chg="modSp mod">
        <pc:chgData name="Shakera Trombley-Miah" userId="13dba611-ff18-41a4-a07e-25713f996cc8" providerId="ADAL" clId="{644C9B27-69D5-4EB7-8F27-F90017DB8A7C}" dt="2025-07-09T12:29:08.553" v="303"/>
        <pc:sldMkLst>
          <pc:docMk/>
          <pc:sldMk cId="693064370" sldId="428"/>
        </pc:sldMkLst>
        <pc:spChg chg="mod">
          <ac:chgData name="Shakera Trombley-Miah" userId="13dba611-ff18-41a4-a07e-25713f996cc8" providerId="ADAL" clId="{644C9B27-69D5-4EB7-8F27-F90017DB8A7C}" dt="2025-07-09T12:29:08.553" v="303"/>
          <ac:spMkLst>
            <pc:docMk/>
            <pc:sldMk cId="693064370" sldId="428"/>
            <ac:spMk id="5" creationId="{11641EA8-8DBB-9BE7-C423-F721023533EF}"/>
          </ac:spMkLst>
        </pc:spChg>
      </pc:sldChg>
      <pc:sldChg chg="modSp mod">
        <pc:chgData name="Shakera Trombley-Miah" userId="13dba611-ff18-41a4-a07e-25713f996cc8" providerId="ADAL" clId="{644C9B27-69D5-4EB7-8F27-F90017DB8A7C}" dt="2025-07-09T12:38:11.812" v="501"/>
        <pc:sldMkLst>
          <pc:docMk/>
          <pc:sldMk cId="674527645" sldId="431"/>
        </pc:sldMkLst>
        <pc:picChg chg="mod">
          <ac:chgData name="Shakera Trombley-Miah" userId="13dba611-ff18-41a4-a07e-25713f996cc8" providerId="ADAL" clId="{644C9B27-69D5-4EB7-8F27-F90017DB8A7C}" dt="2025-07-09T12:37:42.647" v="496" actId="962"/>
          <ac:picMkLst>
            <pc:docMk/>
            <pc:sldMk cId="674527645" sldId="431"/>
            <ac:picMk id="5" creationId="{F03D2090-CAFA-353E-9D74-AEDC417A3B44}"/>
          </ac:picMkLst>
        </pc:picChg>
        <pc:picChg chg="mod ord">
          <ac:chgData name="Shakera Trombley-Miah" userId="13dba611-ff18-41a4-a07e-25713f996cc8" providerId="ADAL" clId="{644C9B27-69D5-4EB7-8F27-F90017DB8A7C}" dt="2025-07-09T12:38:11.812" v="501"/>
          <ac:picMkLst>
            <pc:docMk/>
            <pc:sldMk cId="674527645" sldId="431"/>
            <ac:picMk id="6" creationId="{E523FD36-FD66-A5A7-EBB4-16DAE8ECDE3B}"/>
          </ac:picMkLst>
        </pc:picChg>
      </pc:sldChg>
      <pc:sldChg chg="modSp mod">
        <pc:chgData name="Shakera Trombley-Miah" userId="13dba611-ff18-41a4-a07e-25713f996cc8" providerId="ADAL" clId="{644C9B27-69D5-4EB7-8F27-F90017DB8A7C}" dt="2025-07-09T12:40:16.968" v="509"/>
        <pc:sldMkLst>
          <pc:docMk/>
          <pc:sldMk cId="2848991138" sldId="438"/>
        </pc:sldMkLst>
        <pc:spChg chg="mod ord">
          <ac:chgData name="Shakera Trombley-Miah" userId="13dba611-ff18-41a4-a07e-25713f996cc8" providerId="ADAL" clId="{644C9B27-69D5-4EB7-8F27-F90017DB8A7C}" dt="2025-07-09T12:40:16.968" v="509"/>
          <ac:spMkLst>
            <pc:docMk/>
            <pc:sldMk cId="2848991138" sldId="438"/>
            <ac:spMk id="5" creationId="{53F79D68-E5A0-A481-354D-B005BA66770E}"/>
          </ac:spMkLst>
        </pc:spChg>
      </pc:sldChg>
      <pc:sldChg chg="modSp mod">
        <pc:chgData name="Shakera Trombley-Miah" userId="13dba611-ff18-41a4-a07e-25713f996cc8" providerId="ADAL" clId="{644C9B27-69D5-4EB7-8F27-F90017DB8A7C}" dt="2025-07-09T12:39:39.133" v="507"/>
        <pc:sldMkLst>
          <pc:docMk/>
          <pc:sldMk cId="3344400866" sldId="439"/>
        </pc:sldMkLst>
        <pc:picChg chg="mod ord">
          <ac:chgData name="Shakera Trombley-Miah" userId="13dba611-ff18-41a4-a07e-25713f996cc8" providerId="ADAL" clId="{644C9B27-69D5-4EB7-8F27-F90017DB8A7C}" dt="2025-07-09T12:39:39.133" v="507"/>
          <ac:picMkLst>
            <pc:docMk/>
            <pc:sldMk cId="3344400866" sldId="439"/>
            <ac:picMk id="5" creationId="{3FD15800-71D2-E73B-80B9-647B2B7D9147}"/>
          </ac:picMkLst>
        </pc:picChg>
      </pc:sldChg>
      <pc:sldChg chg="modSp mod">
        <pc:chgData name="Shakera Trombley-Miah" userId="13dba611-ff18-41a4-a07e-25713f996cc8" providerId="ADAL" clId="{644C9B27-69D5-4EB7-8F27-F90017DB8A7C}" dt="2025-07-09T12:40:32.127" v="514"/>
        <pc:sldMkLst>
          <pc:docMk/>
          <pc:sldMk cId="1873477586" sldId="440"/>
        </pc:sldMkLst>
        <pc:spChg chg="ord">
          <ac:chgData name="Shakera Trombley-Miah" userId="13dba611-ff18-41a4-a07e-25713f996cc8" providerId="ADAL" clId="{644C9B27-69D5-4EB7-8F27-F90017DB8A7C}" dt="2025-07-09T12:40:32.127" v="514"/>
          <ac:spMkLst>
            <pc:docMk/>
            <pc:sldMk cId="1873477586" sldId="440"/>
            <ac:spMk id="2" creationId="{C62601EE-BC8A-C744-A92B-82D0B67E3165}"/>
          </ac:spMkLst>
        </pc:spChg>
        <pc:spChg chg="mod">
          <ac:chgData name="Shakera Trombley-Miah" userId="13dba611-ff18-41a4-a07e-25713f996cc8" providerId="ADAL" clId="{644C9B27-69D5-4EB7-8F27-F90017DB8A7C}" dt="2025-07-09T12:29:08.584" v="307"/>
          <ac:spMkLst>
            <pc:docMk/>
            <pc:sldMk cId="1873477586" sldId="440"/>
            <ac:spMk id="13" creationId="{64791FC9-73AC-E67A-4C37-F8193F958CDD}"/>
          </ac:spMkLst>
        </pc:spChg>
        <pc:spChg chg="mod">
          <ac:chgData name="Shakera Trombley-Miah" userId="13dba611-ff18-41a4-a07e-25713f996cc8" providerId="ADAL" clId="{644C9B27-69D5-4EB7-8F27-F90017DB8A7C}" dt="2025-07-09T12:29:08.596" v="309"/>
          <ac:spMkLst>
            <pc:docMk/>
            <pc:sldMk cId="1873477586" sldId="440"/>
            <ac:spMk id="17" creationId="{F06BFDE1-980A-789A-89AD-38BA2AFE0DAD}"/>
          </ac:spMkLst>
        </pc:spChg>
        <pc:picChg chg="mod">
          <ac:chgData name="Shakera Trombley-Miah" userId="13dba611-ff18-41a4-a07e-25713f996cc8" providerId="ADAL" clId="{644C9B27-69D5-4EB7-8F27-F90017DB8A7C}" dt="2025-07-09T12:33:07.967" v="415"/>
          <ac:picMkLst>
            <pc:docMk/>
            <pc:sldMk cId="1873477586" sldId="440"/>
            <ac:picMk id="10" creationId="{0BF079B3-5224-093A-572B-63DE7EC2DF7E}"/>
          </ac:picMkLst>
        </pc:picChg>
      </pc:sldChg>
      <pc:sldChg chg="modSp mod">
        <pc:chgData name="Shakera Trombley-Miah" userId="13dba611-ff18-41a4-a07e-25713f996cc8" providerId="ADAL" clId="{644C9B27-69D5-4EB7-8F27-F90017DB8A7C}" dt="2025-07-09T12:41:05.239" v="522"/>
        <pc:sldMkLst>
          <pc:docMk/>
          <pc:sldMk cId="2422669550" sldId="441"/>
        </pc:sldMkLst>
        <pc:spChg chg="ord">
          <ac:chgData name="Shakera Trombley-Miah" userId="13dba611-ff18-41a4-a07e-25713f996cc8" providerId="ADAL" clId="{644C9B27-69D5-4EB7-8F27-F90017DB8A7C}" dt="2025-07-09T12:41:01.943" v="519"/>
          <ac:spMkLst>
            <pc:docMk/>
            <pc:sldMk cId="2422669550" sldId="441"/>
            <ac:spMk id="4" creationId="{FF09ECA7-DDCF-4A02-521B-FF97F67CD792}"/>
          </ac:spMkLst>
        </pc:spChg>
        <pc:spChg chg="ord">
          <ac:chgData name="Shakera Trombley-Miah" userId="13dba611-ff18-41a4-a07e-25713f996cc8" providerId="ADAL" clId="{644C9B27-69D5-4EB7-8F27-F90017DB8A7C}" dt="2025-07-09T12:41:05.239" v="522"/>
          <ac:spMkLst>
            <pc:docMk/>
            <pc:sldMk cId="2422669550" sldId="441"/>
            <ac:spMk id="5" creationId="{8D415AA5-B231-F33B-6655-E128760ECF69}"/>
          </ac:spMkLst>
        </pc:spChg>
        <pc:spChg chg="mod">
          <ac:chgData name="Shakera Trombley-Miah" userId="13dba611-ff18-41a4-a07e-25713f996cc8" providerId="ADAL" clId="{644C9B27-69D5-4EB7-8F27-F90017DB8A7C}" dt="2025-07-09T12:29:08.624" v="313"/>
          <ac:spMkLst>
            <pc:docMk/>
            <pc:sldMk cId="2422669550" sldId="441"/>
            <ac:spMk id="6" creationId="{55A91BBC-617F-1509-F3BC-6F40BF29CAF9}"/>
          </ac:spMkLst>
        </pc:spChg>
        <pc:picChg chg="mod">
          <ac:chgData name="Shakera Trombley-Miah" userId="13dba611-ff18-41a4-a07e-25713f996cc8" providerId="ADAL" clId="{644C9B27-69D5-4EB7-8F27-F90017DB8A7C}" dt="2025-07-09T12:33:07.984" v="419"/>
          <ac:picMkLst>
            <pc:docMk/>
            <pc:sldMk cId="2422669550" sldId="441"/>
            <ac:picMk id="2050" creationId="{9085B986-A1B6-F4DC-5967-9AAF42559F63}"/>
          </ac:picMkLst>
        </pc:picChg>
      </pc:sldChg>
      <pc:sldChg chg="modSp mod">
        <pc:chgData name="Shakera Trombley-Miah" userId="13dba611-ff18-41a4-a07e-25713f996cc8" providerId="ADAL" clId="{644C9B27-69D5-4EB7-8F27-F90017DB8A7C}" dt="2025-07-09T12:43:13.656" v="536" actId="962"/>
        <pc:sldMkLst>
          <pc:docMk/>
          <pc:sldMk cId="556581171" sldId="443"/>
        </pc:sldMkLst>
        <pc:picChg chg="mod">
          <ac:chgData name="Shakera Trombley-Miah" userId="13dba611-ff18-41a4-a07e-25713f996cc8" providerId="ADAL" clId="{644C9B27-69D5-4EB7-8F27-F90017DB8A7C}" dt="2025-07-09T12:41:40.847" v="527" actId="962"/>
          <ac:picMkLst>
            <pc:docMk/>
            <pc:sldMk cId="556581171" sldId="443"/>
            <ac:picMk id="5" creationId="{5FC4B3CC-CBA5-42D8-FA59-A6DF0DEB4BC8}"/>
          </ac:picMkLst>
        </pc:picChg>
        <pc:picChg chg="mod">
          <ac:chgData name="Shakera Trombley-Miah" userId="13dba611-ff18-41a4-a07e-25713f996cc8" providerId="ADAL" clId="{644C9B27-69D5-4EB7-8F27-F90017DB8A7C}" dt="2025-07-09T12:42:19.400" v="530" actId="962"/>
          <ac:picMkLst>
            <pc:docMk/>
            <pc:sldMk cId="556581171" sldId="443"/>
            <ac:picMk id="6" creationId="{F53A9244-C181-6A0E-07BB-155582770788}"/>
          </ac:picMkLst>
        </pc:picChg>
        <pc:picChg chg="mod">
          <ac:chgData name="Shakera Trombley-Miah" userId="13dba611-ff18-41a4-a07e-25713f996cc8" providerId="ADAL" clId="{644C9B27-69D5-4EB7-8F27-F90017DB8A7C}" dt="2025-07-09T12:42:44.813" v="533" actId="962"/>
          <ac:picMkLst>
            <pc:docMk/>
            <pc:sldMk cId="556581171" sldId="443"/>
            <ac:picMk id="7" creationId="{44480E3F-0C74-AA99-06FB-0DE11CC73653}"/>
          </ac:picMkLst>
        </pc:picChg>
        <pc:picChg chg="mod">
          <ac:chgData name="Shakera Trombley-Miah" userId="13dba611-ff18-41a4-a07e-25713f996cc8" providerId="ADAL" clId="{644C9B27-69D5-4EB7-8F27-F90017DB8A7C}" dt="2025-07-09T12:43:13.656" v="536" actId="962"/>
          <ac:picMkLst>
            <pc:docMk/>
            <pc:sldMk cId="556581171" sldId="443"/>
            <ac:picMk id="8" creationId="{A4208184-8BDD-C298-3034-1FE5BE50E7BF}"/>
          </ac:picMkLst>
        </pc:picChg>
      </pc:sldChg>
      <pc:sldChg chg="modSp mod">
        <pc:chgData name="Shakera Trombley-Miah" userId="13dba611-ff18-41a4-a07e-25713f996cc8" providerId="ADAL" clId="{644C9B27-69D5-4EB7-8F27-F90017DB8A7C}" dt="2025-07-09T12:45:34.980" v="574"/>
        <pc:sldMkLst>
          <pc:docMk/>
          <pc:sldMk cId="870990867" sldId="446"/>
        </pc:sldMkLst>
        <pc:picChg chg="mod ord">
          <ac:chgData name="Shakera Trombley-Miah" userId="13dba611-ff18-41a4-a07e-25713f996cc8" providerId="ADAL" clId="{644C9B27-69D5-4EB7-8F27-F90017DB8A7C}" dt="2025-07-09T12:45:34.980" v="574"/>
          <ac:picMkLst>
            <pc:docMk/>
            <pc:sldMk cId="870990867" sldId="446"/>
            <ac:picMk id="6" creationId="{EF232F80-4464-C176-E1D9-791C563BFAA6}"/>
          </ac:picMkLst>
        </pc:picChg>
      </pc:sldChg>
      <pc:sldChg chg="modSp">
        <pc:chgData name="Shakera Trombley-Miah" userId="13dba611-ff18-41a4-a07e-25713f996cc8" providerId="ADAL" clId="{644C9B27-69D5-4EB7-8F27-F90017DB8A7C}" dt="2025-07-09T12:38:51.428" v="503"/>
        <pc:sldMkLst>
          <pc:docMk/>
          <pc:sldMk cId="1619558242" sldId="460"/>
        </pc:sldMkLst>
        <pc:graphicFrameChg chg="mod">
          <ac:chgData name="Shakera Trombley-Miah" userId="13dba611-ff18-41a4-a07e-25713f996cc8" providerId="ADAL" clId="{644C9B27-69D5-4EB7-8F27-F90017DB8A7C}" dt="2025-07-09T12:38:51.428" v="503"/>
          <ac:graphicFrameMkLst>
            <pc:docMk/>
            <pc:sldMk cId="1619558242" sldId="460"/>
            <ac:graphicFrameMk id="6" creationId="{60D667D9-33DB-1189-5A7A-D9AB7376A6D3}"/>
          </ac:graphicFrameMkLst>
        </pc:graphicFrameChg>
      </pc:sldChg>
      <pc:sldChg chg="modSp mod">
        <pc:chgData name="Shakera Trombley-Miah" userId="13dba611-ff18-41a4-a07e-25713f996cc8" providerId="ADAL" clId="{644C9B27-69D5-4EB7-8F27-F90017DB8A7C}" dt="2025-07-09T12:41:20.079" v="524"/>
        <pc:sldMkLst>
          <pc:docMk/>
          <pc:sldMk cId="1970868022" sldId="461"/>
        </pc:sldMkLst>
        <pc:spChg chg="ord">
          <ac:chgData name="Shakera Trombley-Miah" userId="13dba611-ff18-41a4-a07e-25713f996cc8" providerId="ADAL" clId="{644C9B27-69D5-4EB7-8F27-F90017DB8A7C}" dt="2025-07-09T12:41:20.079" v="524"/>
          <ac:spMkLst>
            <pc:docMk/>
            <pc:sldMk cId="1970868022" sldId="461"/>
            <ac:spMk id="2" creationId="{D50F86A0-3B98-AF39-9106-DF32DBA605AB}"/>
          </ac:spMkLst>
        </pc:spChg>
        <pc:picChg chg="mod">
          <ac:chgData name="Shakera Trombley-Miah" userId="13dba611-ff18-41a4-a07e-25713f996cc8" providerId="ADAL" clId="{644C9B27-69D5-4EB7-8F27-F90017DB8A7C}" dt="2025-07-09T12:33:08" v="421"/>
          <ac:picMkLst>
            <pc:docMk/>
            <pc:sldMk cId="1970868022" sldId="461"/>
            <ac:picMk id="5" creationId="{DA5987D6-DDBE-B610-FFB9-30C712BC7F76}"/>
          </ac:picMkLst>
        </pc:picChg>
      </pc:sldChg>
      <pc:sldChg chg="modSp mod">
        <pc:chgData name="Shakera Trombley-Miah" userId="13dba611-ff18-41a4-a07e-25713f996cc8" providerId="ADAL" clId="{644C9B27-69D5-4EB7-8F27-F90017DB8A7C}" dt="2025-07-09T12:35:50.740" v="490" actId="13244"/>
        <pc:sldMkLst>
          <pc:docMk/>
          <pc:sldMk cId="221731224" sldId="467"/>
        </pc:sldMkLst>
        <pc:spChg chg="ord">
          <ac:chgData name="Shakera Trombley-Miah" userId="13dba611-ff18-41a4-a07e-25713f996cc8" providerId="ADAL" clId="{644C9B27-69D5-4EB7-8F27-F90017DB8A7C}" dt="2025-07-09T12:35:50.740" v="490" actId="13244"/>
          <ac:spMkLst>
            <pc:docMk/>
            <pc:sldMk cId="221731224" sldId="467"/>
            <ac:spMk id="5" creationId="{C9EA0690-B96D-B580-8BD4-3937360FA93A}"/>
          </ac:spMkLst>
        </pc:spChg>
      </pc:sldChg>
      <pc:sldChg chg="modSp mod">
        <pc:chgData name="Shakera Trombley-Miah" userId="13dba611-ff18-41a4-a07e-25713f996cc8" providerId="ADAL" clId="{644C9B27-69D5-4EB7-8F27-F90017DB8A7C}" dt="2025-07-09T12:33:07.935" v="407"/>
        <pc:sldMkLst>
          <pc:docMk/>
          <pc:sldMk cId="1928641161" sldId="473"/>
        </pc:sldMkLst>
        <pc:picChg chg="mod">
          <ac:chgData name="Shakera Trombley-Miah" userId="13dba611-ff18-41a4-a07e-25713f996cc8" providerId="ADAL" clId="{644C9B27-69D5-4EB7-8F27-F90017DB8A7C}" dt="2025-07-09T12:33:07.927" v="405"/>
          <ac:picMkLst>
            <pc:docMk/>
            <pc:sldMk cId="1928641161" sldId="473"/>
            <ac:picMk id="5" creationId="{5733E363-1838-D177-BD83-55042D9F1DC7}"/>
          </ac:picMkLst>
        </pc:picChg>
        <pc:picChg chg="mod">
          <ac:chgData name="Shakera Trombley-Miah" userId="13dba611-ff18-41a4-a07e-25713f996cc8" providerId="ADAL" clId="{644C9B27-69D5-4EB7-8F27-F90017DB8A7C}" dt="2025-07-09T12:33:07.911" v="403"/>
          <ac:picMkLst>
            <pc:docMk/>
            <pc:sldMk cId="1928641161" sldId="473"/>
            <ac:picMk id="6" creationId="{8F36908F-F147-779F-7A66-6FDFE6BE7664}"/>
          </ac:picMkLst>
        </pc:picChg>
        <pc:picChg chg="mod">
          <ac:chgData name="Shakera Trombley-Miah" userId="13dba611-ff18-41a4-a07e-25713f996cc8" providerId="ADAL" clId="{644C9B27-69D5-4EB7-8F27-F90017DB8A7C}" dt="2025-07-09T12:33:07.906" v="401"/>
          <ac:picMkLst>
            <pc:docMk/>
            <pc:sldMk cId="1928641161" sldId="473"/>
            <ac:picMk id="8" creationId="{1CEC5D0B-72E7-7160-DC0C-22810752DC33}"/>
          </ac:picMkLst>
        </pc:picChg>
        <pc:picChg chg="mod">
          <ac:chgData name="Shakera Trombley-Miah" userId="13dba611-ff18-41a4-a07e-25713f996cc8" providerId="ADAL" clId="{644C9B27-69D5-4EB7-8F27-F90017DB8A7C}" dt="2025-07-09T12:33:07.935" v="407"/>
          <ac:picMkLst>
            <pc:docMk/>
            <pc:sldMk cId="1928641161" sldId="473"/>
            <ac:picMk id="10" creationId="{C9229D2D-4C46-3D58-4510-BA735AB9D7EE}"/>
          </ac:picMkLst>
        </pc:picChg>
      </pc:sldChg>
      <pc:sldChg chg="modSp mod">
        <pc:chgData name="Shakera Trombley-Miah" userId="13dba611-ff18-41a4-a07e-25713f996cc8" providerId="ADAL" clId="{644C9B27-69D5-4EB7-8F27-F90017DB8A7C}" dt="2025-07-09T12:36:19.701" v="493"/>
        <pc:sldMkLst>
          <pc:docMk/>
          <pc:sldMk cId="3993400790" sldId="474"/>
        </pc:sldMkLst>
        <pc:spChg chg="ord">
          <ac:chgData name="Shakera Trombley-Miah" userId="13dba611-ff18-41a4-a07e-25713f996cc8" providerId="ADAL" clId="{644C9B27-69D5-4EB7-8F27-F90017DB8A7C}" dt="2025-07-09T12:36:16.653" v="492"/>
          <ac:spMkLst>
            <pc:docMk/>
            <pc:sldMk cId="3993400790" sldId="474"/>
            <ac:spMk id="2" creationId="{15AF6ED7-B1D2-7707-1008-DE9BD2792685}"/>
          </ac:spMkLst>
        </pc:spChg>
        <pc:spChg chg="ord">
          <ac:chgData name="Shakera Trombley-Miah" userId="13dba611-ff18-41a4-a07e-25713f996cc8" providerId="ADAL" clId="{644C9B27-69D5-4EB7-8F27-F90017DB8A7C}" dt="2025-07-09T12:36:19.701" v="493"/>
          <ac:spMkLst>
            <pc:docMk/>
            <pc:sldMk cId="3993400790" sldId="474"/>
            <ac:spMk id="4" creationId="{F5E6445B-8D69-8F73-9C66-C42719886028}"/>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ata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C1DBF-555E-4A0C-A6A0-CD8D3162E270}" type="doc">
      <dgm:prSet loTypeId="urn:microsoft.com/office/officeart/2016/7/layout/RepeatingBendingProcessNew" loCatId="process" qsTypeId="urn:microsoft.com/office/officeart/2005/8/quickstyle/simple4" qsCatId="simple" csTypeId="urn:microsoft.com/office/officeart/2005/8/colors/colorful4" csCatId="colorful"/>
      <dgm:spPr/>
      <dgm:t>
        <a:bodyPr/>
        <a:lstStyle/>
        <a:p>
          <a:endParaRPr lang="en-US"/>
        </a:p>
      </dgm:t>
    </dgm:pt>
    <dgm:pt modelId="{22EEF69C-EC25-4427-9BDC-C1CCA4810499}">
      <dgm:prSet/>
      <dgm:spPr/>
      <dgm:t>
        <a:bodyPr/>
        <a:lstStyle/>
        <a:p>
          <a:r>
            <a:rPr lang="en-GB" dirty="0">
              <a:solidFill>
                <a:schemeClr val="tx1"/>
              </a:solidFill>
            </a:rPr>
            <a:t>The DSL should take lead responsibility for updates on Online Safety</a:t>
          </a:r>
          <a:endParaRPr lang="en-US" dirty="0">
            <a:solidFill>
              <a:schemeClr val="tx1"/>
            </a:solidFill>
          </a:endParaRPr>
        </a:p>
      </dgm:t>
    </dgm:pt>
    <dgm:pt modelId="{918D4C13-F9EF-403C-8226-9688EE8154DF}" type="parTrans" cxnId="{087CBF57-18DD-494D-87F3-096A427550AB}">
      <dgm:prSet/>
      <dgm:spPr/>
      <dgm:t>
        <a:bodyPr/>
        <a:lstStyle/>
        <a:p>
          <a:endParaRPr lang="en-US"/>
        </a:p>
      </dgm:t>
    </dgm:pt>
    <dgm:pt modelId="{99F170FE-F162-489A-8218-24322FDF8590}" type="sibTrans" cxnId="{087CBF57-18DD-494D-87F3-096A427550AB}">
      <dgm:prSet/>
      <dgm:spPr/>
      <dgm:t>
        <a:bodyPr/>
        <a:lstStyle/>
        <a:p>
          <a:endParaRPr lang="en-US" dirty="0"/>
        </a:p>
      </dgm:t>
    </dgm:pt>
    <dgm:pt modelId="{B54E09E2-5E33-417F-B403-35E26ADCF70B}">
      <dgm:prSet/>
      <dgm:spPr/>
      <dgm:t>
        <a:bodyPr/>
        <a:lstStyle/>
        <a:p>
          <a:r>
            <a:rPr lang="en-GB" dirty="0">
              <a:solidFill>
                <a:schemeClr val="tx1"/>
              </a:solidFill>
            </a:rPr>
            <a:t>Staff Safeguarding and Child Protection training should include an understanding of online safety</a:t>
          </a:r>
          <a:endParaRPr lang="en-US" dirty="0">
            <a:solidFill>
              <a:schemeClr val="tx1"/>
            </a:solidFill>
          </a:endParaRPr>
        </a:p>
      </dgm:t>
    </dgm:pt>
    <dgm:pt modelId="{DA5426C2-34E5-408A-9D22-04575A576A29}" type="parTrans" cxnId="{50897CBF-380D-4E8A-A71B-5A23DD670A84}">
      <dgm:prSet/>
      <dgm:spPr/>
      <dgm:t>
        <a:bodyPr/>
        <a:lstStyle/>
        <a:p>
          <a:endParaRPr lang="en-US"/>
        </a:p>
      </dgm:t>
    </dgm:pt>
    <dgm:pt modelId="{05F17D71-28B2-4517-8626-DC4738AAA470}" type="sibTrans" cxnId="{50897CBF-380D-4E8A-A71B-5A23DD670A84}">
      <dgm:prSet/>
      <dgm:spPr/>
      <dgm:t>
        <a:bodyPr/>
        <a:lstStyle/>
        <a:p>
          <a:endParaRPr lang="en-US" dirty="0"/>
        </a:p>
      </dgm:t>
    </dgm:pt>
    <dgm:pt modelId="{E44EAA95-4284-4ECA-BE93-AFB278C7C768}">
      <dgm:prSet/>
      <dgm:spPr/>
      <dgm:t>
        <a:bodyPr/>
        <a:lstStyle/>
        <a:p>
          <a:r>
            <a:rPr lang="en-GB" dirty="0">
              <a:solidFill>
                <a:schemeClr val="tx1"/>
              </a:solidFill>
            </a:rPr>
            <a:t>Reiteration that schools should follow the recently published DfE publication of filtering and monitoring standards and guidance</a:t>
          </a:r>
          <a:endParaRPr lang="en-US" dirty="0">
            <a:solidFill>
              <a:schemeClr val="tx1"/>
            </a:solidFill>
          </a:endParaRPr>
        </a:p>
      </dgm:t>
    </dgm:pt>
    <dgm:pt modelId="{86796510-E574-48DB-B94A-8A7C17EAEE98}" type="parTrans" cxnId="{00D0A204-C832-4487-98E1-1DE2CA466B9A}">
      <dgm:prSet/>
      <dgm:spPr/>
      <dgm:t>
        <a:bodyPr/>
        <a:lstStyle/>
        <a:p>
          <a:endParaRPr lang="en-US"/>
        </a:p>
      </dgm:t>
    </dgm:pt>
    <dgm:pt modelId="{B84DA3A9-775D-4536-ABCE-A8E4A6E9AE54}" type="sibTrans" cxnId="{00D0A204-C832-4487-98E1-1DE2CA466B9A}">
      <dgm:prSet/>
      <dgm:spPr/>
      <dgm:t>
        <a:bodyPr/>
        <a:lstStyle/>
        <a:p>
          <a:endParaRPr lang="en-US" dirty="0"/>
        </a:p>
      </dgm:t>
    </dgm:pt>
    <dgm:pt modelId="{9BF09FFF-40D5-4C33-9857-1DD6E60E4327}">
      <dgm:prSet/>
      <dgm:spPr/>
      <dgm:t>
        <a:bodyPr/>
        <a:lstStyle/>
        <a:p>
          <a:r>
            <a:rPr lang="en-GB" dirty="0">
              <a:solidFill>
                <a:schemeClr val="tx1"/>
              </a:solidFill>
            </a:rPr>
            <a:t>Governing bodies/proprietors strategic training should include an understanding of online safety and should review the standards with IT staff and service providers</a:t>
          </a:r>
          <a:endParaRPr lang="en-US" dirty="0">
            <a:solidFill>
              <a:schemeClr val="tx1"/>
            </a:solidFill>
          </a:endParaRPr>
        </a:p>
      </dgm:t>
    </dgm:pt>
    <dgm:pt modelId="{C49D08C2-899C-4936-998F-0D51FD3E3708}" type="parTrans" cxnId="{3B0D2621-4206-4080-9C08-255944662A9F}">
      <dgm:prSet/>
      <dgm:spPr/>
      <dgm:t>
        <a:bodyPr/>
        <a:lstStyle/>
        <a:p>
          <a:endParaRPr lang="en-US"/>
        </a:p>
      </dgm:t>
    </dgm:pt>
    <dgm:pt modelId="{466ABDFB-A43C-44BB-8BCA-E30389E9CA20}" type="sibTrans" cxnId="{3B0D2621-4206-4080-9C08-255944662A9F}">
      <dgm:prSet/>
      <dgm:spPr/>
      <dgm:t>
        <a:bodyPr/>
        <a:lstStyle/>
        <a:p>
          <a:endParaRPr lang="en-US" dirty="0"/>
        </a:p>
      </dgm:t>
    </dgm:pt>
    <dgm:pt modelId="{2D81B106-794A-4D21-B15B-87D7D7377F02}">
      <dgm:prSet/>
      <dgm:spPr/>
      <dgm:t>
        <a:bodyPr/>
        <a:lstStyle/>
        <a:p>
          <a:r>
            <a:rPr lang="en-GB" dirty="0">
              <a:solidFill>
                <a:schemeClr val="tx1"/>
              </a:solidFill>
            </a:rPr>
            <a:t>Schools should consider meeting the Cyber security standards</a:t>
          </a:r>
          <a:endParaRPr lang="en-US" dirty="0">
            <a:solidFill>
              <a:schemeClr val="tx1"/>
            </a:solidFill>
          </a:endParaRPr>
        </a:p>
      </dgm:t>
    </dgm:pt>
    <dgm:pt modelId="{C0428187-360A-4139-BAAE-74CE3480506B}" type="parTrans" cxnId="{315931E3-4D40-4B64-9972-C8AFC1C0863E}">
      <dgm:prSet/>
      <dgm:spPr/>
      <dgm:t>
        <a:bodyPr/>
        <a:lstStyle/>
        <a:p>
          <a:endParaRPr lang="en-US"/>
        </a:p>
      </dgm:t>
    </dgm:pt>
    <dgm:pt modelId="{0A215D66-2256-4371-BED9-AEDD4BA9A215}" type="sibTrans" cxnId="{315931E3-4D40-4B64-9972-C8AFC1C0863E}">
      <dgm:prSet/>
      <dgm:spPr/>
      <dgm:t>
        <a:bodyPr/>
        <a:lstStyle/>
        <a:p>
          <a:endParaRPr lang="en-US" dirty="0"/>
        </a:p>
      </dgm:t>
    </dgm:pt>
    <dgm:pt modelId="{0F5BAFA8-6EC0-4677-8E2D-A0A6E9BB751E}">
      <dgm:prSet/>
      <dgm:spPr/>
      <dgm:t>
        <a:bodyPr/>
        <a:lstStyle/>
        <a:p>
          <a:r>
            <a:rPr lang="en-GB" dirty="0">
              <a:solidFill>
                <a:schemeClr val="tx1"/>
              </a:solidFill>
            </a:rPr>
            <a:t>The Safeguarding and Child Protection Policy should reflect the individual schools’ approach to online safety on school devices and networks</a:t>
          </a:r>
          <a:endParaRPr lang="en-US" dirty="0">
            <a:solidFill>
              <a:schemeClr val="tx1"/>
            </a:solidFill>
          </a:endParaRPr>
        </a:p>
      </dgm:t>
    </dgm:pt>
    <dgm:pt modelId="{36672F4F-1E54-4B0E-AACE-1000195B2476}" type="parTrans" cxnId="{59F071B6-9AB5-40BD-83E2-594525DA9512}">
      <dgm:prSet/>
      <dgm:spPr/>
      <dgm:t>
        <a:bodyPr/>
        <a:lstStyle/>
        <a:p>
          <a:endParaRPr lang="en-US"/>
        </a:p>
      </dgm:t>
    </dgm:pt>
    <dgm:pt modelId="{1E2597D0-CBEB-45F4-AE4C-8A79CE3F258B}" type="sibTrans" cxnId="{59F071B6-9AB5-40BD-83E2-594525DA9512}">
      <dgm:prSet/>
      <dgm:spPr/>
      <dgm:t>
        <a:bodyPr/>
        <a:lstStyle/>
        <a:p>
          <a:endParaRPr lang="en-US"/>
        </a:p>
      </dgm:t>
    </dgm:pt>
    <dgm:pt modelId="{5A339367-98D8-4E77-BB54-F86525FBC1F3}" type="pres">
      <dgm:prSet presAssocID="{31CC1DBF-555E-4A0C-A6A0-CD8D3162E270}" presName="Name0" presStyleCnt="0">
        <dgm:presLayoutVars>
          <dgm:dir/>
          <dgm:resizeHandles val="exact"/>
        </dgm:presLayoutVars>
      </dgm:prSet>
      <dgm:spPr/>
    </dgm:pt>
    <dgm:pt modelId="{AE52BE6A-BF18-4CF4-99BA-03E46B45E800}" type="pres">
      <dgm:prSet presAssocID="{22EEF69C-EC25-4427-9BDC-C1CCA4810499}" presName="node" presStyleLbl="node1" presStyleIdx="0" presStyleCnt="6">
        <dgm:presLayoutVars>
          <dgm:bulletEnabled val="1"/>
        </dgm:presLayoutVars>
      </dgm:prSet>
      <dgm:spPr/>
    </dgm:pt>
    <dgm:pt modelId="{3364A585-91B3-49BB-B71D-2F3005947B51}" type="pres">
      <dgm:prSet presAssocID="{99F170FE-F162-489A-8218-24322FDF8590}" presName="sibTrans" presStyleLbl="sibTrans1D1" presStyleIdx="0" presStyleCnt="5"/>
      <dgm:spPr/>
    </dgm:pt>
    <dgm:pt modelId="{C889AA1A-AA5D-4654-83DE-137ED8297D85}" type="pres">
      <dgm:prSet presAssocID="{99F170FE-F162-489A-8218-24322FDF8590}" presName="connectorText" presStyleLbl="sibTrans1D1" presStyleIdx="0" presStyleCnt="5"/>
      <dgm:spPr/>
    </dgm:pt>
    <dgm:pt modelId="{4EEE787A-C10A-4BED-9EF5-2C0429E68F7B}" type="pres">
      <dgm:prSet presAssocID="{B54E09E2-5E33-417F-B403-35E26ADCF70B}" presName="node" presStyleLbl="node1" presStyleIdx="1" presStyleCnt="6">
        <dgm:presLayoutVars>
          <dgm:bulletEnabled val="1"/>
        </dgm:presLayoutVars>
      </dgm:prSet>
      <dgm:spPr/>
    </dgm:pt>
    <dgm:pt modelId="{D726697B-3D40-4F66-801D-5F08F539A4D4}" type="pres">
      <dgm:prSet presAssocID="{05F17D71-28B2-4517-8626-DC4738AAA470}" presName="sibTrans" presStyleLbl="sibTrans1D1" presStyleIdx="1" presStyleCnt="5"/>
      <dgm:spPr/>
    </dgm:pt>
    <dgm:pt modelId="{7614118E-FD62-429C-8E1A-14EDDF1BBC8F}" type="pres">
      <dgm:prSet presAssocID="{05F17D71-28B2-4517-8626-DC4738AAA470}" presName="connectorText" presStyleLbl="sibTrans1D1" presStyleIdx="1" presStyleCnt="5"/>
      <dgm:spPr/>
    </dgm:pt>
    <dgm:pt modelId="{4ED43F8E-2145-4AFE-9232-4C11C645957E}" type="pres">
      <dgm:prSet presAssocID="{E44EAA95-4284-4ECA-BE93-AFB278C7C768}" presName="node" presStyleLbl="node1" presStyleIdx="2" presStyleCnt="6">
        <dgm:presLayoutVars>
          <dgm:bulletEnabled val="1"/>
        </dgm:presLayoutVars>
      </dgm:prSet>
      <dgm:spPr/>
    </dgm:pt>
    <dgm:pt modelId="{EED33131-BD75-4F03-95F2-92E08DEDFD3E}" type="pres">
      <dgm:prSet presAssocID="{B84DA3A9-775D-4536-ABCE-A8E4A6E9AE54}" presName="sibTrans" presStyleLbl="sibTrans1D1" presStyleIdx="2" presStyleCnt="5"/>
      <dgm:spPr/>
    </dgm:pt>
    <dgm:pt modelId="{869DDF6D-6498-4169-AF7F-CE46A65CB2B4}" type="pres">
      <dgm:prSet presAssocID="{B84DA3A9-775D-4536-ABCE-A8E4A6E9AE54}" presName="connectorText" presStyleLbl="sibTrans1D1" presStyleIdx="2" presStyleCnt="5"/>
      <dgm:spPr/>
    </dgm:pt>
    <dgm:pt modelId="{954847BC-CCDA-4169-BABA-5C6AEE228D96}" type="pres">
      <dgm:prSet presAssocID="{9BF09FFF-40D5-4C33-9857-1DD6E60E4327}" presName="node" presStyleLbl="node1" presStyleIdx="3" presStyleCnt="6">
        <dgm:presLayoutVars>
          <dgm:bulletEnabled val="1"/>
        </dgm:presLayoutVars>
      </dgm:prSet>
      <dgm:spPr/>
    </dgm:pt>
    <dgm:pt modelId="{47762948-C285-4EC8-A7D1-259037C3EA5E}" type="pres">
      <dgm:prSet presAssocID="{466ABDFB-A43C-44BB-8BCA-E30389E9CA20}" presName="sibTrans" presStyleLbl="sibTrans1D1" presStyleIdx="3" presStyleCnt="5"/>
      <dgm:spPr/>
    </dgm:pt>
    <dgm:pt modelId="{EFA7FA04-51C5-41C8-A327-E8B8AB193E2C}" type="pres">
      <dgm:prSet presAssocID="{466ABDFB-A43C-44BB-8BCA-E30389E9CA20}" presName="connectorText" presStyleLbl="sibTrans1D1" presStyleIdx="3" presStyleCnt="5"/>
      <dgm:spPr/>
    </dgm:pt>
    <dgm:pt modelId="{BD12BEF4-688E-4C2A-BBD0-D2FD059E26A1}" type="pres">
      <dgm:prSet presAssocID="{2D81B106-794A-4D21-B15B-87D7D7377F02}" presName="node" presStyleLbl="node1" presStyleIdx="4" presStyleCnt="6">
        <dgm:presLayoutVars>
          <dgm:bulletEnabled val="1"/>
        </dgm:presLayoutVars>
      </dgm:prSet>
      <dgm:spPr/>
    </dgm:pt>
    <dgm:pt modelId="{697B6095-CF16-4DBB-AB7B-C5E1C489F9EB}" type="pres">
      <dgm:prSet presAssocID="{0A215D66-2256-4371-BED9-AEDD4BA9A215}" presName="sibTrans" presStyleLbl="sibTrans1D1" presStyleIdx="4" presStyleCnt="5"/>
      <dgm:spPr/>
    </dgm:pt>
    <dgm:pt modelId="{6F0F2B4B-76AD-40A6-8E52-B2153AD9B47E}" type="pres">
      <dgm:prSet presAssocID="{0A215D66-2256-4371-BED9-AEDD4BA9A215}" presName="connectorText" presStyleLbl="sibTrans1D1" presStyleIdx="4" presStyleCnt="5"/>
      <dgm:spPr/>
    </dgm:pt>
    <dgm:pt modelId="{551A89C2-3403-4684-B51E-8AAA30C6A2E0}" type="pres">
      <dgm:prSet presAssocID="{0F5BAFA8-6EC0-4677-8E2D-A0A6E9BB751E}" presName="node" presStyleLbl="node1" presStyleIdx="5" presStyleCnt="6">
        <dgm:presLayoutVars>
          <dgm:bulletEnabled val="1"/>
        </dgm:presLayoutVars>
      </dgm:prSet>
      <dgm:spPr/>
    </dgm:pt>
  </dgm:ptLst>
  <dgm:cxnLst>
    <dgm:cxn modelId="{00D0A204-C832-4487-98E1-1DE2CA466B9A}" srcId="{31CC1DBF-555E-4A0C-A6A0-CD8D3162E270}" destId="{E44EAA95-4284-4ECA-BE93-AFB278C7C768}" srcOrd="2" destOrd="0" parTransId="{86796510-E574-48DB-B94A-8A7C17EAEE98}" sibTransId="{B84DA3A9-775D-4536-ABCE-A8E4A6E9AE54}"/>
    <dgm:cxn modelId="{D84CF60A-2D13-415F-B5A2-43F46791960C}" type="presOf" srcId="{B54E09E2-5E33-417F-B403-35E26ADCF70B}" destId="{4EEE787A-C10A-4BED-9EF5-2C0429E68F7B}" srcOrd="0" destOrd="0" presId="urn:microsoft.com/office/officeart/2016/7/layout/RepeatingBendingProcessNew"/>
    <dgm:cxn modelId="{D8B4EC11-A3D0-4D49-B210-3A31F83780F9}" type="presOf" srcId="{99F170FE-F162-489A-8218-24322FDF8590}" destId="{C889AA1A-AA5D-4654-83DE-137ED8297D85}" srcOrd="1" destOrd="0" presId="urn:microsoft.com/office/officeart/2016/7/layout/RepeatingBendingProcessNew"/>
    <dgm:cxn modelId="{EC5B761A-981B-4223-80EC-F0AC5A10C6A1}" type="presOf" srcId="{B84DA3A9-775D-4536-ABCE-A8E4A6E9AE54}" destId="{869DDF6D-6498-4169-AF7F-CE46A65CB2B4}" srcOrd="1" destOrd="0" presId="urn:microsoft.com/office/officeart/2016/7/layout/RepeatingBendingProcessNew"/>
    <dgm:cxn modelId="{3B0D2621-4206-4080-9C08-255944662A9F}" srcId="{31CC1DBF-555E-4A0C-A6A0-CD8D3162E270}" destId="{9BF09FFF-40D5-4C33-9857-1DD6E60E4327}" srcOrd="3" destOrd="0" parTransId="{C49D08C2-899C-4936-998F-0D51FD3E3708}" sibTransId="{466ABDFB-A43C-44BB-8BCA-E30389E9CA20}"/>
    <dgm:cxn modelId="{0504F121-24BE-40E7-A9D5-C5E9837831A4}" type="presOf" srcId="{E44EAA95-4284-4ECA-BE93-AFB278C7C768}" destId="{4ED43F8E-2145-4AFE-9232-4C11C645957E}" srcOrd="0" destOrd="0" presId="urn:microsoft.com/office/officeart/2016/7/layout/RepeatingBendingProcessNew"/>
    <dgm:cxn modelId="{2A3E1127-DEB4-41F0-B43E-275436914F8C}" type="presOf" srcId="{05F17D71-28B2-4517-8626-DC4738AAA470}" destId="{7614118E-FD62-429C-8E1A-14EDDF1BBC8F}" srcOrd="1" destOrd="0" presId="urn:microsoft.com/office/officeart/2016/7/layout/RepeatingBendingProcessNew"/>
    <dgm:cxn modelId="{EBED2463-89F7-42A2-A549-60FF3F874B06}" type="presOf" srcId="{0F5BAFA8-6EC0-4677-8E2D-A0A6E9BB751E}" destId="{551A89C2-3403-4684-B51E-8AAA30C6A2E0}" srcOrd="0" destOrd="0" presId="urn:microsoft.com/office/officeart/2016/7/layout/RepeatingBendingProcessNew"/>
    <dgm:cxn modelId="{2A61546D-0208-4D8F-B8FC-D5158BF1813D}" type="presOf" srcId="{0A215D66-2256-4371-BED9-AEDD4BA9A215}" destId="{697B6095-CF16-4DBB-AB7B-C5E1C489F9EB}" srcOrd="0" destOrd="0" presId="urn:microsoft.com/office/officeart/2016/7/layout/RepeatingBendingProcessNew"/>
    <dgm:cxn modelId="{2DED134F-9C86-457E-9FDB-F7B9512D50AB}" type="presOf" srcId="{31CC1DBF-555E-4A0C-A6A0-CD8D3162E270}" destId="{5A339367-98D8-4E77-BB54-F86525FBC1F3}" srcOrd="0" destOrd="0" presId="urn:microsoft.com/office/officeart/2016/7/layout/RepeatingBendingProcessNew"/>
    <dgm:cxn modelId="{087CBF57-18DD-494D-87F3-096A427550AB}" srcId="{31CC1DBF-555E-4A0C-A6A0-CD8D3162E270}" destId="{22EEF69C-EC25-4427-9BDC-C1CCA4810499}" srcOrd="0" destOrd="0" parTransId="{918D4C13-F9EF-403C-8226-9688EE8154DF}" sibTransId="{99F170FE-F162-489A-8218-24322FDF8590}"/>
    <dgm:cxn modelId="{1A24A680-B696-429F-96D8-DBA619F241A0}" type="presOf" srcId="{0A215D66-2256-4371-BED9-AEDD4BA9A215}" destId="{6F0F2B4B-76AD-40A6-8E52-B2153AD9B47E}" srcOrd="1" destOrd="0" presId="urn:microsoft.com/office/officeart/2016/7/layout/RepeatingBendingProcessNew"/>
    <dgm:cxn modelId="{4647CD95-72F8-4834-BAD0-4F4BB693EA50}" type="presOf" srcId="{22EEF69C-EC25-4427-9BDC-C1CCA4810499}" destId="{AE52BE6A-BF18-4CF4-99BA-03E46B45E800}" srcOrd="0" destOrd="0" presId="urn:microsoft.com/office/officeart/2016/7/layout/RepeatingBendingProcessNew"/>
    <dgm:cxn modelId="{4B1F889D-CC71-4BEA-BF50-517C7FCFD577}" type="presOf" srcId="{99F170FE-F162-489A-8218-24322FDF8590}" destId="{3364A585-91B3-49BB-B71D-2F3005947B51}" srcOrd="0" destOrd="0" presId="urn:microsoft.com/office/officeart/2016/7/layout/RepeatingBendingProcessNew"/>
    <dgm:cxn modelId="{34F2AEA4-BA1F-4889-A9FD-83883F2E5797}" type="presOf" srcId="{2D81B106-794A-4D21-B15B-87D7D7377F02}" destId="{BD12BEF4-688E-4C2A-BBD0-D2FD059E26A1}" srcOrd="0" destOrd="0" presId="urn:microsoft.com/office/officeart/2016/7/layout/RepeatingBendingProcessNew"/>
    <dgm:cxn modelId="{439EB3AF-D8F2-4399-B696-DFE0B9EC57BE}" type="presOf" srcId="{466ABDFB-A43C-44BB-8BCA-E30389E9CA20}" destId="{47762948-C285-4EC8-A7D1-259037C3EA5E}" srcOrd="0" destOrd="0" presId="urn:microsoft.com/office/officeart/2016/7/layout/RepeatingBendingProcessNew"/>
    <dgm:cxn modelId="{59F071B6-9AB5-40BD-83E2-594525DA9512}" srcId="{31CC1DBF-555E-4A0C-A6A0-CD8D3162E270}" destId="{0F5BAFA8-6EC0-4677-8E2D-A0A6E9BB751E}" srcOrd="5" destOrd="0" parTransId="{36672F4F-1E54-4B0E-AACE-1000195B2476}" sibTransId="{1E2597D0-CBEB-45F4-AE4C-8A79CE3F258B}"/>
    <dgm:cxn modelId="{50897CBF-380D-4E8A-A71B-5A23DD670A84}" srcId="{31CC1DBF-555E-4A0C-A6A0-CD8D3162E270}" destId="{B54E09E2-5E33-417F-B403-35E26ADCF70B}" srcOrd="1" destOrd="0" parTransId="{DA5426C2-34E5-408A-9D22-04575A576A29}" sibTransId="{05F17D71-28B2-4517-8626-DC4738AAA470}"/>
    <dgm:cxn modelId="{8E0DCEC1-C2A8-4E16-B8A0-22B5B4A0B4F5}" type="presOf" srcId="{9BF09FFF-40D5-4C33-9857-1DD6E60E4327}" destId="{954847BC-CCDA-4169-BABA-5C6AEE228D96}" srcOrd="0" destOrd="0" presId="urn:microsoft.com/office/officeart/2016/7/layout/RepeatingBendingProcessNew"/>
    <dgm:cxn modelId="{5BF5D7C1-EC05-47C3-822D-59E516035733}" type="presOf" srcId="{466ABDFB-A43C-44BB-8BCA-E30389E9CA20}" destId="{EFA7FA04-51C5-41C8-A327-E8B8AB193E2C}" srcOrd="1" destOrd="0" presId="urn:microsoft.com/office/officeart/2016/7/layout/RepeatingBendingProcessNew"/>
    <dgm:cxn modelId="{298D40C5-215A-4D0B-8485-F9DD7012C6B0}" type="presOf" srcId="{05F17D71-28B2-4517-8626-DC4738AAA470}" destId="{D726697B-3D40-4F66-801D-5F08F539A4D4}" srcOrd="0" destOrd="0" presId="urn:microsoft.com/office/officeart/2016/7/layout/RepeatingBendingProcessNew"/>
    <dgm:cxn modelId="{315931E3-4D40-4B64-9972-C8AFC1C0863E}" srcId="{31CC1DBF-555E-4A0C-A6A0-CD8D3162E270}" destId="{2D81B106-794A-4D21-B15B-87D7D7377F02}" srcOrd="4" destOrd="0" parTransId="{C0428187-360A-4139-BAAE-74CE3480506B}" sibTransId="{0A215D66-2256-4371-BED9-AEDD4BA9A215}"/>
    <dgm:cxn modelId="{F93FA5F5-7EAB-40E3-A2F3-3EC7354D30AE}" type="presOf" srcId="{B84DA3A9-775D-4536-ABCE-A8E4A6E9AE54}" destId="{EED33131-BD75-4F03-95F2-92E08DEDFD3E}" srcOrd="0" destOrd="0" presId="urn:microsoft.com/office/officeart/2016/7/layout/RepeatingBendingProcessNew"/>
    <dgm:cxn modelId="{8EE758C8-F645-4254-9821-8511B69C4AEE}" type="presParOf" srcId="{5A339367-98D8-4E77-BB54-F86525FBC1F3}" destId="{AE52BE6A-BF18-4CF4-99BA-03E46B45E800}" srcOrd="0" destOrd="0" presId="urn:microsoft.com/office/officeart/2016/7/layout/RepeatingBendingProcessNew"/>
    <dgm:cxn modelId="{BC788A32-C78A-4F7F-B0F9-18B8EECE4ADD}" type="presParOf" srcId="{5A339367-98D8-4E77-BB54-F86525FBC1F3}" destId="{3364A585-91B3-49BB-B71D-2F3005947B51}" srcOrd="1" destOrd="0" presId="urn:microsoft.com/office/officeart/2016/7/layout/RepeatingBendingProcessNew"/>
    <dgm:cxn modelId="{12EEB008-B2A6-4355-91E9-91CAB562FF84}" type="presParOf" srcId="{3364A585-91B3-49BB-B71D-2F3005947B51}" destId="{C889AA1A-AA5D-4654-83DE-137ED8297D85}" srcOrd="0" destOrd="0" presId="urn:microsoft.com/office/officeart/2016/7/layout/RepeatingBendingProcessNew"/>
    <dgm:cxn modelId="{260B5BEE-8DD8-460B-8AA4-46D600D77F00}" type="presParOf" srcId="{5A339367-98D8-4E77-BB54-F86525FBC1F3}" destId="{4EEE787A-C10A-4BED-9EF5-2C0429E68F7B}" srcOrd="2" destOrd="0" presId="urn:microsoft.com/office/officeart/2016/7/layout/RepeatingBendingProcessNew"/>
    <dgm:cxn modelId="{87DD83E2-A500-4C71-AB11-0A489DC56F23}" type="presParOf" srcId="{5A339367-98D8-4E77-BB54-F86525FBC1F3}" destId="{D726697B-3D40-4F66-801D-5F08F539A4D4}" srcOrd="3" destOrd="0" presId="urn:microsoft.com/office/officeart/2016/7/layout/RepeatingBendingProcessNew"/>
    <dgm:cxn modelId="{776A439A-FBEA-494D-AFD2-24AF562887CD}" type="presParOf" srcId="{D726697B-3D40-4F66-801D-5F08F539A4D4}" destId="{7614118E-FD62-429C-8E1A-14EDDF1BBC8F}" srcOrd="0" destOrd="0" presId="urn:microsoft.com/office/officeart/2016/7/layout/RepeatingBendingProcessNew"/>
    <dgm:cxn modelId="{3D543EC4-3109-40C0-9AE8-A7A9ECC61D77}" type="presParOf" srcId="{5A339367-98D8-4E77-BB54-F86525FBC1F3}" destId="{4ED43F8E-2145-4AFE-9232-4C11C645957E}" srcOrd="4" destOrd="0" presId="urn:microsoft.com/office/officeart/2016/7/layout/RepeatingBendingProcessNew"/>
    <dgm:cxn modelId="{B40440EE-92F5-480B-A50E-D328DDC469C6}" type="presParOf" srcId="{5A339367-98D8-4E77-BB54-F86525FBC1F3}" destId="{EED33131-BD75-4F03-95F2-92E08DEDFD3E}" srcOrd="5" destOrd="0" presId="urn:microsoft.com/office/officeart/2016/7/layout/RepeatingBendingProcessNew"/>
    <dgm:cxn modelId="{E280C1DD-20BF-4EBF-A799-FB2F67325EEA}" type="presParOf" srcId="{EED33131-BD75-4F03-95F2-92E08DEDFD3E}" destId="{869DDF6D-6498-4169-AF7F-CE46A65CB2B4}" srcOrd="0" destOrd="0" presId="urn:microsoft.com/office/officeart/2016/7/layout/RepeatingBendingProcessNew"/>
    <dgm:cxn modelId="{EA79CA01-26D7-4A88-AF97-987D352B96E7}" type="presParOf" srcId="{5A339367-98D8-4E77-BB54-F86525FBC1F3}" destId="{954847BC-CCDA-4169-BABA-5C6AEE228D96}" srcOrd="6" destOrd="0" presId="urn:microsoft.com/office/officeart/2016/7/layout/RepeatingBendingProcessNew"/>
    <dgm:cxn modelId="{3EE5B3C5-32F8-4A7B-AE98-A076D12A6712}" type="presParOf" srcId="{5A339367-98D8-4E77-BB54-F86525FBC1F3}" destId="{47762948-C285-4EC8-A7D1-259037C3EA5E}" srcOrd="7" destOrd="0" presId="urn:microsoft.com/office/officeart/2016/7/layout/RepeatingBendingProcessNew"/>
    <dgm:cxn modelId="{9B9F733D-5B13-4F3B-B2CE-B71B52BDB994}" type="presParOf" srcId="{47762948-C285-4EC8-A7D1-259037C3EA5E}" destId="{EFA7FA04-51C5-41C8-A327-E8B8AB193E2C}" srcOrd="0" destOrd="0" presId="urn:microsoft.com/office/officeart/2016/7/layout/RepeatingBendingProcessNew"/>
    <dgm:cxn modelId="{37DC00CD-48B8-485D-BB1C-4474438C0311}" type="presParOf" srcId="{5A339367-98D8-4E77-BB54-F86525FBC1F3}" destId="{BD12BEF4-688E-4C2A-BBD0-D2FD059E26A1}" srcOrd="8" destOrd="0" presId="urn:microsoft.com/office/officeart/2016/7/layout/RepeatingBendingProcessNew"/>
    <dgm:cxn modelId="{4BD16EFA-0159-495E-86EB-4936E2E51EB5}" type="presParOf" srcId="{5A339367-98D8-4E77-BB54-F86525FBC1F3}" destId="{697B6095-CF16-4DBB-AB7B-C5E1C489F9EB}" srcOrd="9" destOrd="0" presId="urn:microsoft.com/office/officeart/2016/7/layout/RepeatingBendingProcessNew"/>
    <dgm:cxn modelId="{EBF5917A-77B0-4887-8675-A98F51B01A91}" type="presParOf" srcId="{697B6095-CF16-4DBB-AB7B-C5E1C489F9EB}" destId="{6F0F2B4B-76AD-40A6-8E52-B2153AD9B47E}" srcOrd="0" destOrd="0" presId="urn:microsoft.com/office/officeart/2016/7/layout/RepeatingBendingProcessNew"/>
    <dgm:cxn modelId="{661FAFDF-F768-4376-AC57-F2502E5B9BF9}" type="presParOf" srcId="{5A339367-98D8-4E77-BB54-F86525FBC1F3}" destId="{551A89C2-3403-4684-B51E-8AAA30C6A2E0}"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DDC541-0271-42E0-A098-D5F0DC993E9B}" type="doc">
      <dgm:prSet loTypeId="urn:microsoft.com/office/officeart/2005/8/layout/process4" loCatId="process" qsTypeId="urn:microsoft.com/office/officeart/2005/8/quickstyle/simple4" qsCatId="simple" csTypeId="urn:microsoft.com/office/officeart/2005/8/colors/colorful4" csCatId="colorful" phldr="1"/>
      <dgm:spPr/>
      <dgm:t>
        <a:bodyPr/>
        <a:lstStyle/>
        <a:p>
          <a:endParaRPr lang="en-US"/>
        </a:p>
      </dgm:t>
    </dgm:pt>
    <dgm:pt modelId="{7D72463A-4201-4E81-A047-73FE97DA68B2}">
      <dgm:prSet custT="1"/>
      <dgm:spPr/>
      <dgm:t>
        <a:bodyPr/>
        <a:lstStyle/>
        <a:p>
          <a:r>
            <a:rPr lang="en-GB" sz="2000" dirty="0"/>
            <a:t>All staff should be aware of the dangers young people face online </a:t>
          </a:r>
          <a:endParaRPr lang="en-US" sz="2000"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7593391B-6464-456C-8B39-2F74FC20B82C}" type="parTrans" cxnId="{69592F63-397A-44FE-B576-E209CB36619C}">
      <dgm:prSet/>
      <dgm:spPr/>
      <dgm:t>
        <a:bodyPr/>
        <a:lstStyle/>
        <a:p>
          <a:endParaRPr lang="en-US"/>
        </a:p>
      </dgm:t>
    </dgm:pt>
    <dgm:pt modelId="{FF119C70-DA73-48C4-ABA9-37E2D49C66F3}" type="sibTrans" cxnId="{69592F63-397A-44FE-B576-E209CB36619C}">
      <dgm:prSet/>
      <dgm:spPr/>
      <dgm:t>
        <a:bodyPr/>
        <a:lstStyle/>
        <a:p>
          <a:endParaRPr lang="en-US"/>
        </a:p>
      </dgm:t>
    </dgm:pt>
    <dgm:pt modelId="{75DA0D22-D56E-4506-8497-7F7B07D04178}">
      <dgm:prSet custT="1"/>
      <dgm:spPr/>
      <dgm:t>
        <a:bodyPr/>
        <a:lstStyle/>
        <a:p>
          <a:r>
            <a:rPr lang="en-GB" sz="2000" dirty="0">
              <a:solidFill>
                <a:schemeClr val="tx1"/>
              </a:solidFill>
            </a:rPr>
            <a:t>Risks include:</a:t>
          </a:r>
          <a:endParaRPr lang="en-US" sz="2000" dirty="0">
            <a:solidFill>
              <a:schemeClr val="tx1"/>
            </a:solidFill>
          </a:endParaRPr>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2F302B22-537A-4C28-BCA2-7B1B807D6423}" type="parTrans" cxnId="{79390ADD-2195-4A3A-9B62-ED42FDAAEB6B}">
      <dgm:prSet/>
      <dgm:spPr/>
      <dgm:t>
        <a:bodyPr/>
        <a:lstStyle/>
        <a:p>
          <a:endParaRPr lang="en-US"/>
        </a:p>
      </dgm:t>
    </dgm:pt>
    <dgm:pt modelId="{0C5B0DCD-DCBC-4BB4-8A05-F9EF63319FB0}" type="sibTrans" cxnId="{79390ADD-2195-4A3A-9B62-ED42FDAAEB6B}">
      <dgm:prSet/>
      <dgm:spPr/>
      <dgm:t>
        <a:bodyPr/>
        <a:lstStyle/>
        <a:p>
          <a:endParaRPr lang="en-US"/>
        </a:p>
      </dgm:t>
    </dgm:pt>
    <dgm:pt modelId="{8CEA9054-8AE4-40BA-A791-64406EA1F154}">
      <dgm:prSet/>
      <dgm:spPr/>
      <dgm:t>
        <a:bodyPr/>
        <a:lstStyle/>
        <a:p>
          <a:r>
            <a:rPr lang="en-GB" dirty="0"/>
            <a:t>Criminal and sexual exploitation</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3C4CB4D1-7BA6-43A9-BDEE-A9769ECC1E02}" type="parTrans" cxnId="{3FACA592-A544-4A6E-9F7C-00F3A2FA1CA4}">
      <dgm:prSet/>
      <dgm:spPr/>
      <dgm:t>
        <a:bodyPr/>
        <a:lstStyle/>
        <a:p>
          <a:endParaRPr lang="en-US"/>
        </a:p>
      </dgm:t>
    </dgm:pt>
    <dgm:pt modelId="{D00AF313-A7DB-48F7-906A-6307A84EC0B0}" type="sibTrans" cxnId="{3FACA592-A544-4A6E-9F7C-00F3A2FA1CA4}">
      <dgm:prSet/>
      <dgm:spPr/>
      <dgm:t>
        <a:bodyPr/>
        <a:lstStyle/>
        <a:p>
          <a:endParaRPr lang="en-US"/>
        </a:p>
      </dgm:t>
    </dgm:pt>
    <dgm:pt modelId="{11DE36FD-8B5F-4B90-8990-748B01A630F6}">
      <dgm:prSet/>
      <dgm:spPr/>
      <dgm:t>
        <a:bodyPr/>
        <a:lstStyle/>
        <a:p>
          <a:r>
            <a:rPr lang="en-GB" dirty="0"/>
            <a:t>Online child on child abuse</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252A1C50-ED8C-423D-A378-F79869CED956}" type="parTrans" cxnId="{00594278-1EE3-46D0-B6B2-D46EC50D3FC5}">
      <dgm:prSet/>
      <dgm:spPr/>
      <dgm:t>
        <a:bodyPr/>
        <a:lstStyle/>
        <a:p>
          <a:endParaRPr lang="en-US"/>
        </a:p>
      </dgm:t>
    </dgm:pt>
    <dgm:pt modelId="{8AA2B0FA-70A9-438B-A229-466DA0226CAC}" type="sibTrans" cxnId="{00594278-1EE3-46D0-B6B2-D46EC50D3FC5}">
      <dgm:prSet/>
      <dgm:spPr/>
      <dgm:t>
        <a:bodyPr/>
        <a:lstStyle/>
        <a:p>
          <a:endParaRPr lang="en-US"/>
        </a:p>
      </dgm:t>
    </dgm:pt>
    <dgm:pt modelId="{FC1F5512-80AC-444E-A6E7-179F97FC39A8}">
      <dgm:prSet/>
      <dgm:spPr/>
      <dgm:t>
        <a:bodyPr/>
        <a:lstStyle/>
        <a:p>
          <a:r>
            <a:rPr lang="en-GB" dirty="0"/>
            <a:t>Exposure to inappropriate adult content</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582BF29E-0F09-4F6B-9465-0A0164DFE181}" type="parTrans" cxnId="{5B3DC18F-14CD-4279-8238-570D46008D90}">
      <dgm:prSet/>
      <dgm:spPr/>
      <dgm:t>
        <a:bodyPr/>
        <a:lstStyle/>
        <a:p>
          <a:endParaRPr lang="en-US"/>
        </a:p>
      </dgm:t>
    </dgm:pt>
    <dgm:pt modelId="{EE092748-E645-409E-BB59-EDA1B4C8E23E}" type="sibTrans" cxnId="{5B3DC18F-14CD-4279-8238-570D46008D90}">
      <dgm:prSet/>
      <dgm:spPr/>
      <dgm:t>
        <a:bodyPr/>
        <a:lstStyle/>
        <a:p>
          <a:endParaRPr lang="en-US"/>
        </a:p>
      </dgm:t>
    </dgm:pt>
    <dgm:pt modelId="{D8874106-A540-4323-9EF2-B3B985EF0D3A}">
      <dgm:prSet/>
      <dgm:spPr/>
      <dgm:t>
        <a:bodyPr/>
        <a:lstStyle/>
        <a:p>
          <a:r>
            <a:rPr lang="en-GB" dirty="0"/>
            <a:t>Online grooming</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8966CFEB-CFCB-492B-B21E-52EF82EE01A3}" type="parTrans" cxnId="{A4A383CF-00AC-45E6-A488-A38E35A9A9B3}">
      <dgm:prSet/>
      <dgm:spPr/>
      <dgm:t>
        <a:bodyPr/>
        <a:lstStyle/>
        <a:p>
          <a:endParaRPr lang="en-US"/>
        </a:p>
      </dgm:t>
    </dgm:pt>
    <dgm:pt modelId="{D16E3C9B-E86D-4B49-AE9D-A60FBF9EB438}" type="sibTrans" cxnId="{A4A383CF-00AC-45E6-A488-A38E35A9A9B3}">
      <dgm:prSet/>
      <dgm:spPr/>
      <dgm:t>
        <a:bodyPr/>
        <a:lstStyle/>
        <a:p>
          <a:endParaRPr lang="en-US"/>
        </a:p>
      </dgm:t>
    </dgm:pt>
    <dgm:pt modelId="{D90E589B-5EF5-426A-9D09-6B33A46907E9}">
      <dgm:prSet/>
      <dgm:spPr/>
      <dgm:t>
        <a:bodyPr/>
        <a:lstStyle/>
        <a:p>
          <a:r>
            <a:rPr lang="en-GB" dirty="0"/>
            <a:t>Radicalisation</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4B92206B-EBF3-475D-BE90-3165E9C310F1}" type="parTrans" cxnId="{2A83245F-6045-4323-AFBD-7CA64A32E28D}">
      <dgm:prSet/>
      <dgm:spPr/>
      <dgm:t>
        <a:bodyPr/>
        <a:lstStyle/>
        <a:p>
          <a:endParaRPr lang="en-US"/>
        </a:p>
      </dgm:t>
    </dgm:pt>
    <dgm:pt modelId="{2194CDC3-4253-43CE-A735-7B75ECCBD4F9}" type="sibTrans" cxnId="{2A83245F-6045-4323-AFBD-7CA64A32E28D}">
      <dgm:prSet/>
      <dgm:spPr/>
      <dgm:t>
        <a:bodyPr/>
        <a:lstStyle/>
        <a:p>
          <a:endParaRPr lang="en-US"/>
        </a:p>
      </dgm:t>
    </dgm:pt>
    <dgm:pt modelId="{9E6A6CE9-3719-4069-A24F-2598052A3CDC}">
      <dgm:prSet/>
      <dgm:spPr/>
      <dgm:t>
        <a:bodyPr/>
        <a:lstStyle/>
        <a:p>
          <a:r>
            <a:rPr lang="en-GB" dirty="0"/>
            <a:t>Sexting, up-skirting and sharing of indecent images</a:t>
          </a:r>
          <a:endParaRPr lang="en-US" dirty="0"/>
        </a:p>
      </dgm:t>
      <dgm:extLst>
        <a:ext uri="{E40237B7-FDA0-4F09-8148-C483321AD2D9}">
          <dgm14:cNvPr xmlns:dgm14="http://schemas.microsoft.com/office/drawing/2010/diagram" id="0" name="" descr="All staff should be aware of the dangers young people face online &#10;Risks include:&#10;Criminal and sexual exploitation, Online child on child abuse, Exposure to inappropriate adult content, Online grooming, Radicalisation, Sexting, up-skirting and sharing of indecent images&#10;"/>
        </a:ext>
      </dgm:extLst>
    </dgm:pt>
    <dgm:pt modelId="{3C7E8381-B26A-44CD-B7E2-0EE2FFF7E17C}" type="parTrans" cxnId="{12B9FB3D-6316-484A-A1C4-151E759BA4C4}">
      <dgm:prSet/>
      <dgm:spPr/>
      <dgm:t>
        <a:bodyPr/>
        <a:lstStyle/>
        <a:p>
          <a:endParaRPr lang="en-US"/>
        </a:p>
      </dgm:t>
    </dgm:pt>
    <dgm:pt modelId="{A7BF5EAE-C3DE-4481-888B-9D67B9C8F33C}" type="sibTrans" cxnId="{12B9FB3D-6316-484A-A1C4-151E759BA4C4}">
      <dgm:prSet/>
      <dgm:spPr/>
      <dgm:t>
        <a:bodyPr/>
        <a:lstStyle/>
        <a:p>
          <a:endParaRPr lang="en-US"/>
        </a:p>
      </dgm:t>
    </dgm:pt>
    <dgm:pt modelId="{BB357F03-5B6E-4B27-B369-10B2F1B0B015}" type="pres">
      <dgm:prSet presAssocID="{33DDC541-0271-42E0-A098-D5F0DC993E9B}" presName="Name0" presStyleCnt="0">
        <dgm:presLayoutVars>
          <dgm:dir/>
          <dgm:animLvl val="lvl"/>
          <dgm:resizeHandles val="exact"/>
        </dgm:presLayoutVars>
      </dgm:prSet>
      <dgm:spPr/>
    </dgm:pt>
    <dgm:pt modelId="{1E6DCED5-96FB-43AA-842F-C3C0AB56C30D}" type="pres">
      <dgm:prSet presAssocID="{75DA0D22-D56E-4506-8497-7F7B07D04178}" presName="boxAndChildren" presStyleCnt="0"/>
      <dgm:spPr/>
    </dgm:pt>
    <dgm:pt modelId="{3F6C51DA-64AD-4774-9A2B-489D4BA2C54E}" type="pres">
      <dgm:prSet presAssocID="{75DA0D22-D56E-4506-8497-7F7B07D04178}" presName="parentTextBox" presStyleLbl="node1" presStyleIdx="0" presStyleCnt="2"/>
      <dgm:spPr/>
    </dgm:pt>
    <dgm:pt modelId="{029494FE-E19B-454F-96AB-463A1162AC07}" type="pres">
      <dgm:prSet presAssocID="{75DA0D22-D56E-4506-8497-7F7B07D04178}" presName="entireBox" presStyleLbl="node1" presStyleIdx="0" presStyleCnt="2" custScaleY="47406"/>
      <dgm:spPr/>
    </dgm:pt>
    <dgm:pt modelId="{6169CBA3-AFEF-4994-A289-BA4B4B373654}" type="pres">
      <dgm:prSet presAssocID="{75DA0D22-D56E-4506-8497-7F7B07D04178}" presName="descendantBox" presStyleCnt="0"/>
      <dgm:spPr/>
    </dgm:pt>
    <dgm:pt modelId="{BC68A6FA-BA72-4D16-9C84-717CD679ACE8}" type="pres">
      <dgm:prSet presAssocID="{8CEA9054-8AE4-40BA-A791-64406EA1F154}" presName="childTextBox" presStyleLbl="fgAccFollowNode1" presStyleIdx="0" presStyleCnt="6">
        <dgm:presLayoutVars>
          <dgm:bulletEnabled val="1"/>
        </dgm:presLayoutVars>
      </dgm:prSet>
      <dgm:spPr/>
    </dgm:pt>
    <dgm:pt modelId="{81244F79-0689-4940-88CA-B4ADADEECFAD}" type="pres">
      <dgm:prSet presAssocID="{11DE36FD-8B5F-4B90-8990-748B01A630F6}" presName="childTextBox" presStyleLbl="fgAccFollowNode1" presStyleIdx="1" presStyleCnt="6">
        <dgm:presLayoutVars>
          <dgm:bulletEnabled val="1"/>
        </dgm:presLayoutVars>
      </dgm:prSet>
      <dgm:spPr/>
    </dgm:pt>
    <dgm:pt modelId="{ADD108D6-3AF2-4655-BA57-7CC62DE50DBB}" type="pres">
      <dgm:prSet presAssocID="{FC1F5512-80AC-444E-A6E7-179F97FC39A8}" presName="childTextBox" presStyleLbl="fgAccFollowNode1" presStyleIdx="2" presStyleCnt="6">
        <dgm:presLayoutVars>
          <dgm:bulletEnabled val="1"/>
        </dgm:presLayoutVars>
      </dgm:prSet>
      <dgm:spPr/>
    </dgm:pt>
    <dgm:pt modelId="{75DE1CD7-F966-49BC-9702-88E155298D19}" type="pres">
      <dgm:prSet presAssocID="{D8874106-A540-4323-9EF2-B3B985EF0D3A}" presName="childTextBox" presStyleLbl="fgAccFollowNode1" presStyleIdx="3" presStyleCnt="6">
        <dgm:presLayoutVars>
          <dgm:bulletEnabled val="1"/>
        </dgm:presLayoutVars>
      </dgm:prSet>
      <dgm:spPr/>
    </dgm:pt>
    <dgm:pt modelId="{089D3B15-1820-4756-9A82-E607029EB164}" type="pres">
      <dgm:prSet presAssocID="{D90E589B-5EF5-426A-9D09-6B33A46907E9}" presName="childTextBox" presStyleLbl="fgAccFollowNode1" presStyleIdx="4" presStyleCnt="6">
        <dgm:presLayoutVars>
          <dgm:bulletEnabled val="1"/>
        </dgm:presLayoutVars>
      </dgm:prSet>
      <dgm:spPr/>
    </dgm:pt>
    <dgm:pt modelId="{7B4D3CBD-9714-46B3-BD62-12A100559D4E}" type="pres">
      <dgm:prSet presAssocID="{9E6A6CE9-3719-4069-A24F-2598052A3CDC}" presName="childTextBox" presStyleLbl="fgAccFollowNode1" presStyleIdx="5" presStyleCnt="6">
        <dgm:presLayoutVars>
          <dgm:bulletEnabled val="1"/>
        </dgm:presLayoutVars>
      </dgm:prSet>
      <dgm:spPr/>
    </dgm:pt>
    <dgm:pt modelId="{EE0BA914-1EA7-4DB6-8F97-01F6ADE0CEE3}" type="pres">
      <dgm:prSet presAssocID="{FF119C70-DA73-48C4-ABA9-37E2D49C66F3}" presName="sp" presStyleCnt="0"/>
      <dgm:spPr/>
    </dgm:pt>
    <dgm:pt modelId="{FC1B70C9-4A92-4020-B428-C09716448AF8}" type="pres">
      <dgm:prSet presAssocID="{7D72463A-4201-4E81-A047-73FE97DA68B2}" presName="arrowAndChildren" presStyleCnt="0"/>
      <dgm:spPr/>
    </dgm:pt>
    <dgm:pt modelId="{AE8C603D-0C28-4035-BC71-9A4B7C4E5FFA}" type="pres">
      <dgm:prSet presAssocID="{7D72463A-4201-4E81-A047-73FE97DA68B2}" presName="parentTextArrow" presStyleLbl="node1" presStyleIdx="1" presStyleCnt="2" custScaleY="58019"/>
      <dgm:spPr/>
    </dgm:pt>
  </dgm:ptLst>
  <dgm:cxnLst>
    <dgm:cxn modelId="{E48A3A15-BAB0-49A6-BE53-977AA753A6F3}" type="presOf" srcId="{33DDC541-0271-42E0-A098-D5F0DC993E9B}" destId="{BB357F03-5B6E-4B27-B369-10B2F1B0B015}" srcOrd="0" destOrd="0" presId="urn:microsoft.com/office/officeart/2005/8/layout/process4"/>
    <dgm:cxn modelId="{A67D2935-01D9-47A0-BF31-18C870A934B4}" type="presOf" srcId="{9E6A6CE9-3719-4069-A24F-2598052A3CDC}" destId="{7B4D3CBD-9714-46B3-BD62-12A100559D4E}" srcOrd="0" destOrd="0" presId="urn:microsoft.com/office/officeart/2005/8/layout/process4"/>
    <dgm:cxn modelId="{3608B53C-29E7-4E83-9362-4367C9CC86D5}" type="presOf" srcId="{11DE36FD-8B5F-4B90-8990-748B01A630F6}" destId="{81244F79-0689-4940-88CA-B4ADADEECFAD}" srcOrd="0" destOrd="0" presId="urn:microsoft.com/office/officeart/2005/8/layout/process4"/>
    <dgm:cxn modelId="{12B9FB3D-6316-484A-A1C4-151E759BA4C4}" srcId="{75DA0D22-D56E-4506-8497-7F7B07D04178}" destId="{9E6A6CE9-3719-4069-A24F-2598052A3CDC}" srcOrd="5" destOrd="0" parTransId="{3C7E8381-B26A-44CD-B7E2-0EE2FFF7E17C}" sibTransId="{A7BF5EAE-C3DE-4481-888B-9D67B9C8F33C}"/>
    <dgm:cxn modelId="{2A83245F-6045-4323-AFBD-7CA64A32E28D}" srcId="{75DA0D22-D56E-4506-8497-7F7B07D04178}" destId="{D90E589B-5EF5-426A-9D09-6B33A46907E9}" srcOrd="4" destOrd="0" parTransId="{4B92206B-EBF3-475D-BE90-3165E9C310F1}" sibTransId="{2194CDC3-4253-43CE-A735-7B75ECCBD4F9}"/>
    <dgm:cxn modelId="{69592F63-397A-44FE-B576-E209CB36619C}" srcId="{33DDC541-0271-42E0-A098-D5F0DC993E9B}" destId="{7D72463A-4201-4E81-A047-73FE97DA68B2}" srcOrd="0" destOrd="0" parTransId="{7593391B-6464-456C-8B39-2F74FC20B82C}" sibTransId="{FF119C70-DA73-48C4-ABA9-37E2D49C66F3}"/>
    <dgm:cxn modelId="{FEF63446-403C-4019-9C0C-3C70DBAD3788}" type="presOf" srcId="{FC1F5512-80AC-444E-A6E7-179F97FC39A8}" destId="{ADD108D6-3AF2-4655-BA57-7CC62DE50DBB}" srcOrd="0" destOrd="0" presId="urn:microsoft.com/office/officeart/2005/8/layout/process4"/>
    <dgm:cxn modelId="{00594278-1EE3-46D0-B6B2-D46EC50D3FC5}" srcId="{75DA0D22-D56E-4506-8497-7F7B07D04178}" destId="{11DE36FD-8B5F-4B90-8990-748B01A630F6}" srcOrd="1" destOrd="0" parTransId="{252A1C50-ED8C-423D-A378-F79869CED956}" sibTransId="{8AA2B0FA-70A9-438B-A229-466DA0226CAC}"/>
    <dgm:cxn modelId="{BEAFDE7D-CB1B-4BF5-98B8-F6A3D6820645}" type="presOf" srcId="{7D72463A-4201-4E81-A047-73FE97DA68B2}" destId="{AE8C603D-0C28-4035-BC71-9A4B7C4E5FFA}" srcOrd="0" destOrd="0" presId="urn:microsoft.com/office/officeart/2005/8/layout/process4"/>
    <dgm:cxn modelId="{5B3DC18F-14CD-4279-8238-570D46008D90}" srcId="{75DA0D22-D56E-4506-8497-7F7B07D04178}" destId="{FC1F5512-80AC-444E-A6E7-179F97FC39A8}" srcOrd="2" destOrd="0" parTransId="{582BF29E-0F09-4F6B-9465-0A0164DFE181}" sibTransId="{EE092748-E645-409E-BB59-EDA1B4C8E23E}"/>
    <dgm:cxn modelId="{3FACA592-A544-4A6E-9F7C-00F3A2FA1CA4}" srcId="{75DA0D22-D56E-4506-8497-7F7B07D04178}" destId="{8CEA9054-8AE4-40BA-A791-64406EA1F154}" srcOrd="0" destOrd="0" parTransId="{3C4CB4D1-7BA6-43A9-BDEE-A9769ECC1E02}" sibTransId="{D00AF313-A7DB-48F7-906A-6307A84EC0B0}"/>
    <dgm:cxn modelId="{3A0F689B-D0A4-4237-A81C-4751EFA9067B}" type="presOf" srcId="{75DA0D22-D56E-4506-8497-7F7B07D04178}" destId="{3F6C51DA-64AD-4774-9A2B-489D4BA2C54E}" srcOrd="0" destOrd="0" presId="urn:microsoft.com/office/officeart/2005/8/layout/process4"/>
    <dgm:cxn modelId="{25947F9D-3C2D-45DB-AD3E-655BD43BFDBD}" type="presOf" srcId="{D90E589B-5EF5-426A-9D09-6B33A46907E9}" destId="{089D3B15-1820-4756-9A82-E607029EB164}" srcOrd="0" destOrd="0" presId="urn:microsoft.com/office/officeart/2005/8/layout/process4"/>
    <dgm:cxn modelId="{A4A383CF-00AC-45E6-A488-A38E35A9A9B3}" srcId="{75DA0D22-D56E-4506-8497-7F7B07D04178}" destId="{D8874106-A540-4323-9EF2-B3B985EF0D3A}" srcOrd="3" destOrd="0" parTransId="{8966CFEB-CFCB-492B-B21E-52EF82EE01A3}" sibTransId="{D16E3C9B-E86D-4B49-AE9D-A60FBF9EB438}"/>
    <dgm:cxn modelId="{87AACCD8-B9A8-4FD5-8535-7C7B4E1E7D28}" type="presOf" srcId="{75DA0D22-D56E-4506-8497-7F7B07D04178}" destId="{029494FE-E19B-454F-96AB-463A1162AC07}" srcOrd="1" destOrd="0" presId="urn:microsoft.com/office/officeart/2005/8/layout/process4"/>
    <dgm:cxn modelId="{79390ADD-2195-4A3A-9B62-ED42FDAAEB6B}" srcId="{33DDC541-0271-42E0-A098-D5F0DC993E9B}" destId="{75DA0D22-D56E-4506-8497-7F7B07D04178}" srcOrd="1" destOrd="0" parTransId="{2F302B22-537A-4C28-BCA2-7B1B807D6423}" sibTransId="{0C5B0DCD-DCBC-4BB4-8A05-F9EF63319FB0}"/>
    <dgm:cxn modelId="{00B74BEF-5F51-47C2-88D8-66AFA5357B59}" type="presOf" srcId="{8CEA9054-8AE4-40BA-A791-64406EA1F154}" destId="{BC68A6FA-BA72-4D16-9C84-717CD679ACE8}" srcOrd="0" destOrd="0" presId="urn:microsoft.com/office/officeart/2005/8/layout/process4"/>
    <dgm:cxn modelId="{615AF7F3-227B-45F4-9A3F-BD4C88BB304A}" type="presOf" srcId="{D8874106-A540-4323-9EF2-B3B985EF0D3A}" destId="{75DE1CD7-F966-49BC-9702-88E155298D19}" srcOrd="0" destOrd="0" presId="urn:microsoft.com/office/officeart/2005/8/layout/process4"/>
    <dgm:cxn modelId="{0B039BA9-1B91-475D-B3AF-E113156EA038}" type="presParOf" srcId="{BB357F03-5B6E-4B27-B369-10B2F1B0B015}" destId="{1E6DCED5-96FB-43AA-842F-C3C0AB56C30D}" srcOrd="0" destOrd="0" presId="urn:microsoft.com/office/officeart/2005/8/layout/process4"/>
    <dgm:cxn modelId="{9D01C5F2-428F-4652-8B98-E1CD6E7E80E2}" type="presParOf" srcId="{1E6DCED5-96FB-43AA-842F-C3C0AB56C30D}" destId="{3F6C51DA-64AD-4774-9A2B-489D4BA2C54E}" srcOrd="0" destOrd="0" presId="urn:microsoft.com/office/officeart/2005/8/layout/process4"/>
    <dgm:cxn modelId="{89D411E9-3031-42A5-8776-311E1F8CEF99}" type="presParOf" srcId="{1E6DCED5-96FB-43AA-842F-C3C0AB56C30D}" destId="{029494FE-E19B-454F-96AB-463A1162AC07}" srcOrd="1" destOrd="0" presId="urn:microsoft.com/office/officeart/2005/8/layout/process4"/>
    <dgm:cxn modelId="{0AF246CF-F828-4ABF-BEDE-38CC9172FF94}" type="presParOf" srcId="{1E6DCED5-96FB-43AA-842F-C3C0AB56C30D}" destId="{6169CBA3-AFEF-4994-A289-BA4B4B373654}" srcOrd="2" destOrd="0" presId="urn:microsoft.com/office/officeart/2005/8/layout/process4"/>
    <dgm:cxn modelId="{2E1820C9-E4DF-4C0C-91BB-2BA40463CBEF}" type="presParOf" srcId="{6169CBA3-AFEF-4994-A289-BA4B4B373654}" destId="{BC68A6FA-BA72-4D16-9C84-717CD679ACE8}" srcOrd="0" destOrd="0" presId="urn:microsoft.com/office/officeart/2005/8/layout/process4"/>
    <dgm:cxn modelId="{421483CD-4B38-4EED-95E1-632D1D0273D0}" type="presParOf" srcId="{6169CBA3-AFEF-4994-A289-BA4B4B373654}" destId="{81244F79-0689-4940-88CA-B4ADADEECFAD}" srcOrd="1" destOrd="0" presId="urn:microsoft.com/office/officeart/2005/8/layout/process4"/>
    <dgm:cxn modelId="{ECB66934-E58C-4FE4-AC10-A784439C86EF}" type="presParOf" srcId="{6169CBA3-AFEF-4994-A289-BA4B4B373654}" destId="{ADD108D6-3AF2-4655-BA57-7CC62DE50DBB}" srcOrd="2" destOrd="0" presId="urn:microsoft.com/office/officeart/2005/8/layout/process4"/>
    <dgm:cxn modelId="{398BAEBB-CFCA-42CD-8477-D99115FCD70F}" type="presParOf" srcId="{6169CBA3-AFEF-4994-A289-BA4B4B373654}" destId="{75DE1CD7-F966-49BC-9702-88E155298D19}" srcOrd="3" destOrd="0" presId="urn:microsoft.com/office/officeart/2005/8/layout/process4"/>
    <dgm:cxn modelId="{F11B2B0D-C900-4B2D-BEFF-85189C97358B}" type="presParOf" srcId="{6169CBA3-AFEF-4994-A289-BA4B4B373654}" destId="{089D3B15-1820-4756-9A82-E607029EB164}" srcOrd="4" destOrd="0" presId="urn:microsoft.com/office/officeart/2005/8/layout/process4"/>
    <dgm:cxn modelId="{ECA4EFDF-8365-4847-8B47-EC525AA3AB97}" type="presParOf" srcId="{6169CBA3-AFEF-4994-A289-BA4B4B373654}" destId="{7B4D3CBD-9714-46B3-BD62-12A100559D4E}" srcOrd="5" destOrd="0" presId="urn:microsoft.com/office/officeart/2005/8/layout/process4"/>
    <dgm:cxn modelId="{7C9CFD9B-586E-4B13-837B-83FBB2017722}" type="presParOf" srcId="{BB357F03-5B6E-4B27-B369-10B2F1B0B015}" destId="{EE0BA914-1EA7-4DB6-8F97-01F6ADE0CEE3}" srcOrd="1" destOrd="0" presId="urn:microsoft.com/office/officeart/2005/8/layout/process4"/>
    <dgm:cxn modelId="{B378E8F6-5B2C-4D2C-B17F-90E2A6D84308}" type="presParOf" srcId="{BB357F03-5B6E-4B27-B369-10B2F1B0B015}" destId="{FC1B70C9-4A92-4020-B428-C09716448AF8}" srcOrd="2" destOrd="0" presId="urn:microsoft.com/office/officeart/2005/8/layout/process4"/>
    <dgm:cxn modelId="{F1A32CB3-1B1B-4009-99EF-6682BD549E2C}" type="presParOf" srcId="{FC1B70C9-4A92-4020-B428-C09716448AF8}" destId="{AE8C603D-0C28-4035-BC71-9A4B7C4E5FF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041CB8-8D93-46DA-BF97-D2BB59C3C26E}"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DDF30D7-FE66-4DB3-8184-7AABD4C4A511}">
      <dgm:prSet/>
      <dgm:spPr/>
      <dgm:t>
        <a:bodyPr/>
        <a:lstStyle/>
        <a:p>
          <a:pPr>
            <a:lnSpc>
              <a:spcPct val="100000"/>
            </a:lnSpc>
          </a:pPr>
          <a:r>
            <a:rPr lang="en-GB" dirty="0"/>
            <a:t>Schools should inform shortlisted candidates that online searches may be done as part of due diligence checks.</a:t>
          </a:r>
          <a:endParaRPr lang="en-US" dirty="0"/>
        </a:p>
      </dgm:t>
      <dgm:extLst>
        <a:ext uri="{E40237B7-FDA0-4F09-8148-C483321AD2D9}">
          <dgm14:cNvPr xmlns:dgm14="http://schemas.microsoft.com/office/drawing/2010/diagram" id="0" name="" descr="Schools should inform shortlisted candidates that online searches may be done as part of due diligence checks.&#10;&#10;"/>
        </a:ext>
      </dgm:extLst>
    </dgm:pt>
    <dgm:pt modelId="{2835C2ED-DDB3-4323-B828-ADF2AF9A19C7}" type="parTrans" cxnId="{ABF249E5-7A76-4554-8D29-23953F7139A7}">
      <dgm:prSet/>
      <dgm:spPr/>
      <dgm:t>
        <a:bodyPr/>
        <a:lstStyle/>
        <a:p>
          <a:endParaRPr lang="en-US"/>
        </a:p>
      </dgm:t>
    </dgm:pt>
    <dgm:pt modelId="{3ACA93C2-126F-4560-BD82-EEA317DE8549}" type="sibTrans" cxnId="{ABF249E5-7A76-4554-8D29-23953F7139A7}">
      <dgm:prSet/>
      <dgm:spPr/>
      <dgm:t>
        <a:bodyPr/>
        <a:lstStyle/>
        <a:p>
          <a:endParaRPr lang="en-US"/>
        </a:p>
      </dgm:t>
    </dgm:pt>
    <dgm:pt modelId="{DBF4A042-EEB1-44B3-A282-7F7B0FECE39B}">
      <dgm:prSet/>
      <dgm:spPr/>
      <dgm:t>
        <a:bodyPr/>
        <a:lstStyle/>
        <a:p>
          <a:pPr>
            <a:lnSpc>
              <a:spcPct val="100000"/>
            </a:lnSpc>
          </a:pPr>
          <a:r>
            <a:rPr lang="en-GB" dirty="0"/>
            <a:t>Copies of documents used to verify the successful candidate’s identity, right to work and required qualifications should be kept on their personnel file.</a:t>
          </a:r>
          <a:endParaRPr lang="en-US" dirty="0"/>
        </a:p>
      </dgm:t>
      <dgm:extLst>
        <a:ext uri="{E40237B7-FDA0-4F09-8148-C483321AD2D9}">
          <dgm14:cNvPr xmlns:dgm14="http://schemas.microsoft.com/office/drawing/2010/diagram" id="0" name="" descr="Copies of documents used to verify the successful candidate’s identity, right to work and required qualifications should be kept on their personnel file.&#10;"/>
        </a:ext>
      </dgm:extLst>
    </dgm:pt>
    <dgm:pt modelId="{F8161EDA-EFC8-4D1D-8507-A8D14422CC09}" type="parTrans" cxnId="{2AAEBF2E-6D36-41B6-BB65-BD4D1C4D918B}">
      <dgm:prSet/>
      <dgm:spPr/>
      <dgm:t>
        <a:bodyPr/>
        <a:lstStyle/>
        <a:p>
          <a:endParaRPr lang="en-US"/>
        </a:p>
      </dgm:t>
    </dgm:pt>
    <dgm:pt modelId="{2B219906-C93A-4CD3-98B0-B12092D11617}" type="sibTrans" cxnId="{2AAEBF2E-6D36-41B6-BB65-BD4D1C4D918B}">
      <dgm:prSet/>
      <dgm:spPr/>
      <dgm:t>
        <a:bodyPr/>
        <a:lstStyle/>
        <a:p>
          <a:endParaRPr lang="en-US"/>
        </a:p>
      </dgm:t>
    </dgm:pt>
    <dgm:pt modelId="{53A53B6A-0EEB-4F19-A212-ED92938EF5FE}">
      <dgm:prSet/>
      <dgm:spPr/>
      <dgm:t>
        <a:bodyPr/>
        <a:lstStyle/>
        <a:p>
          <a:pPr>
            <a:lnSpc>
              <a:spcPct val="100000"/>
            </a:lnSpc>
          </a:pPr>
          <a:r>
            <a:rPr lang="en-GB" dirty="0"/>
            <a:t>Applicants will undergo strict vetting procedures.</a:t>
          </a:r>
          <a:endParaRPr lang="en-US" dirty="0"/>
        </a:p>
      </dgm:t>
      <dgm:extLst>
        <a:ext uri="{E40237B7-FDA0-4F09-8148-C483321AD2D9}">
          <dgm14:cNvPr xmlns:dgm14="http://schemas.microsoft.com/office/drawing/2010/diagram" id="0" name="" descr="Applicants will undergo strict vetting procedures.&#10;"/>
        </a:ext>
      </dgm:extLst>
    </dgm:pt>
    <dgm:pt modelId="{1F707CB9-D395-4A8A-83AE-4E2C3C237826}" type="parTrans" cxnId="{06C41603-8741-47FA-8BC9-50EE60451E1D}">
      <dgm:prSet/>
      <dgm:spPr/>
      <dgm:t>
        <a:bodyPr/>
        <a:lstStyle/>
        <a:p>
          <a:endParaRPr lang="en-US"/>
        </a:p>
      </dgm:t>
    </dgm:pt>
    <dgm:pt modelId="{3B08E399-8703-43B1-9EF1-EDC16C66EA33}" type="sibTrans" cxnId="{06C41603-8741-47FA-8BC9-50EE60451E1D}">
      <dgm:prSet/>
      <dgm:spPr/>
      <dgm:t>
        <a:bodyPr/>
        <a:lstStyle/>
        <a:p>
          <a:endParaRPr lang="en-US"/>
        </a:p>
      </dgm:t>
    </dgm:pt>
    <dgm:pt modelId="{E678BCEC-29F3-4A24-9890-C3C2323BB186}">
      <dgm:prSet/>
      <dgm:spPr/>
      <dgm:t>
        <a:bodyPr/>
        <a:lstStyle/>
        <a:p>
          <a:pPr>
            <a:lnSpc>
              <a:spcPct val="100000"/>
            </a:lnSpc>
          </a:pPr>
          <a:r>
            <a:rPr lang="en-GB" dirty="0"/>
            <a:t>Necessary pre-employment checks must be carried out.</a:t>
          </a:r>
          <a:endParaRPr lang="en-US" dirty="0"/>
        </a:p>
      </dgm:t>
      <dgm:extLst>
        <a:ext uri="{E40237B7-FDA0-4F09-8148-C483321AD2D9}">
          <dgm14:cNvPr xmlns:dgm14="http://schemas.microsoft.com/office/drawing/2010/diagram" id="0" name="" descr="Necessary pre-employment checks must be carried out&#10;"/>
        </a:ext>
      </dgm:extLst>
    </dgm:pt>
    <dgm:pt modelId="{2FDA23D5-509E-4829-88C6-14F99AD17C21}" type="parTrans" cxnId="{92FA3432-FF14-4CEE-81BF-4C9F881E6FE6}">
      <dgm:prSet/>
      <dgm:spPr/>
      <dgm:t>
        <a:bodyPr/>
        <a:lstStyle/>
        <a:p>
          <a:endParaRPr lang="en-US"/>
        </a:p>
      </dgm:t>
    </dgm:pt>
    <dgm:pt modelId="{7744F51F-8E52-4A44-8688-05F542756CA9}" type="sibTrans" cxnId="{92FA3432-FF14-4CEE-81BF-4C9F881E6FE6}">
      <dgm:prSet/>
      <dgm:spPr/>
      <dgm:t>
        <a:bodyPr/>
        <a:lstStyle/>
        <a:p>
          <a:endParaRPr lang="en-US"/>
        </a:p>
      </dgm:t>
    </dgm:pt>
    <dgm:pt modelId="{94967395-1ADC-4998-B54C-C1733F2DDB32}">
      <dgm:prSet/>
      <dgm:spPr/>
      <dgm:t>
        <a:bodyPr/>
        <a:lstStyle/>
        <a:p>
          <a:pPr>
            <a:lnSpc>
              <a:spcPct val="100000"/>
            </a:lnSpc>
          </a:pPr>
          <a:r>
            <a:rPr lang="en-GB" dirty="0"/>
            <a:t>Staff members should receive appropriate training to undertake their duties.</a:t>
          </a:r>
          <a:endParaRPr lang="en-US" dirty="0"/>
        </a:p>
      </dgm:t>
      <dgm:extLst>
        <a:ext uri="{E40237B7-FDA0-4F09-8148-C483321AD2D9}">
          <dgm14:cNvPr xmlns:dgm14="http://schemas.microsoft.com/office/drawing/2010/diagram" id="0" name="" descr="Staff members should receive appropriate training to undertake their duties.&#10;"/>
        </a:ext>
      </dgm:extLst>
    </dgm:pt>
    <dgm:pt modelId="{7CB91256-AADB-4B20-B4D3-B7CE644BD8E1}" type="parTrans" cxnId="{3C6B159E-3882-4E8F-AAA2-D8EC00D7C078}">
      <dgm:prSet/>
      <dgm:spPr/>
      <dgm:t>
        <a:bodyPr/>
        <a:lstStyle/>
        <a:p>
          <a:endParaRPr lang="en-US"/>
        </a:p>
      </dgm:t>
    </dgm:pt>
    <dgm:pt modelId="{571209C4-F8FE-40EB-B2DE-FDB45EB26F66}" type="sibTrans" cxnId="{3C6B159E-3882-4E8F-AAA2-D8EC00D7C078}">
      <dgm:prSet/>
      <dgm:spPr/>
      <dgm:t>
        <a:bodyPr/>
        <a:lstStyle/>
        <a:p>
          <a:endParaRPr lang="en-US"/>
        </a:p>
      </dgm:t>
    </dgm:pt>
    <dgm:pt modelId="{3084866C-1250-43CB-8682-3307F3EAB06A}" type="pres">
      <dgm:prSet presAssocID="{53041CB8-8D93-46DA-BF97-D2BB59C3C26E}" presName="root" presStyleCnt="0">
        <dgm:presLayoutVars>
          <dgm:dir/>
          <dgm:resizeHandles val="exact"/>
        </dgm:presLayoutVars>
      </dgm:prSet>
      <dgm:spPr/>
    </dgm:pt>
    <dgm:pt modelId="{E2D31430-B0A7-4C03-8E98-18C1E91D59C3}" type="pres">
      <dgm:prSet presAssocID="{DDDF30D7-FE66-4DB3-8184-7AABD4C4A511}" presName="compNode" presStyleCnt="0"/>
      <dgm:spPr/>
    </dgm:pt>
    <dgm:pt modelId="{46E72822-F14B-41F8-B6C5-31C9D25AFE9C}" type="pres">
      <dgm:prSet presAssocID="{DDDF30D7-FE66-4DB3-8184-7AABD4C4A51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0A7FF4A-B106-4F1B-A78B-F47B600474C6}" type="pres">
      <dgm:prSet presAssocID="{DDDF30D7-FE66-4DB3-8184-7AABD4C4A511}" presName="spaceRect" presStyleCnt="0"/>
      <dgm:spPr/>
    </dgm:pt>
    <dgm:pt modelId="{1017EB35-B18E-42BD-89CF-200503D44145}" type="pres">
      <dgm:prSet presAssocID="{DDDF30D7-FE66-4DB3-8184-7AABD4C4A511}" presName="textRect" presStyleLbl="revTx" presStyleIdx="0" presStyleCnt="5">
        <dgm:presLayoutVars>
          <dgm:chMax val="1"/>
          <dgm:chPref val="1"/>
        </dgm:presLayoutVars>
      </dgm:prSet>
      <dgm:spPr/>
    </dgm:pt>
    <dgm:pt modelId="{3267A2B2-2973-4FC4-9944-439CAF51A0B5}" type="pres">
      <dgm:prSet presAssocID="{3ACA93C2-126F-4560-BD82-EEA317DE8549}" presName="sibTrans" presStyleCnt="0"/>
      <dgm:spPr/>
    </dgm:pt>
    <dgm:pt modelId="{83C0B7B4-DD71-47F4-8756-2DF7E982E26E}" type="pres">
      <dgm:prSet presAssocID="{DBF4A042-EEB1-44B3-A282-7F7B0FECE39B}" presName="compNode" presStyleCnt="0"/>
      <dgm:spPr/>
    </dgm:pt>
    <dgm:pt modelId="{4643FC73-F34F-4170-964E-CCE9CF1CAC2F}" type="pres">
      <dgm:prSet presAssocID="{DBF4A042-EEB1-44B3-A282-7F7B0FECE39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BE2FA899-996C-49C9-AE26-5418F00446E5}" type="pres">
      <dgm:prSet presAssocID="{DBF4A042-EEB1-44B3-A282-7F7B0FECE39B}" presName="spaceRect" presStyleCnt="0"/>
      <dgm:spPr/>
    </dgm:pt>
    <dgm:pt modelId="{8B1F7045-586B-4D7E-8C9A-AF44A565184F}" type="pres">
      <dgm:prSet presAssocID="{DBF4A042-EEB1-44B3-A282-7F7B0FECE39B}" presName="textRect" presStyleLbl="revTx" presStyleIdx="1" presStyleCnt="5">
        <dgm:presLayoutVars>
          <dgm:chMax val="1"/>
          <dgm:chPref val="1"/>
        </dgm:presLayoutVars>
      </dgm:prSet>
      <dgm:spPr/>
    </dgm:pt>
    <dgm:pt modelId="{FB7DE5B9-20E4-411A-8E73-6C37C8613175}" type="pres">
      <dgm:prSet presAssocID="{2B219906-C93A-4CD3-98B0-B12092D11617}" presName="sibTrans" presStyleCnt="0"/>
      <dgm:spPr/>
    </dgm:pt>
    <dgm:pt modelId="{BA5ADA17-E331-4855-B57F-54F50EB13955}" type="pres">
      <dgm:prSet presAssocID="{53A53B6A-0EEB-4F19-A212-ED92938EF5FE}" presName="compNode" presStyleCnt="0"/>
      <dgm:spPr/>
    </dgm:pt>
    <dgm:pt modelId="{2295D80C-7B26-4A66-B2D9-22082DE74609}" type="pres">
      <dgm:prSet presAssocID="{53A53B6A-0EEB-4F19-A212-ED92938EF5F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terinarian"/>
        </a:ext>
      </dgm:extLst>
    </dgm:pt>
    <dgm:pt modelId="{0533A038-8877-4B5D-967B-C77F73A4C930}" type="pres">
      <dgm:prSet presAssocID="{53A53B6A-0EEB-4F19-A212-ED92938EF5FE}" presName="spaceRect" presStyleCnt="0"/>
      <dgm:spPr/>
    </dgm:pt>
    <dgm:pt modelId="{C843B4FA-D13F-47F9-BCFC-950CF086881B}" type="pres">
      <dgm:prSet presAssocID="{53A53B6A-0EEB-4F19-A212-ED92938EF5FE}" presName="textRect" presStyleLbl="revTx" presStyleIdx="2" presStyleCnt="5">
        <dgm:presLayoutVars>
          <dgm:chMax val="1"/>
          <dgm:chPref val="1"/>
        </dgm:presLayoutVars>
      </dgm:prSet>
      <dgm:spPr/>
    </dgm:pt>
    <dgm:pt modelId="{14E19A23-7A22-47E6-950C-A8AF615B0B2B}" type="pres">
      <dgm:prSet presAssocID="{3B08E399-8703-43B1-9EF1-EDC16C66EA33}" presName="sibTrans" presStyleCnt="0"/>
      <dgm:spPr/>
    </dgm:pt>
    <dgm:pt modelId="{99A44D4B-7165-4221-B875-C9DA8DE69C30}" type="pres">
      <dgm:prSet presAssocID="{E678BCEC-29F3-4A24-9890-C3C2323BB186}" presName="compNode" presStyleCnt="0"/>
      <dgm:spPr/>
    </dgm:pt>
    <dgm:pt modelId="{CBCD5925-0B6C-4CBE-8915-F9C958E2E6E9}" type="pres">
      <dgm:prSet presAssocID="{E678BCEC-29F3-4A24-9890-C3C2323BB18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Check"/>
        </a:ext>
      </dgm:extLst>
    </dgm:pt>
    <dgm:pt modelId="{AF71FD76-E1BB-40E8-8AC3-DC3F3100CF0D}" type="pres">
      <dgm:prSet presAssocID="{E678BCEC-29F3-4A24-9890-C3C2323BB186}" presName="spaceRect" presStyleCnt="0"/>
      <dgm:spPr/>
    </dgm:pt>
    <dgm:pt modelId="{B23D6EC1-073D-4339-B17F-E6A49CCA9FEB}" type="pres">
      <dgm:prSet presAssocID="{E678BCEC-29F3-4A24-9890-C3C2323BB186}" presName="textRect" presStyleLbl="revTx" presStyleIdx="3" presStyleCnt="5">
        <dgm:presLayoutVars>
          <dgm:chMax val="1"/>
          <dgm:chPref val="1"/>
        </dgm:presLayoutVars>
      </dgm:prSet>
      <dgm:spPr/>
    </dgm:pt>
    <dgm:pt modelId="{8285818A-A206-4B86-9261-B7157B029EB4}" type="pres">
      <dgm:prSet presAssocID="{7744F51F-8E52-4A44-8688-05F542756CA9}" presName="sibTrans" presStyleCnt="0"/>
      <dgm:spPr/>
    </dgm:pt>
    <dgm:pt modelId="{F36A7BE5-9562-452E-945C-BB58CD5CC776}" type="pres">
      <dgm:prSet presAssocID="{94967395-1ADC-4998-B54C-C1733F2DDB32}" presName="compNode" presStyleCnt="0"/>
      <dgm:spPr/>
    </dgm:pt>
    <dgm:pt modelId="{2443385A-EFE9-488F-BD28-59B6C99E97BF}" type="pres">
      <dgm:prSet presAssocID="{94967395-1ADC-4998-B54C-C1733F2DDB3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7CCFE33B-0764-4EAB-9C43-37FFE4B34951}" type="pres">
      <dgm:prSet presAssocID="{94967395-1ADC-4998-B54C-C1733F2DDB32}" presName="spaceRect" presStyleCnt="0"/>
      <dgm:spPr/>
    </dgm:pt>
    <dgm:pt modelId="{D6107E17-9E7B-439F-9C26-BFE534FA941E}" type="pres">
      <dgm:prSet presAssocID="{94967395-1ADC-4998-B54C-C1733F2DDB32}" presName="textRect" presStyleLbl="revTx" presStyleIdx="4" presStyleCnt="5">
        <dgm:presLayoutVars>
          <dgm:chMax val="1"/>
          <dgm:chPref val="1"/>
        </dgm:presLayoutVars>
      </dgm:prSet>
      <dgm:spPr/>
    </dgm:pt>
  </dgm:ptLst>
  <dgm:cxnLst>
    <dgm:cxn modelId="{06C41603-8741-47FA-8BC9-50EE60451E1D}" srcId="{53041CB8-8D93-46DA-BF97-D2BB59C3C26E}" destId="{53A53B6A-0EEB-4F19-A212-ED92938EF5FE}" srcOrd="2" destOrd="0" parTransId="{1F707CB9-D395-4A8A-83AE-4E2C3C237826}" sibTransId="{3B08E399-8703-43B1-9EF1-EDC16C66EA33}"/>
    <dgm:cxn modelId="{7413AE2E-CF2F-4D8E-B5BC-9C6063DFD820}" type="presOf" srcId="{DDDF30D7-FE66-4DB3-8184-7AABD4C4A511}" destId="{1017EB35-B18E-42BD-89CF-200503D44145}" srcOrd="0" destOrd="0" presId="urn:microsoft.com/office/officeart/2018/2/layout/IconLabelList"/>
    <dgm:cxn modelId="{2AAEBF2E-6D36-41B6-BB65-BD4D1C4D918B}" srcId="{53041CB8-8D93-46DA-BF97-D2BB59C3C26E}" destId="{DBF4A042-EEB1-44B3-A282-7F7B0FECE39B}" srcOrd="1" destOrd="0" parTransId="{F8161EDA-EFC8-4D1D-8507-A8D14422CC09}" sibTransId="{2B219906-C93A-4CD3-98B0-B12092D11617}"/>
    <dgm:cxn modelId="{92FA3432-FF14-4CEE-81BF-4C9F881E6FE6}" srcId="{53041CB8-8D93-46DA-BF97-D2BB59C3C26E}" destId="{E678BCEC-29F3-4A24-9890-C3C2323BB186}" srcOrd="3" destOrd="0" parTransId="{2FDA23D5-509E-4829-88C6-14F99AD17C21}" sibTransId="{7744F51F-8E52-4A44-8688-05F542756CA9}"/>
    <dgm:cxn modelId="{3E94B551-CF1D-41D7-8BD3-3706B8947617}" type="presOf" srcId="{E678BCEC-29F3-4A24-9890-C3C2323BB186}" destId="{B23D6EC1-073D-4339-B17F-E6A49CCA9FEB}" srcOrd="0" destOrd="0" presId="urn:microsoft.com/office/officeart/2018/2/layout/IconLabelList"/>
    <dgm:cxn modelId="{3C6B159E-3882-4E8F-AAA2-D8EC00D7C078}" srcId="{53041CB8-8D93-46DA-BF97-D2BB59C3C26E}" destId="{94967395-1ADC-4998-B54C-C1733F2DDB32}" srcOrd="4" destOrd="0" parTransId="{7CB91256-AADB-4B20-B4D3-B7CE644BD8E1}" sibTransId="{571209C4-F8FE-40EB-B2DE-FDB45EB26F66}"/>
    <dgm:cxn modelId="{74DF76CC-CD9F-42B4-B03C-71F255053884}" type="presOf" srcId="{53041CB8-8D93-46DA-BF97-D2BB59C3C26E}" destId="{3084866C-1250-43CB-8682-3307F3EAB06A}" srcOrd="0" destOrd="0" presId="urn:microsoft.com/office/officeart/2018/2/layout/IconLabelList"/>
    <dgm:cxn modelId="{70526ECD-D8BB-4D82-9682-506E78124543}" type="presOf" srcId="{DBF4A042-EEB1-44B3-A282-7F7B0FECE39B}" destId="{8B1F7045-586B-4D7E-8C9A-AF44A565184F}" srcOrd="0" destOrd="0" presId="urn:microsoft.com/office/officeart/2018/2/layout/IconLabelList"/>
    <dgm:cxn modelId="{72B80CD7-E1A5-4D94-8735-96CF5D9E133D}" type="presOf" srcId="{53A53B6A-0EEB-4F19-A212-ED92938EF5FE}" destId="{C843B4FA-D13F-47F9-BCFC-950CF086881B}" srcOrd="0" destOrd="0" presId="urn:microsoft.com/office/officeart/2018/2/layout/IconLabelList"/>
    <dgm:cxn modelId="{ABF249E5-7A76-4554-8D29-23953F7139A7}" srcId="{53041CB8-8D93-46DA-BF97-D2BB59C3C26E}" destId="{DDDF30D7-FE66-4DB3-8184-7AABD4C4A511}" srcOrd="0" destOrd="0" parTransId="{2835C2ED-DDB3-4323-B828-ADF2AF9A19C7}" sibTransId="{3ACA93C2-126F-4560-BD82-EEA317DE8549}"/>
    <dgm:cxn modelId="{7B1CB1EE-7618-45A3-A352-7F6B70029E53}" type="presOf" srcId="{94967395-1ADC-4998-B54C-C1733F2DDB32}" destId="{D6107E17-9E7B-439F-9C26-BFE534FA941E}" srcOrd="0" destOrd="0" presId="urn:microsoft.com/office/officeart/2018/2/layout/IconLabelList"/>
    <dgm:cxn modelId="{A1F62F2D-D970-4374-81E4-1CC9AF3842E4}" type="presParOf" srcId="{3084866C-1250-43CB-8682-3307F3EAB06A}" destId="{E2D31430-B0A7-4C03-8E98-18C1E91D59C3}" srcOrd="0" destOrd="0" presId="urn:microsoft.com/office/officeart/2018/2/layout/IconLabelList"/>
    <dgm:cxn modelId="{A677EFF6-2F67-45FD-88E3-4464CED2A94B}" type="presParOf" srcId="{E2D31430-B0A7-4C03-8E98-18C1E91D59C3}" destId="{46E72822-F14B-41F8-B6C5-31C9D25AFE9C}" srcOrd="0" destOrd="0" presId="urn:microsoft.com/office/officeart/2018/2/layout/IconLabelList"/>
    <dgm:cxn modelId="{C2A13071-AD27-4B34-8AD5-31E9FD49C626}" type="presParOf" srcId="{E2D31430-B0A7-4C03-8E98-18C1E91D59C3}" destId="{C0A7FF4A-B106-4F1B-A78B-F47B600474C6}" srcOrd="1" destOrd="0" presId="urn:microsoft.com/office/officeart/2018/2/layout/IconLabelList"/>
    <dgm:cxn modelId="{A8BBEAC3-DC05-4170-BE96-CFD4D74223AF}" type="presParOf" srcId="{E2D31430-B0A7-4C03-8E98-18C1E91D59C3}" destId="{1017EB35-B18E-42BD-89CF-200503D44145}" srcOrd="2" destOrd="0" presId="urn:microsoft.com/office/officeart/2018/2/layout/IconLabelList"/>
    <dgm:cxn modelId="{848A4436-8BD3-4AD7-A359-EE288B1DE9DE}" type="presParOf" srcId="{3084866C-1250-43CB-8682-3307F3EAB06A}" destId="{3267A2B2-2973-4FC4-9944-439CAF51A0B5}" srcOrd="1" destOrd="0" presId="urn:microsoft.com/office/officeart/2018/2/layout/IconLabelList"/>
    <dgm:cxn modelId="{B4E346D6-1DB1-4DDF-9D82-984DC2C3FC09}" type="presParOf" srcId="{3084866C-1250-43CB-8682-3307F3EAB06A}" destId="{83C0B7B4-DD71-47F4-8756-2DF7E982E26E}" srcOrd="2" destOrd="0" presId="urn:microsoft.com/office/officeart/2018/2/layout/IconLabelList"/>
    <dgm:cxn modelId="{0A4C593C-0A24-4E6F-B9DF-DC1BAB2F0742}" type="presParOf" srcId="{83C0B7B4-DD71-47F4-8756-2DF7E982E26E}" destId="{4643FC73-F34F-4170-964E-CCE9CF1CAC2F}" srcOrd="0" destOrd="0" presId="urn:microsoft.com/office/officeart/2018/2/layout/IconLabelList"/>
    <dgm:cxn modelId="{20D706DD-AD1B-466C-B581-447CD6E49390}" type="presParOf" srcId="{83C0B7B4-DD71-47F4-8756-2DF7E982E26E}" destId="{BE2FA899-996C-49C9-AE26-5418F00446E5}" srcOrd="1" destOrd="0" presId="urn:microsoft.com/office/officeart/2018/2/layout/IconLabelList"/>
    <dgm:cxn modelId="{E89CC973-BE8F-48F0-8DB9-E50F550EB1F7}" type="presParOf" srcId="{83C0B7B4-DD71-47F4-8756-2DF7E982E26E}" destId="{8B1F7045-586B-4D7E-8C9A-AF44A565184F}" srcOrd="2" destOrd="0" presId="urn:microsoft.com/office/officeart/2018/2/layout/IconLabelList"/>
    <dgm:cxn modelId="{156BA563-5624-4B30-B06B-5F4C7240C3A9}" type="presParOf" srcId="{3084866C-1250-43CB-8682-3307F3EAB06A}" destId="{FB7DE5B9-20E4-411A-8E73-6C37C8613175}" srcOrd="3" destOrd="0" presId="urn:microsoft.com/office/officeart/2018/2/layout/IconLabelList"/>
    <dgm:cxn modelId="{5FA1A3E7-69E6-4C99-8D50-B484D5507A3C}" type="presParOf" srcId="{3084866C-1250-43CB-8682-3307F3EAB06A}" destId="{BA5ADA17-E331-4855-B57F-54F50EB13955}" srcOrd="4" destOrd="0" presId="urn:microsoft.com/office/officeart/2018/2/layout/IconLabelList"/>
    <dgm:cxn modelId="{FDC721B6-A1F8-4876-B1FB-AF7215BA34D6}" type="presParOf" srcId="{BA5ADA17-E331-4855-B57F-54F50EB13955}" destId="{2295D80C-7B26-4A66-B2D9-22082DE74609}" srcOrd="0" destOrd="0" presId="urn:microsoft.com/office/officeart/2018/2/layout/IconLabelList"/>
    <dgm:cxn modelId="{6D7AD7E9-9C94-417B-BA5A-3328D59AFB0F}" type="presParOf" srcId="{BA5ADA17-E331-4855-B57F-54F50EB13955}" destId="{0533A038-8877-4B5D-967B-C77F73A4C930}" srcOrd="1" destOrd="0" presId="urn:microsoft.com/office/officeart/2018/2/layout/IconLabelList"/>
    <dgm:cxn modelId="{E9B6ED21-B66C-4928-9CF0-B69B68A2ABB7}" type="presParOf" srcId="{BA5ADA17-E331-4855-B57F-54F50EB13955}" destId="{C843B4FA-D13F-47F9-BCFC-950CF086881B}" srcOrd="2" destOrd="0" presId="urn:microsoft.com/office/officeart/2018/2/layout/IconLabelList"/>
    <dgm:cxn modelId="{FCFA1910-2B00-4BF4-B4C1-3015D51CF81A}" type="presParOf" srcId="{3084866C-1250-43CB-8682-3307F3EAB06A}" destId="{14E19A23-7A22-47E6-950C-A8AF615B0B2B}" srcOrd="5" destOrd="0" presId="urn:microsoft.com/office/officeart/2018/2/layout/IconLabelList"/>
    <dgm:cxn modelId="{EF20C0C4-B317-4D44-9C56-8F5F4686CE9C}" type="presParOf" srcId="{3084866C-1250-43CB-8682-3307F3EAB06A}" destId="{99A44D4B-7165-4221-B875-C9DA8DE69C30}" srcOrd="6" destOrd="0" presId="urn:microsoft.com/office/officeart/2018/2/layout/IconLabelList"/>
    <dgm:cxn modelId="{CFF428C6-9B33-4CB3-B682-939ABFA953CD}" type="presParOf" srcId="{99A44D4B-7165-4221-B875-C9DA8DE69C30}" destId="{CBCD5925-0B6C-4CBE-8915-F9C958E2E6E9}" srcOrd="0" destOrd="0" presId="urn:microsoft.com/office/officeart/2018/2/layout/IconLabelList"/>
    <dgm:cxn modelId="{203F053D-184B-4401-8508-37D64EA8BC5C}" type="presParOf" srcId="{99A44D4B-7165-4221-B875-C9DA8DE69C30}" destId="{AF71FD76-E1BB-40E8-8AC3-DC3F3100CF0D}" srcOrd="1" destOrd="0" presId="urn:microsoft.com/office/officeart/2018/2/layout/IconLabelList"/>
    <dgm:cxn modelId="{5E99380F-816C-416E-B927-3459E396F94F}" type="presParOf" srcId="{99A44D4B-7165-4221-B875-C9DA8DE69C30}" destId="{B23D6EC1-073D-4339-B17F-E6A49CCA9FEB}" srcOrd="2" destOrd="0" presId="urn:microsoft.com/office/officeart/2018/2/layout/IconLabelList"/>
    <dgm:cxn modelId="{D0FB7E6F-B21F-40DD-9185-373F2161E82E}" type="presParOf" srcId="{3084866C-1250-43CB-8682-3307F3EAB06A}" destId="{8285818A-A206-4B86-9261-B7157B029EB4}" srcOrd="7" destOrd="0" presId="urn:microsoft.com/office/officeart/2018/2/layout/IconLabelList"/>
    <dgm:cxn modelId="{D6284E8A-6438-408F-928C-859732F2DF27}" type="presParOf" srcId="{3084866C-1250-43CB-8682-3307F3EAB06A}" destId="{F36A7BE5-9562-452E-945C-BB58CD5CC776}" srcOrd="8" destOrd="0" presId="urn:microsoft.com/office/officeart/2018/2/layout/IconLabelList"/>
    <dgm:cxn modelId="{C8C6F210-552A-45B5-8576-790C44FF5BA5}" type="presParOf" srcId="{F36A7BE5-9562-452E-945C-BB58CD5CC776}" destId="{2443385A-EFE9-488F-BD28-59B6C99E97BF}" srcOrd="0" destOrd="0" presId="urn:microsoft.com/office/officeart/2018/2/layout/IconLabelList"/>
    <dgm:cxn modelId="{70DE0D23-881E-4DAD-AC80-5D25BA3FC9E9}" type="presParOf" srcId="{F36A7BE5-9562-452E-945C-BB58CD5CC776}" destId="{7CCFE33B-0764-4EAB-9C43-37FFE4B34951}" srcOrd="1" destOrd="0" presId="urn:microsoft.com/office/officeart/2018/2/layout/IconLabelList"/>
    <dgm:cxn modelId="{255BA19D-0F69-48BB-8AE6-4ADFD0287DAD}" type="presParOf" srcId="{F36A7BE5-9562-452E-945C-BB58CD5CC776}" destId="{D6107E17-9E7B-439F-9C26-BFE534FA941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CC77B-7482-4992-8C16-58F9979E06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E7059D7-6427-47B6-8E97-FD74F32E5406}">
      <dgm:prSet/>
      <dgm:spPr/>
      <dgm:t>
        <a:bodyPr/>
        <a:lstStyle/>
        <a:p>
          <a:r>
            <a:rPr lang="en-GB" dirty="0"/>
            <a:t>If staff have a concern or an allegation about another member of staff, this should be reported to the headteacher, head of school or principal. </a:t>
          </a:r>
          <a:endParaRPr lang="en-US" dirty="0"/>
        </a:p>
      </dgm:t>
      <dgm:extLst>
        <a:ext uri="{E40237B7-FDA0-4F09-8148-C483321AD2D9}">
          <dgm14:cNvPr xmlns:dgm14="http://schemas.microsoft.com/office/drawing/2010/diagram" id="0" name="" descr="If staff have a concern or an allegation about another member of staff, this should be reported to the headteacher, head of school or principal. &#10;If there is a concern or allegation about the headteacher, head of school or principal, this should be reported to the chair of governors or chair of committee.&#10;"/>
        </a:ext>
      </dgm:extLst>
    </dgm:pt>
    <dgm:pt modelId="{2A9F8FFF-BAAB-46C1-A2D0-E68E88086128}" type="parTrans" cxnId="{F82695DC-A502-4D6D-B03C-609514F93AA6}">
      <dgm:prSet/>
      <dgm:spPr/>
      <dgm:t>
        <a:bodyPr/>
        <a:lstStyle/>
        <a:p>
          <a:endParaRPr lang="en-US"/>
        </a:p>
      </dgm:t>
    </dgm:pt>
    <dgm:pt modelId="{AA670D34-A461-45D7-8E1E-1409E434CD00}" type="sibTrans" cxnId="{F82695DC-A502-4D6D-B03C-609514F93AA6}">
      <dgm:prSet/>
      <dgm:spPr/>
      <dgm:t>
        <a:bodyPr/>
        <a:lstStyle/>
        <a:p>
          <a:endParaRPr lang="en-US"/>
        </a:p>
      </dgm:t>
    </dgm:pt>
    <dgm:pt modelId="{361B11AB-39E7-4BD0-8A26-2C5BF73A12F5}">
      <dgm:prSet/>
      <dgm:spPr/>
      <dgm:t>
        <a:bodyPr/>
        <a:lstStyle/>
        <a:p>
          <a:r>
            <a:rPr lang="en-GB" dirty="0"/>
            <a:t>If there is a concern or allegation about the headteacher, head of school or principal, this should be reported to the chair of governors or chair of committee.</a:t>
          </a:r>
          <a:endParaRPr lang="en-US" dirty="0"/>
        </a:p>
      </dgm:t>
      <dgm:extLst>
        <a:ext uri="{E40237B7-FDA0-4F09-8148-C483321AD2D9}">
          <dgm14:cNvPr xmlns:dgm14="http://schemas.microsoft.com/office/drawing/2010/diagram" id="0" name="" descr="If staff have a concern or an allegation about another member of staff, this should be reported to the headteacher, head of school or principal. &#10;If there is a concern or allegation about the headteacher, head of school or principal, this should be reported to the chair of governors or chair of committee.&#10;"/>
        </a:ext>
      </dgm:extLst>
    </dgm:pt>
    <dgm:pt modelId="{D497E468-2209-45B6-B38F-79961914849D}" type="parTrans" cxnId="{F3C1BCD8-3AB0-4BD1-B2CE-6F621BF83652}">
      <dgm:prSet/>
      <dgm:spPr/>
      <dgm:t>
        <a:bodyPr/>
        <a:lstStyle/>
        <a:p>
          <a:endParaRPr lang="en-US"/>
        </a:p>
      </dgm:t>
    </dgm:pt>
    <dgm:pt modelId="{91EAF2FD-3DB2-47C4-AE55-BC5DE38075A5}" type="sibTrans" cxnId="{F3C1BCD8-3AB0-4BD1-B2CE-6F621BF83652}">
      <dgm:prSet/>
      <dgm:spPr/>
      <dgm:t>
        <a:bodyPr/>
        <a:lstStyle/>
        <a:p>
          <a:endParaRPr lang="en-US"/>
        </a:p>
      </dgm:t>
    </dgm:pt>
    <dgm:pt modelId="{4F2E3C7B-AFA5-438F-965D-4257A265B41C}" type="pres">
      <dgm:prSet presAssocID="{7B9CC77B-7482-4992-8C16-58F9979E067B}" presName="root" presStyleCnt="0">
        <dgm:presLayoutVars>
          <dgm:dir/>
          <dgm:resizeHandles val="exact"/>
        </dgm:presLayoutVars>
      </dgm:prSet>
      <dgm:spPr/>
    </dgm:pt>
    <dgm:pt modelId="{8EE2965E-977D-40FE-BE85-A88BF416A82C}" type="pres">
      <dgm:prSet presAssocID="{0E7059D7-6427-47B6-8E97-FD74F32E5406}" presName="compNode" presStyleCnt="0"/>
      <dgm:spPr/>
    </dgm:pt>
    <dgm:pt modelId="{5EBAF4C0-DE02-4967-B58B-3CBC16383EAC}" type="pres">
      <dgm:prSet presAssocID="{0E7059D7-6427-47B6-8E97-FD74F32E5406}" presName="bgRect" presStyleLbl="bgShp" presStyleIdx="0" presStyleCnt="2"/>
      <dgm:spPr/>
    </dgm:pt>
    <dgm:pt modelId="{94DAC295-47FE-4331-B00B-9D4AA0605D7A}" type="pres">
      <dgm:prSet presAssocID="{0E7059D7-6427-47B6-8E97-FD74F32E540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56CEFFCE-C01B-4749-814F-C00882D3CA0B}" type="pres">
      <dgm:prSet presAssocID="{0E7059D7-6427-47B6-8E97-FD74F32E5406}" presName="spaceRect" presStyleCnt="0"/>
      <dgm:spPr/>
    </dgm:pt>
    <dgm:pt modelId="{7499F0AC-85EA-4DD9-A7D1-4C9594A5913B}" type="pres">
      <dgm:prSet presAssocID="{0E7059D7-6427-47B6-8E97-FD74F32E5406}" presName="parTx" presStyleLbl="revTx" presStyleIdx="0" presStyleCnt="2">
        <dgm:presLayoutVars>
          <dgm:chMax val="0"/>
          <dgm:chPref val="0"/>
        </dgm:presLayoutVars>
      </dgm:prSet>
      <dgm:spPr/>
    </dgm:pt>
    <dgm:pt modelId="{CB146343-305F-4881-8FD5-8122694E5632}" type="pres">
      <dgm:prSet presAssocID="{AA670D34-A461-45D7-8E1E-1409E434CD00}" presName="sibTrans" presStyleCnt="0"/>
      <dgm:spPr/>
    </dgm:pt>
    <dgm:pt modelId="{DA888625-3D1A-41D4-B12B-93085267F205}" type="pres">
      <dgm:prSet presAssocID="{361B11AB-39E7-4BD0-8A26-2C5BF73A12F5}" presName="compNode" presStyleCnt="0"/>
      <dgm:spPr/>
    </dgm:pt>
    <dgm:pt modelId="{A227C2D3-6BC1-467E-9DE5-C9BF839773F4}" type="pres">
      <dgm:prSet presAssocID="{361B11AB-39E7-4BD0-8A26-2C5BF73A12F5}" presName="bgRect" presStyleLbl="bgShp" presStyleIdx="1" presStyleCnt="2"/>
      <dgm:spPr/>
    </dgm:pt>
    <dgm:pt modelId="{BE333CBF-0756-43FD-82F6-B001402E5414}" type="pres">
      <dgm:prSet presAssocID="{361B11AB-39E7-4BD0-8A26-2C5BF73A12F5}"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ffice worker female with solid fill"/>
        </a:ext>
      </dgm:extLst>
    </dgm:pt>
    <dgm:pt modelId="{C0394F75-09E2-4C14-B319-B9ED82A61090}" type="pres">
      <dgm:prSet presAssocID="{361B11AB-39E7-4BD0-8A26-2C5BF73A12F5}" presName="spaceRect" presStyleCnt="0"/>
      <dgm:spPr/>
    </dgm:pt>
    <dgm:pt modelId="{B5B37A06-9C1C-4804-8780-63C6BC28470E}" type="pres">
      <dgm:prSet presAssocID="{361B11AB-39E7-4BD0-8A26-2C5BF73A12F5}" presName="parTx" presStyleLbl="revTx" presStyleIdx="1" presStyleCnt="2">
        <dgm:presLayoutVars>
          <dgm:chMax val="0"/>
          <dgm:chPref val="0"/>
        </dgm:presLayoutVars>
      </dgm:prSet>
      <dgm:spPr/>
    </dgm:pt>
  </dgm:ptLst>
  <dgm:cxnLst>
    <dgm:cxn modelId="{D7354650-B5F3-4D0E-B866-3366FC7D0A80}" type="presOf" srcId="{0E7059D7-6427-47B6-8E97-FD74F32E5406}" destId="{7499F0AC-85EA-4DD9-A7D1-4C9594A5913B}" srcOrd="0" destOrd="0" presId="urn:microsoft.com/office/officeart/2018/2/layout/IconVerticalSolidList"/>
    <dgm:cxn modelId="{A89C00B2-701E-4B30-88D7-DBB581C5DA7B}" type="presOf" srcId="{361B11AB-39E7-4BD0-8A26-2C5BF73A12F5}" destId="{B5B37A06-9C1C-4804-8780-63C6BC28470E}" srcOrd="0" destOrd="0" presId="urn:microsoft.com/office/officeart/2018/2/layout/IconVerticalSolidList"/>
    <dgm:cxn modelId="{F3C1BCD8-3AB0-4BD1-B2CE-6F621BF83652}" srcId="{7B9CC77B-7482-4992-8C16-58F9979E067B}" destId="{361B11AB-39E7-4BD0-8A26-2C5BF73A12F5}" srcOrd="1" destOrd="0" parTransId="{D497E468-2209-45B6-B38F-79961914849D}" sibTransId="{91EAF2FD-3DB2-47C4-AE55-BC5DE38075A5}"/>
    <dgm:cxn modelId="{F82695DC-A502-4D6D-B03C-609514F93AA6}" srcId="{7B9CC77B-7482-4992-8C16-58F9979E067B}" destId="{0E7059D7-6427-47B6-8E97-FD74F32E5406}" srcOrd="0" destOrd="0" parTransId="{2A9F8FFF-BAAB-46C1-A2D0-E68E88086128}" sibTransId="{AA670D34-A461-45D7-8E1E-1409E434CD00}"/>
    <dgm:cxn modelId="{E7FA25F6-2C1E-437C-97EB-6E6E987DB2C7}" type="presOf" srcId="{7B9CC77B-7482-4992-8C16-58F9979E067B}" destId="{4F2E3C7B-AFA5-438F-965D-4257A265B41C}" srcOrd="0" destOrd="0" presId="urn:microsoft.com/office/officeart/2018/2/layout/IconVerticalSolidList"/>
    <dgm:cxn modelId="{EC854439-965F-4D33-88FA-DFE58470FBE9}" type="presParOf" srcId="{4F2E3C7B-AFA5-438F-965D-4257A265B41C}" destId="{8EE2965E-977D-40FE-BE85-A88BF416A82C}" srcOrd="0" destOrd="0" presId="urn:microsoft.com/office/officeart/2018/2/layout/IconVerticalSolidList"/>
    <dgm:cxn modelId="{A817AFEE-5C97-4B01-BB51-003DAB3B12F5}" type="presParOf" srcId="{8EE2965E-977D-40FE-BE85-A88BF416A82C}" destId="{5EBAF4C0-DE02-4967-B58B-3CBC16383EAC}" srcOrd="0" destOrd="0" presId="urn:microsoft.com/office/officeart/2018/2/layout/IconVerticalSolidList"/>
    <dgm:cxn modelId="{3EDE2B1C-9350-4439-8AB5-830EE55ABCE0}" type="presParOf" srcId="{8EE2965E-977D-40FE-BE85-A88BF416A82C}" destId="{94DAC295-47FE-4331-B00B-9D4AA0605D7A}" srcOrd="1" destOrd="0" presId="urn:microsoft.com/office/officeart/2018/2/layout/IconVerticalSolidList"/>
    <dgm:cxn modelId="{104ADFB6-1967-43C6-BFB4-B9AD3024B7BF}" type="presParOf" srcId="{8EE2965E-977D-40FE-BE85-A88BF416A82C}" destId="{56CEFFCE-C01B-4749-814F-C00882D3CA0B}" srcOrd="2" destOrd="0" presId="urn:microsoft.com/office/officeart/2018/2/layout/IconVerticalSolidList"/>
    <dgm:cxn modelId="{BECE4057-326F-492C-8180-68AB751D1204}" type="presParOf" srcId="{8EE2965E-977D-40FE-BE85-A88BF416A82C}" destId="{7499F0AC-85EA-4DD9-A7D1-4C9594A5913B}" srcOrd="3" destOrd="0" presId="urn:microsoft.com/office/officeart/2018/2/layout/IconVerticalSolidList"/>
    <dgm:cxn modelId="{A13A98B3-A628-4B34-9311-0FECF0667076}" type="presParOf" srcId="{4F2E3C7B-AFA5-438F-965D-4257A265B41C}" destId="{CB146343-305F-4881-8FD5-8122694E5632}" srcOrd="1" destOrd="0" presId="urn:microsoft.com/office/officeart/2018/2/layout/IconVerticalSolidList"/>
    <dgm:cxn modelId="{B6C6AB1A-89A1-458A-B1EF-3B78F3552AAC}" type="presParOf" srcId="{4F2E3C7B-AFA5-438F-965D-4257A265B41C}" destId="{DA888625-3D1A-41D4-B12B-93085267F205}" srcOrd="2" destOrd="0" presId="urn:microsoft.com/office/officeart/2018/2/layout/IconVerticalSolidList"/>
    <dgm:cxn modelId="{1CBBD4CD-7A8B-4040-BE82-9B19ABF1E4CA}" type="presParOf" srcId="{DA888625-3D1A-41D4-B12B-93085267F205}" destId="{A227C2D3-6BC1-467E-9DE5-C9BF839773F4}" srcOrd="0" destOrd="0" presId="urn:microsoft.com/office/officeart/2018/2/layout/IconVerticalSolidList"/>
    <dgm:cxn modelId="{E859F5F7-401A-4068-9B5D-74D03F1CD16D}" type="presParOf" srcId="{DA888625-3D1A-41D4-B12B-93085267F205}" destId="{BE333CBF-0756-43FD-82F6-B001402E5414}" srcOrd="1" destOrd="0" presId="urn:microsoft.com/office/officeart/2018/2/layout/IconVerticalSolidList"/>
    <dgm:cxn modelId="{2645D28C-3CB1-43A8-B76F-A5A3FEE8EC83}" type="presParOf" srcId="{DA888625-3D1A-41D4-B12B-93085267F205}" destId="{C0394F75-09E2-4C14-B319-B9ED82A61090}" srcOrd="2" destOrd="0" presId="urn:microsoft.com/office/officeart/2018/2/layout/IconVerticalSolidList"/>
    <dgm:cxn modelId="{EBBC3418-275E-49FB-85E9-119504033DFC}" type="presParOf" srcId="{DA888625-3D1A-41D4-B12B-93085267F205}" destId="{B5B37A06-9C1C-4804-8780-63C6BC28470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4A585-91B3-49BB-B71D-2F3005947B51}">
      <dsp:nvSpPr>
        <dsp:cNvPr id="0" name=""/>
        <dsp:cNvSpPr/>
      </dsp:nvSpPr>
      <dsp:spPr>
        <a:xfrm>
          <a:off x="2382292" y="667404"/>
          <a:ext cx="514691" cy="91440"/>
        </a:xfrm>
        <a:custGeom>
          <a:avLst/>
          <a:gdLst/>
          <a:ahLst/>
          <a:cxnLst/>
          <a:rect l="0" t="0" r="0" b="0"/>
          <a:pathLst>
            <a:path>
              <a:moveTo>
                <a:pt x="0" y="45720"/>
              </a:moveTo>
              <a:lnTo>
                <a:pt x="514691"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6006" y="710398"/>
        <a:ext cx="27264" cy="5452"/>
      </dsp:txXfrm>
    </dsp:sp>
    <dsp:sp modelId="{AE52BE6A-BF18-4CF4-99BA-03E46B45E800}">
      <dsp:nvSpPr>
        <dsp:cNvPr id="0" name=""/>
        <dsp:cNvSpPr/>
      </dsp:nvSpPr>
      <dsp:spPr>
        <a:xfrm>
          <a:off x="13260" y="1875"/>
          <a:ext cx="2370832" cy="14224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The DSL should take lead responsibility for updates on Online Safety</a:t>
          </a:r>
          <a:endParaRPr lang="en-US" sz="1300" kern="1200" dirty="0">
            <a:solidFill>
              <a:schemeClr val="tx1"/>
            </a:solidFill>
          </a:endParaRPr>
        </a:p>
      </dsp:txBody>
      <dsp:txXfrm>
        <a:off x="13260" y="1875"/>
        <a:ext cx="2370832" cy="1422499"/>
      </dsp:txXfrm>
    </dsp:sp>
    <dsp:sp modelId="{D726697B-3D40-4F66-801D-5F08F539A4D4}">
      <dsp:nvSpPr>
        <dsp:cNvPr id="0" name=""/>
        <dsp:cNvSpPr/>
      </dsp:nvSpPr>
      <dsp:spPr>
        <a:xfrm>
          <a:off x="5298416" y="667404"/>
          <a:ext cx="514691" cy="91440"/>
        </a:xfrm>
        <a:custGeom>
          <a:avLst/>
          <a:gdLst/>
          <a:ahLst/>
          <a:cxnLst/>
          <a:rect l="0" t="0" r="0" b="0"/>
          <a:pathLst>
            <a:path>
              <a:moveTo>
                <a:pt x="0" y="45720"/>
              </a:moveTo>
              <a:lnTo>
                <a:pt x="514691" y="45720"/>
              </a:lnTo>
            </a:path>
          </a:pathLst>
        </a:custGeom>
        <a:noFill/>
        <a:ln w="9525" cap="flat" cmpd="sng" algn="ctr">
          <a:solidFill>
            <a:schemeClr val="accent4">
              <a:hueOff val="676285"/>
              <a:satOff val="-10385"/>
              <a:lumOff val="-2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42129" y="710398"/>
        <a:ext cx="27264" cy="5452"/>
      </dsp:txXfrm>
    </dsp:sp>
    <dsp:sp modelId="{4EEE787A-C10A-4BED-9EF5-2C0429E68F7B}">
      <dsp:nvSpPr>
        <dsp:cNvPr id="0" name=""/>
        <dsp:cNvSpPr/>
      </dsp:nvSpPr>
      <dsp:spPr>
        <a:xfrm>
          <a:off x="2929383" y="1875"/>
          <a:ext cx="2370832" cy="1422499"/>
        </a:xfrm>
        <a:prstGeom prst="rect">
          <a:avLst/>
        </a:prstGeom>
        <a:gradFill rotWithShape="0">
          <a:gsLst>
            <a:gs pos="0">
              <a:schemeClr val="accent4">
                <a:hueOff val="541028"/>
                <a:satOff val="-8308"/>
                <a:lumOff val="-2353"/>
                <a:alphaOff val="0"/>
                <a:shade val="51000"/>
                <a:satMod val="130000"/>
              </a:schemeClr>
            </a:gs>
            <a:gs pos="80000">
              <a:schemeClr val="accent4">
                <a:hueOff val="541028"/>
                <a:satOff val="-8308"/>
                <a:lumOff val="-2353"/>
                <a:alphaOff val="0"/>
                <a:shade val="93000"/>
                <a:satMod val="130000"/>
              </a:schemeClr>
            </a:gs>
            <a:gs pos="100000">
              <a:schemeClr val="accent4">
                <a:hueOff val="541028"/>
                <a:satOff val="-8308"/>
                <a:lumOff val="-235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Staff Safeguarding and Child Protection training should include an understanding of online safety</a:t>
          </a:r>
          <a:endParaRPr lang="en-US" sz="1300" kern="1200" dirty="0">
            <a:solidFill>
              <a:schemeClr val="tx1"/>
            </a:solidFill>
          </a:endParaRPr>
        </a:p>
      </dsp:txBody>
      <dsp:txXfrm>
        <a:off x="2929383" y="1875"/>
        <a:ext cx="2370832" cy="1422499"/>
      </dsp:txXfrm>
    </dsp:sp>
    <dsp:sp modelId="{EED33131-BD75-4F03-95F2-92E08DEDFD3E}">
      <dsp:nvSpPr>
        <dsp:cNvPr id="0" name=""/>
        <dsp:cNvSpPr/>
      </dsp:nvSpPr>
      <dsp:spPr>
        <a:xfrm>
          <a:off x="1198676" y="1422574"/>
          <a:ext cx="5832246" cy="514691"/>
        </a:xfrm>
        <a:custGeom>
          <a:avLst/>
          <a:gdLst/>
          <a:ahLst/>
          <a:cxnLst/>
          <a:rect l="0" t="0" r="0" b="0"/>
          <a:pathLst>
            <a:path>
              <a:moveTo>
                <a:pt x="5832246" y="0"/>
              </a:moveTo>
              <a:lnTo>
                <a:pt x="5832246" y="274445"/>
              </a:lnTo>
              <a:lnTo>
                <a:pt x="0" y="274445"/>
              </a:lnTo>
              <a:lnTo>
                <a:pt x="0" y="514691"/>
              </a:lnTo>
            </a:path>
          </a:pathLst>
        </a:custGeom>
        <a:noFill/>
        <a:ln w="9525" cap="flat" cmpd="sng" algn="ctr">
          <a:solidFill>
            <a:schemeClr val="accent4">
              <a:hueOff val="1352570"/>
              <a:satOff val="-20770"/>
              <a:lumOff val="-5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68357" y="1677193"/>
        <a:ext cx="292884" cy="5452"/>
      </dsp:txXfrm>
    </dsp:sp>
    <dsp:sp modelId="{4ED43F8E-2145-4AFE-9232-4C11C645957E}">
      <dsp:nvSpPr>
        <dsp:cNvPr id="0" name=""/>
        <dsp:cNvSpPr/>
      </dsp:nvSpPr>
      <dsp:spPr>
        <a:xfrm>
          <a:off x="5845507" y="1875"/>
          <a:ext cx="2370832" cy="1422499"/>
        </a:xfrm>
        <a:prstGeom prst="rect">
          <a:avLst/>
        </a:prstGeom>
        <a:gradFill rotWithShape="0">
          <a:gsLst>
            <a:gs pos="0">
              <a:schemeClr val="accent4">
                <a:hueOff val="1082056"/>
                <a:satOff val="-16616"/>
                <a:lumOff val="-4706"/>
                <a:alphaOff val="0"/>
                <a:shade val="51000"/>
                <a:satMod val="130000"/>
              </a:schemeClr>
            </a:gs>
            <a:gs pos="80000">
              <a:schemeClr val="accent4">
                <a:hueOff val="1082056"/>
                <a:satOff val="-16616"/>
                <a:lumOff val="-4706"/>
                <a:alphaOff val="0"/>
                <a:shade val="93000"/>
                <a:satMod val="130000"/>
              </a:schemeClr>
            </a:gs>
            <a:gs pos="100000">
              <a:schemeClr val="accent4">
                <a:hueOff val="1082056"/>
                <a:satOff val="-16616"/>
                <a:lumOff val="-470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Reiteration that schools should follow the recently published DfE publication of filtering and monitoring standards and guidance</a:t>
          </a:r>
          <a:endParaRPr lang="en-US" sz="1300" kern="1200" dirty="0">
            <a:solidFill>
              <a:schemeClr val="tx1"/>
            </a:solidFill>
          </a:endParaRPr>
        </a:p>
      </dsp:txBody>
      <dsp:txXfrm>
        <a:off x="5845507" y="1875"/>
        <a:ext cx="2370832" cy="1422499"/>
      </dsp:txXfrm>
    </dsp:sp>
    <dsp:sp modelId="{47762948-C285-4EC8-A7D1-259037C3EA5E}">
      <dsp:nvSpPr>
        <dsp:cNvPr id="0" name=""/>
        <dsp:cNvSpPr/>
      </dsp:nvSpPr>
      <dsp:spPr>
        <a:xfrm>
          <a:off x="2382292" y="2635195"/>
          <a:ext cx="514691" cy="91440"/>
        </a:xfrm>
        <a:custGeom>
          <a:avLst/>
          <a:gdLst/>
          <a:ahLst/>
          <a:cxnLst/>
          <a:rect l="0" t="0" r="0" b="0"/>
          <a:pathLst>
            <a:path>
              <a:moveTo>
                <a:pt x="0" y="45720"/>
              </a:moveTo>
              <a:lnTo>
                <a:pt x="514691" y="45720"/>
              </a:lnTo>
            </a:path>
          </a:pathLst>
        </a:custGeom>
        <a:noFill/>
        <a:ln w="9525" cap="flat" cmpd="sng" algn="ctr">
          <a:solidFill>
            <a:schemeClr val="accent4">
              <a:hueOff val="2028855"/>
              <a:satOff val="-31156"/>
              <a:lumOff val="-882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626006" y="2678188"/>
        <a:ext cx="27264" cy="5452"/>
      </dsp:txXfrm>
    </dsp:sp>
    <dsp:sp modelId="{954847BC-CCDA-4169-BABA-5C6AEE228D96}">
      <dsp:nvSpPr>
        <dsp:cNvPr id="0" name=""/>
        <dsp:cNvSpPr/>
      </dsp:nvSpPr>
      <dsp:spPr>
        <a:xfrm>
          <a:off x="13260" y="1969665"/>
          <a:ext cx="2370832" cy="1422499"/>
        </a:xfrm>
        <a:prstGeom prst="rect">
          <a:avLst/>
        </a:prstGeom>
        <a:gradFill rotWithShape="0">
          <a:gsLst>
            <a:gs pos="0">
              <a:schemeClr val="accent4">
                <a:hueOff val="1623084"/>
                <a:satOff val="-24925"/>
                <a:lumOff val="-7059"/>
                <a:alphaOff val="0"/>
                <a:shade val="51000"/>
                <a:satMod val="130000"/>
              </a:schemeClr>
            </a:gs>
            <a:gs pos="80000">
              <a:schemeClr val="accent4">
                <a:hueOff val="1623084"/>
                <a:satOff val="-24925"/>
                <a:lumOff val="-7059"/>
                <a:alphaOff val="0"/>
                <a:shade val="93000"/>
                <a:satMod val="130000"/>
              </a:schemeClr>
            </a:gs>
            <a:gs pos="100000">
              <a:schemeClr val="accent4">
                <a:hueOff val="1623084"/>
                <a:satOff val="-24925"/>
                <a:lumOff val="-7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Governing bodies/proprietors strategic training should include an understanding of online safety and should review the standards with IT staff and service providers</a:t>
          </a:r>
          <a:endParaRPr lang="en-US" sz="1300" kern="1200" dirty="0">
            <a:solidFill>
              <a:schemeClr val="tx1"/>
            </a:solidFill>
          </a:endParaRPr>
        </a:p>
      </dsp:txBody>
      <dsp:txXfrm>
        <a:off x="13260" y="1969665"/>
        <a:ext cx="2370832" cy="1422499"/>
      </dsp:txXfrm>
    </dsp:sp>
    <dsp:sp modelId="{697B6095-CF16-4DBB-AB7B-C5E1C489F9EB}">
      <dsp:nvSpPr>
        <dsp:cNvPr id="0" name=""/>
        <dsp:cNvSpPr/>
      </dsp:nvSpPr>
      <dsp:spPr>
        <a:xfrm>
          <a:off x="5298416" y="2635195"/>
          <a:ext cx="514691" cy="91440"/>
        </a:xfrm>
        <a:custGeom>
          <a:avLst/>
          <a:gdLst/>
          <a:ahLst/>
          <a:cxnLst/>
          <a:rect l="0" t="0" r="0" b="0"/>
          <a:pathLst>
            <a:path>
              <a:moveTo>
                <a:pt x="0" y="45720"/>
              </a:moveTo>
              <a:lnTo>
                <a:pt x="514691" y="45720"/>
              </a:lnTo>
            </a:path>
          </a:pathLst>
        </a:custGeom>
        <a:noFill/>
        <a:ln w="9525" cap="flat" cmpd="sng" algn="ctr">
          <a:solidFill>
            <a:schemeClr val="accent4">
              <a:hueOff val="2705140"/>
              <a:satOff val="-41541"/>
              <a:lumOff val="-1176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42129" y="2678188"/>
        <a:ext cx="27264" cy="5452"/>
      </dsp:txXfrm>
    </dsp:sp>
    <dsp:sp modelId="{BD12BEF4-688E-4C2A-BBD0-D2FD059E26A1}">
      <dsp:nvSpPr>
        <dsp:cNvPr id="0" name=""/>
        <dsp:cNvSpPr/>
      </dsp:nvSpPr>
      <dsp:spPr>
        <a:xfrm>
          <a:off x="2929383" y="1969665"/>
          <a:ext cx="2370832" cy="1422499"/>
        </a:xfrm>
        <a:prstGeom prst="rect">
          <a:avLst/>
        </a:prstGeom>
        <a:gradFill rotWithShape="0">
          <a:gsLst>
            <a:gs pos="0">
              <a:schemeClr val="accent4">
                <a:hueOff val="2164112"/>
                <a:satOff val="-33233"/>
                <a:lumOff val="-9412"/>
                <a:alphaOff val="0"/>
                <a:shade val="51000"/>
                <a:satMod val="130000"/>
              </a:schemeClr>
            </a:gs>
            <a:gs pos="80000">
              <a:schemeClr val="accent4">
                <a:hueOff val="2164112"/>
                <a:satOff val="-33233"/>
                <a:lumOff val="-9412"/>
                <a:alphaOff val="0"/>
                <a:shade val="93000"/>
                <a:satMod val="130000"/>
              </a:schemeClr>
            </a:gs>
            <a:gs pos="100000">
              <a:schemeClr val="accent4">
                <a:hueOff val="2164112"/>
                <a:satOff val="-33233"/>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Schools should consider meeting the Cyber security standards</a:t>
          </a:r>
          <a:endParaRPr lang="en-US" sz="1300" kern="1200" dirty="0">
            <a:solidFill>
              <a:schemeClr val="tx1"/>
            </a:solidFill>
          </a:endParaRPr>
        </a:p>
      </dsp:txBody>
      <dsp:txXfrm>
        <a:off x="2929383" y="1969665"/>
        <a:ext cx="2370832" cy="1422499"/>
      </dsp:txXfrm>
    </dsp:sp>
    <dsp:sp modelId="{551A89C2-3403-4684-B51E-8AAA30C6A2E0}">
      <dsp:nvSpPr>
        <dsp:cNvPr id="0" name=""/>
        <dsp:cNvSpPr/>
      </dsp:nvSpPr>
      <dsp:spPr>
        <a:xfrm>
          <a:off x="5845507" y="1969665"/>
          <a:ext cx="2370832" cy="1422499"/>
        </a:xfrm>
        <a:prstGeom prst="rect">
          <a:avLst/>
        </a:prstGeom>
        <a:gradFill rotWithShape="0">
          <a:gsLst>
            <a:gs pos="0">
              <a:schemeClr val="accent4">
                <a:hueOff val="2705140"/>
                <a:satOff val="-41541"/>
                <a:lumOff val="-11765"/>
                <a:alphaOff val="0"/>
                <a:shade val="51000"/>
                <a:satMod val="130000"/>
              </a:schemeClr>
            </a:gs>
            <a:gs pos="80000">
              <a:schemeClr val="accent4">
                <a:hueOff val="2705140"/>
                <a:satOff val="-41541"/>
                <a:lumOff val="-11765"/>
                <a:alphaOff val="0"/>
                <a:shade val="93000"/>
                <a:satMod val="130000"/>
              </a:schemeClr>
            </a:gs>
            <a:gs pos="100000">
              <a:schemeClr val="accent4">
                <a:hueOff val="2705140"/>
                <a:satOff val="-41541"/>
                <a:lumOff val="-1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173" tIns="121944" rIns="116173" bIns="121944"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The Safeguarding and Child Protection Policy should reflect the individual schools’ approach to online safety on school devices and networks</a:t>
          </a:r>
          <a:endParaRPr lang="en-US" sz="1300" kern="1200" dirty="0">
            <a:solidFill>
              <a:schemeClr val="tx1"/>
            </a:solidFill>
          </a:endParaRPr>
        </a:p>
      </dsp:txBody>
      <dsp:txXfrm>
        <a:off x="5845507" y="1969665"/>
        <a:ext cx="2370832" cy="1422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494FE-E19B-454F-96AB-463A1162AC07}">
      <dsp:nvSpPr>
        <dsp:cNvPr id="0" name=""/>
        <dsp:cNvSpPr/>
      </dsp:nvSpPr>
      <dsp:spPr>
        <a:xfrm>
          <a:off x="0" y="1827299"/>
          <a:ext cx="8229600" cy="9870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Risks include:</a:t>
          </a:r>
          <a:endParaRPr lang="en-US" sz="2000" kern="1200" dirty="0">
            <a:solidFill>
              <a:schemeClr val="tx1"/>
            </a:solidFill>
          </a:endParaRPr>
        </a:p>
      </dsp:txBody>
      <dsp:txXfrm>
        <a:off x="0" y="1827299"/>
        <a:ext cx="8229600" cy="532980"/>
      </dsp:txXfrm>
    </dsp:sp>
    <dsp:sp modelId="{BC68A6FA-BA72-4D16-9C84-717CD679ACE8}">
      <dsp:nvSpPr>
        <dsp:cNvPr id="0" name=""/>
        <dsp:cNvSpPr/>
      </dsp:nvSpPr>
      <dsp:spPr>
        <a:xfrm>
          <a:off x="4018" y="2362440"/>
          <a:ext cx="1370260" cy="957727"/>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Criminal and sexual exploitation</a:t>
          </a:r>
          <a:endParaRPr lang="en-US" sz="1300" kern="1200" dirty="0"/>
        </a:p>
      </dsp:txBody>
      <dsp:txXfrm>
        <a:off x="4018" y="2362440"/>
        <a:ext cx="1370260" cy="957727"/>
      </dsp:txXfrm>
    </dsp:sp>
    <dsp:sp modelId="{81244F79-0689-4940-88CA-B4ADADEECFAD}">
      <dsp:nvSpPr>
        <dsp:cNvPr id="0" name=""/>
        <dsp:cNvSpPr/>
      </dsp:nvSpPr>
      <dsp:spPr>
        <a:xfrm>
          <a:off x="1374278" y="2362440"/>
          <a:ext cx="1370260" cy="957727"/>
        </a:xfrm>
        <a:prstGeom prst="rect">
          <a:avLst/>
        </a:prstGeom>
        <a:solidFill>
          <a:schemeClr val="accent4">
            <a:tint val="40000"/>
            <a:alpha val="90000"/>
            <a:hueOff val="713516"/>
            <a:satOff val="-10955"/>
            <a:lumOff val="-921"/>
            <a:alphaOff val="0"/>
          </a:schemeClr>
        </a:solidFill>
        <a:ln w="9525" cap="flat" cmpd="sng" algn="ctr">
          <a:solidFill>
            <a:schemeClr val="accent4">
              <a:tint val="40000"/>
              <a:alpha val="90000"/>
              <a:hueOff val="713516"/>
              <a:satOff val="-10955"/>
              <a:lumOff val="-9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Online child on child abuse</a:t>
          </a:r>
          <a:endParaRPr lang="en-US" sz="1300" kern="1200" dirty="0"/>
        </a:p>
      </dsp:txBody>
      <dsp:txXfrm>
        <a:off x="1374278" y="2362440"/>
        <a:ext cx="1370260" cy="957727"/>
      </dsp:txXfrm>
    </dsp:sp>
    <dsp:sp modelId="{ADD108D6-3AF2-4655-BA57-7CC62DE50DBB}">
      <dsp:nvSpPr>
        <dsp:cNvPr id="0" name=""/>
        <dsp:cNvSpPr/>
      </dsp:nvSpPr>
      <dsp:spPr>
        <a:xfrm>
          <a:off x="2744539" y="2362440"/>
          <a:ext cx="1370260" cy="957727"/>
        </a:xfrm>
        <a:prstGeom prst="rect">
          <a:avLst/>
        </a:prstGeom>
        <a:solidFill>
          <a:schemeClr val="accent4">
            <a:tint val="40000"/>
            <a:alpha val="90000"/>
            <a:hueOff val="1427032"/>
            <a:satOff val="-21909"/>
            <a:lumOff val="-1842"/>
            <a:alphaOff val="0"/>
          </a:schemeClr>
        </a:solidFill>
        <a:ln w="9525" cap="flat" cmpd="sng" algn="ctr">
          <a:solidFill>
            <a:schemeClr val="accent4">
              <a:tint val="40000"/>
              <a:alpha val="90000"/>
              <a:hueOff val="1427032"/>
              <a:satOff val="-21909"/>
              <a:lumOff val="-18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Exposure to inappropriate adult content</a:t>
          </a:r>
          <a:endParaRPr lang="en-US" sz="1300" kern="1200" dirty="0"/>
        </a:p>
      </dsp:txBody>
      <dsp:txXfrm>
        <a:off x="2744539" y="2362440"/>
        <a:ext cx="1370260" cy="957727"/>
      </dsp:txXfrm>
    </dsp:sp>
    <dsp:sp modelId="{75DE1CD7-F966-49BC-9702-88E155298D19}">
      <dsp:nvSpPr>
        <dsp:cNvPr id="0" name=""/>
        <dsp:cNvSpPr/>
      </dsp:nvSpPr>
      <dsp:spPr>
        <a:xfrm>
          <a:off x="4114800" y="2362440"/>
          <a:ext cx="1370260" cy="957727"/>
        </a:xfrm>
        <a:prstGeom prst="rect">
          <a:avLst/>
        </a:prstGeom>
        <a:solidFill>
          <a:schemeClr val="accent4">
            <a:tint val="40000"/>
            <a:alpha val="90000"/>
            <a:hueOff val="2140548"/>
            <a:satOff val="-32864"/>
            <a:lumOff val="-2762"/>
            <a:alphaOff val="0"/>
          </a:schemeClr>
        </a:solidFill>
        <a:ln w="9525" cap="flat" cmpd="sng" algn="ctr">
          <a:solidFill>
            <a:schemeClr val="accent4">
              <a:tint val="40000"/>
              <a:alpha val="90000"/>
              <a:hueOff val="2140548"/>
              <a:satOff val="-32864"/>
              <a:lumOff val="-27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Online grooming</a:t>
          </a:r>
          <a:endParaRPr lang="en-US" sz="1300" kern="1200" dirty="0"/>
        </a:p>
      </dsp:txBody>
      <dsp:txXfrm>
        <a:off x="4114800" y="2362440"/>
        <a:ext cx="1370260" cy="957727"/>
      </dsp:txXfrm>
    </dsp:sp>
    <dsp:sp modelId="{089D3B15-1820-4756-9A82-E607029EB164}">
      <dsp:nvSpPr>
        <dsp:cNvPr id="0" name=""/>
        <dsp:cNvSpPr/>
      </dsp:nvSpPr>
      <dsp:spPr>
        <a:xfrm>
          <a:off x="5485060" y="2362440"/>
          <a:ext cx="1370260" cy="957727"/>
        </a:xfrm>
        <a:prstGeom prst="rect">
          <a:avLst/>
        </a:prstGeom>
        <a:solidFill>
          <a:schemeClr val="accent4">
            <a:tint val="40000"/>
            <a:alpha val="90000"/>
            <a:hueOff val="2854063"/>
            <a:satOff val="-43818"/>
            <a:lumOff val="-3683"/>
            <a:alphaOff val="0"/>
          </a:schemeClr>
        </a:solidFill>
        <a:ln w="9525" cap="flat" cmpd="sng" algn="ctr">
          <a:solidFill>
            <a:schemeClr val="accent4">
              <a:tint val="40000"/>
              <a:alpha val="90000"/>
              <a:hueOff val="2854063"/>
              <a:satOff val="-43818"/>
              <a:lumOff val="-36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Radicalisation</a:t>
          </a:r>
          <a:endParaRPr lang="en-US" sz="1300" kern="1200" dirty="0"/>
        </a:p>
      </dsp:txBody>
      <dsp:txXfrm>
        <a:off x="5485060" y="2362440"/>
        <a:ext cx="1370260" cy="957727"/>
      </dsp:txXfrm>
    </dsp:sp>
    <dsp:sp modelId="{7B4D3CBD-9714-46B3-BD62-12A100559D4E}">
      <dsp:nvSpPr>
        <dsp:cNvPr id="0" name=""/>
        <dsp:cNvSpPr/>
      </dsp:nvSpPr>
      <dsp:spPr>
        <a:xfrm>
          <a:off x="6855321" y="2362440"/>
          <a:ext cx="1370260" cy="957727"/>
        </a:xfrm>
        <a:prstGeom prst="rect">
          <a:avLst/>
        </a:prstGeom>
        <a:solidFill>
          <a:schemeClr val="accent4">
            <a:tint val="40000"/>
            <a:alpha val="90000"/>
            <a:hueOff val="3567579"/>
            <a:satOff val="-54773"/>
            <a:lumOff val="-4604"/>
            <a:alphaOff val="0"/>
          </a:schemeClr>
        </a:solidFill>
        <a:ln w="9525" cap="flat" cmpd="sng" algn="ctr">
          <a:solidFill>
            <a:schemeClr val="accent4">
              <a:tint val="40000"/>
              <a:alpha val="90000"/>
              <a:hueOff val="3567579"/>
              <a:satOff val="-54773"/>
              <a:lumOff val="-46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kern="1200" dirty="0"/>
            <a:t>Sexting, up-skirting and sharing of indecent images</a:t>
          </a:r>
          <a:endParaRPr lang="en-US" sz="1300" kern="1200" dirty="0"/>
        </a:p>
      </dsp:txBody>
      <dsp:txXfrm>
        <a:off x="6855321" y="2362440"/>
        <a:ext cx="1370260" cy="957727"/>
      </dsp:txXfrm>
    </dsp:sp>
    <dsp:sp modelId="{AE8C603D-0C28-4035-BC71-9A4B7C4E5FFA}">
      <dsp:nvSpPr>
        <dsp:cNvPr id="0" name=""/>
        <dsp:cNvSpPr/>
      </dsp:nvSpPr>
      <dsp:spPr>
        <a:xfrm rot="10800000">
          <a:off x="0" y="680"/>
          <a:ext cx="8229600" cy="1857849"/>
        </a:xfrm>
        <a:prstGeom prst="upArrowCallout">
          <a:avLst/>
        </a:prstGeom>
        <a:gradFill rotWithShape="0">
          <a:gsLst>
            <a:gs pos="0">
              <a:schemeClr val="accent4">
                <a:hueOff val="2705140"/>
                <a:satOff val="-41541"/>
                <a:lumOff val="-11765"/>
                <a:alphaOff val="0"/>
                <a:shade val="51000"/>
                <a:satMod val="130000"/>
              </a:schemeClr>
            </a:gs>
            <a:gs pos="80000">
              <a:schemeClr val="accent4">
                <a:hueOff val="2705140"/>
                <a:satOff val="-41541"/>
                <a:lumOff val="-11765"/>
                <a:alphaOff val="0"/>
                <a:shade val="93000"/>
                <a:satMod val="130000"/>
              </a:schemeClr>
            </a:gs>
            <a:gs pos="100000">
              <a:schemeClr val="accent4">
                <a:hueOff val="2705140"/>
                <a:satOff val="-41541"/>
                <a:lumOff val="-1176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All staff should be aware of the dangers young people face online </a:t>
          </a:r>
          <a:endParaRPr lang="en-US" sz="2000" kern="1200" dirty="0"/>
        </a:p>
      </dsp:txBody>
      <dsp:txXfrm rot="10800000">
        <a:off x="0" y="680"/>
        <a:ext cx="8229600" cy="1207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72822-F14B-41F8-B6C5-31C9D25AFE9C}">
      <dsp:nvSpPr>
        <dsp:cNvPr id="0" name=""/>
        <dsp:cNvSpPr/>
      </dsp:nvSpPr>
      <dsp:spPr>
        <a:xfrm>
          <a:off x="398652" y="620071"/>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17EB35-B18E-42BD-89CF-200503D44145}">
      <dsp:nvSpPr>
        <dsp:cNvPr id="0" name=""/>
        <dsp:cNvSpPr/>
      </dsp:nvSpPr>
      <dsp:spPr>
        <a:xfrm>
          <a:off x="1782" y="1527920"/>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Schools should inform shortlisted candidates that online searches may be done as part of due diligence checks.</a:t>
          </a:r>
          <a:endParaRPr lang="en-US" sz="1100" kern="1200" dirty="0"/>
        </a:p>
      </dsp:txBody>
      <dsp:txXfrm>
        <a:off x="1782" y="1527920"/>
        <a:ext cx="1443164" cy="814034"/>
      </dsp:txXfrm>
    </dsp:sp>
    <dsp:sp modelId="{4643FC73-F34F-4170-964E-CCE9CF1CAC2F}">
      <dsp:nvSpPr>
        <dsp:cNvPr id="0" name=""/>
        <dsp:cNvSpPr/>
      </dsp:nvSpPr>
      <dsp:spPr>
        <a:xfrm>
          <a:off x="2094370" y="620071"/>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F7045-586B-4D7E-8C9A-AF44A565184F}">
      <dsp:nvSpPr>
        <dsp:cNvPr id="0" name=""/>
        <dsp:cNvSpPr/>
      </dsp:nvSpPr>
      <dsp:spPr>
        <a:xfrm>
          <a:off x="1697500" y="1527920"/>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Copies of documents used to verify the successful candidate’s identity, right to work and required qualifications should be kept on their personnel file.</a:t>
          </a:r>
          <a:endParaRPr lang="en-US" sz="1100" kern="1200" dirty="0"/>
        </a:p>
      </dsp:txBody>
      <dsp:txXfrm>
        <a:off x="1697500" y="1527920"/>
        <a:ext cx="1443164" cy="814034"/>
      </dsp:txXfrm>
    </dsp:sp>
    <dsp:sp modelId="{2295D80C-7B26-4A66-B2D9-22082DE74609}">
      <dsp:nvSpPr>
        <dsp:cNvPr id="0" name=""/>
        <dsp:cNvSpPr/>
      </dsp:nvSpPr>
      <dsp:spPr>
        <a:xfrm>
          <a:off x="3790088" y="620071"/>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43B4FA-D13F-47F9-BCFC-950CF086881B}">
      <dsp:nvSpPr>
        <dsp:cNvPr id="0" name=""/>
        <dsp:cNvSpPr/>
      </dsp:nvSpPr>
      <dsp:spPr>
        <a:xfrm>
          <a:off x="3393217" y="1527920"/>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Applicants will undergo strict vetting procedures.</a:t>
          </a:r>
          <a:endParaRPr lang="en-US" sz="1100" kern="1200" dirty="0"/>
        </a:p>
      </dsp:txBody>
      <dsp:txXfrm>
        <a:off x="3393217" y="1527920"/>
        <a:ext cx="1443164" cy="814034"/>
      </dsp:txXfrm>
    </dsp:sp>
    <dsp:sp modelId="{CBCD5925-0B6C-4CBE-8915-F9C958E2E6E9}">
      <dsp:nvSpPr>
        <dsp:cNvPr id="0" name=""/>
        <dsp:cNvSpPr/>
      </dsp:nvSpPr>
      <dsp:spPr>
        <a:xfrm>
          <a:off x="5485805" y="620071"/>
          <a:ext cx="649423" cy="64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3D6EC1-073D-4339-B17F-E6A49CCA9FEB}">
      <dsp:nvSpPr>
        <dsp:cNvPr id="0" name=""/>
        <dsp:cNvSpPr/>
      </dsp:nvSpPr>
      <dsp:spPr>
        <a:xfrm>
          <a:off x="5088935" y="1527920"/>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Necessary pre-employment checks must be carried out.</a:t>
          </a:r>
          <a:endParaRPr lang="en-US" sz="1100" kern="1200" dirty="0"/>
        </a:p>
      </dsp:txBody>
      <dsp:txXfrm>
        <a:off x="5088935" y="1527920"/>
        <a:ext cx="1443164" cy="814034"/>
      </dsp:txXfrm>
    </dsp:sp>
    <dsp:sp modelId="{2443385A-EFE9-488F-BD28-59B6C99E97BF}">
      <dsp:nvSpPr>
        <dsp:cNvPr id="0" name=""/>
        <dsp:cNvSpPr/>
      </dsp:nvSpPr>
      <dsp:spPr>
        <a:xfrm>
          <a:off x="7181523" y="620071"/>
          <a:ext cx="649423" cy="64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07E17-9E7B-439F-9C26-BFE534FA941E}">
      <dsp:nvSpPr>
        <dsp:cNvPr id="0" name=""/>
        <dsp:cNvSpPr/>
      </dsp:nvSpPr>
      <dsp:spPr>
        <a:xfrm>
          <a:off x="6784653" y="1527920"/>
          <a:ext cx="1443164" cy="81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Staff members should receive appropriate training to undertake their duties.</a:t>
          </a:r>
          <a:endParaRPr lang="en-US" sz="1100" kern="1200" dirty="0"/>
        </a:p>
      </dsp:txBody>
      <dsp:txXfrm>
        <a:off x="6784653" y="1527920"/>
        <a:ext cx="1443164" cy="814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AF4C0-DE02-4967-B58B-3CBC16383EAC}">
      <dsp:nvSpPr>
        <dsp:cNvPr id="0" name=""/>
        <dsp:cNvSpPr/>
      </dsp:nvSpPr>
      <dsp:spPr>
        <a:xfrm>
          <a:off x="0" y="551531"/>
          <a:ext cx="8229600" cy="1018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AC295-47FE-4331-B00B-9D4AA0605D7A}">
      <dsp:nvSpPr>
        <dsp:cNvPr id="0" name=""/>
        <dsp:cNvSpPr/>
      </dsp:nvSpPr>
      <dsp:spPr>
        <a:xfrm>
          <a:off x="308009" y="780629"/>
          <a:ext cx="560016" cy="560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99F0AC-85EA-4DD9-A7D1-4C9594A5913B}">
      <dsp:nvSpPr>
        <dsp:cNvPr id="0" name=""/>
        <dsp:cNvSpPr/>
      </dsp:nvSpPr>
      <dsp:spPr>
        <a:xfrm>
          <a:off x="1176034" y="551531"/>
          <a:ext cx="7053565" cy="101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61" tIns="107761" rIns="107761" bIns="107761" numCol="1" spcCol="1270" anchor="ctr" anchorCtr="0">
          <a:noAutofit/>
        </a:bodyPr>
        <a:lstStyle/>
        <a:p>
          <a:pPr marL="0" lvl="0" indent="0" algn="l" defTabSz="844550">
            <a:lnSpc>
              <a:spcPct val="90000"/>
            </a:lnSpc>
            <a:spcBef>
              <a:spcPct val="0"/>
            </a:spcBef>
            <a:spcAft>
              <a:spcPct val="35000"/>
            </a:spcAft>
            <a:buNone/>
          </a:pPr>
          <a:r>
            <a:rPr lang="en-GB" sz="1900" kern="1200" dirty="0"/>
            <a:t>If staff have a concern or an allegation about another member of staff, this should be reported to the headteacher, head of school or principal. </a:t>
          </a:r>
          <a:endParaRPr lang="en-US" sz="1900" kern="1200" dirty="0"/>
        </a:p>
      </dsp:txBody>
      <dsp:txXfrm>
        <a:off x="1176034" y="551531"/>
        <a:ext cx="7053565" cy="1018212"/>
      </dsp:txXfrm>
    </dsp:sp>
    <dsp:sp modelId="{A227C2D3-6BC1-467E-9DE5-C9BF839773F4}">
      <dsp:nvSpPr>
        <dsp:cNvPr id="0" name=""/>
        <dsp:cNvSpPr/>
      </dsp:nvSpPr>
      <dsp:spPr>
        <a:xfrm>
          <a:off x="0" y="1824296"/>
          <a:ext cx="8229600" cy="1018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33CBF-0756-43FD-82F6-B001402E5414}">
      <dsp:nvSpPr>
        <dsp:cNvPr id="0" name=""/>
        <dsp:cNvSpPr/>
      </dsp:nvSpPr>
      <dsp:spPr>
        <a:xfrm>
          <a:off x="308009" y="2053394"/>
          <a:ext cx="560016" cy="56001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37A06-9C1C-4804-8780-63C6BC28470E}">
      <dsp:nvSpPr>
        <dsp:cNvPr id="0" name=""/>
        <dsp:cNvSpPr/>
      </dsp:nvSpPr>
      <dsp:spPr>
        <a:xfrm>
          <a:off x="1176034" y="1824296"/>
          <a:ext cx="7053565" cy="1018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761" tIns="107761" rIns="107761" bIns="107761" numCol="1" spcCol="1270" anchor="ctr" anchorCtr="0">
          <a:noAutofit/>
        </a:bodyPr>
        <a:lstStyle/>
        <a:p>
          <a:pPr marL="0" lvl="0" indent="0" algn="l" defTabSz="844550">
            <a:lnSpc>
              <a:spcPct val="90000"/>
            </a:lnSpc>
            <a:spcBef>
              <a:spcPct val="0"/>
            </a:spcBef>
            <a:spcAft>
              <a:spcPct val="35000"/>
            </a:spcAft>
            <a:buNone/>
          </a:pPr>
          <a:r>
            <a:rPr lang="en-GB" sz="1900" kern="1200" dirty="0"/>
            <a:t>If there is a concern or allegation about the headteacher, head of school or principal, this should be reported to the chair of governors or chair of committee.</a:t>
          </a:r>
          <a:endParaRPr lang="en-US" sz="1900" kern="1200" dirty="0"/>
        </a:p>
      </dsp:txBody>
      <dsp:txXfrm>
        <a:off x="1176034" y="1824296"/>
        <a:ext cx="7053565" cy="1018212"/>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09/07/2025</a:t>
            </a:fld>
            <a:endParaRPr lang="en-GB" dirty="0"/>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dirty="0"/>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09/07/2025</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9"/>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88" t="19201" r="63387" b="41600"/>
          <a:stretch/>
        </p:blipFill>
        <p:spPr>
          <a:xfrm>
            <a:off x="611560" y="987574"/>
            <a:ext cx="2736304" cy="2016224"/>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tx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7C5E5F1-D6AF-EF7D-00EA-1DF0210C757E}"/>
              </a:ext>
            </a:extLst>
          </p:cNvPr>
          <p:cNvSpPr/>
          <p:nvPr userDrawn="1"/>
        </p:nvSpPr>
        <p:spPr>
          <a:xfrm>
            <a:off x="6804248" y="4371950"/>
            <a:ext cx="1152128" cy="771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Tree>
    <p:extLst>
      <p:ext uri="{BB962C8B-B14F-4D97-AF65-F5344CB8AC3E}">
        <p14:creationId xmlns:p14="http://schemas.microsoft.com/office/powerpoint/2010/main" val="122529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22115" y="7290"/>
            <a:ext cx="9138582"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solidFill>
                  <a:schemeClr val="tx1">
                    <a:lumMod val="85000"/>
                    <a:lumOff val="15000"/>
                  </a:schemeClr>
                </a:solidFill>
              </a:rPr>
              <a:t>PAGE </a:t>
            </a:r>
            <a:fld id="{45A89BE1-5792-4ACB-BF4C-7FAB88C6C5B7}" type="slidenum">
              <a:rPr lang="en-GB" smtClean="0">
                <a:solidFill>
                  <a:schemeClr val="tx1">
                    <a:lumMod val="85000"/>
                    <a:lumOff val="15000"/>
                  </a:schemeClr>
                </a:solidFill>
              </a:rPr>
              <a:pPr/>
              <a:t>‹#›</a:t>
            </a:fld>
            <a:endParaRPr lang="en-GB" dirty="0">
              <a:solidFill>
                <a:schemeClr val="tx1">
                  <a:lumMod val="85000"/>
                  <a:lumOff val="15000"/>
                </a:schemeClr>
              </a:solidFill>
            </a:endParaRPr>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1" r:id="rId6"/>
    <p:sldLayoutId id="2147483699" r:id="rId7"/>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ssets.publishing.service.gov.uk/media/664341d1bd01f5ed32793a9c/Safeguarding_Children_Elective_Home_Education_PB3_May_202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publications?departments%5B%5D=department-for-education&amp;publication_filter_option=consultatio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rmingham.gov.uk/downloads/file/18619/bcc_no_platform_policy" TargetMode="External"/><Relationship Id="rId2" Type="http://schemas.openxmlformats.org/officeDocument/2006/relationships/hyperlink" Target="https://www.gov.uk/government/collections/keeping-children-safe-in-out-of-school-setting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scpbirmingham.org.uk/learning-zone/learning-resources/domestic-abuse"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hyperlink" Target="https://www.operationencompas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gov.uk/government/publications/criminal-exploitation-of-children-and-vulnerable-adults-county-lin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C1bT5kFN8NM" TargetMode="External"/><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b2TZf5H5hKg" TargetMode="External"/><Relationship Id="rId2" Type="http://schemas.openxmlformats.org/officeDocument/2006/relationships/hyperlink" Target="https://lscpbirmingham.org.uk/wp-content/uploads/2023/03/Tackling-Neglect-in-Birmingham-A-Strategy-for-Children-and-Young-People-2022-2026-11.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lscpbirmingham.org.uk/wp-content/uploads/2023/03/Right_Help_Right_Time_Mar_2025-V6.pdf" TargetMode="External"/><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hyperlink" Target="https://www.birmingham.gov.uk/info/50224/birmingham_children_s_partnership/2156/birmingham_children_s_partnership_-_resources/2"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proceduresonline.com/trixcms1/media/6748/combined-cse-cce-procedure-for-empower-u-hub-final-august-2020.pdf" TargetMode="External"/><Relationship Id="rId3" Type="http://schemas.openxmlformats.org/officeDocument/2006/relationships/hyperlink" Target="https://lscpbirmingham.org.uk/child-exploitation" TargetMode="External"/><Relationship Id="rId7" Type="http://schemas.openxmlformats.org/officeDocument/2006/relationships/hyperlink" Target="https://www.birmingham.gov.uk/info/50224/birmingham_children_s_partnership/2156/birmingham_children_s_partnership_-_resources/2" TargetMode="External"/><Relationship Id="rId2" Type="http://schemas.openxmlformats.org/officeDocument/2006/relationships/hyperlink" Target="https://www.barnardos.org.uk/what-we-do/protecting-children/cse" TargetMode="External"/><Relationship Id="rId1" Type="http://schemas.openxmlformats.org/officeDocument/2006/relationships/slideLayout" Target="../slideLayouts/slideLayout3.xml"/><Relationship Id="rId6" Type="http://schemas.openxmlformats.org/officeDocument/2006/relationships/hyperlink" Target="https://www.nspcc.org.uk/" TargetMode="External"/><Relationship Id="rId11" Type="http://schemas.openxmlformats.org/officeDocument/2006/relationships/hyperlink" Target="https://www.gov.uk/guidance/forced-marriage" TargetMode="External"/><Relationship Id="rId5" Type="http://schemas.openxmlformats.org/officeDocument/2006/relationships/hyperlink" Target="https://www.stgilestrust.org.uk/support-us/keep-children-safe/vulnerabilities-to-child-criminal-exploitation/" TargetMode="External"/><Relationship Id="rId10" Type="http://schemas.openxmlformats.org/officeDocument/2006/relationships/hyperlink" Target="https://lscpbirmingham.org.uk/wp-content/uploads/2023/03/Tackling-Neglect-in-Birmingham-A-Strategy-for-Children-and-Young-People-2022-2026-10.pdf" TargetMode="External"/><Relationship Id="rId4" Type="http://schemas.openxmlformats.org/officeDocument/2006/relationships/hyperlink" Target="https://www.childrenssociety.org.uk/information/professionals/resources/defining-child-criminal-exploitation" TargetMode="External"/><Relationship Id="rId9" Type="http://schemas.openxmlformats.org/officeDocument/2006/relationships/hyperlink" Target="https://www.gov.uk/government/publications/domestic-abuse-bill-2020-factsheets/domestic-abuse-bill-2020-overarching-factshe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ASSEducation@birmingham.gov.uk" TargetMode="External"/><Relationship Id="rId2" Type="http://schemas.openxmlformats.org/officeDocument/2006/relationships/hyperlink" Target="mailto:Educationsafeguarding@birmingham.gov.uk" TargetMode="External"/><Relationship Id="rId1" Type="http://schemas.openxmlformats.org/officeDocument/2006/relationships/slideLayout" Target="../slideLayouts/slideLayout2.xml"/><Relationship Id="rId4" Type="http://schemas.openxmlformats.org/officeDocument/2006/relationships/hyperlink" Target="mailto:OpEncompassBham@birmingham.gov.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D84016-8D88-B9E1-A22A-CFA662C9CE21}"/>
              </a:ext>
            </a:extLst>
          </p:cNvPr>
          <p:cNvSpPr>
            <a:spLocks noGrp="1"/>
          </p:cNvSpPr>
          <p:nvPr>
            <p:ph type="ctrTitle"/>
          </p:nvPr>
        </p:nvSpPr>
        <p:spPr>
          <a:xfrm>
            <a:off x="1151620" y="1851670"/>
            <a:ext cx="6840760" cy="1102519"/>
          </a:xfrm>
        </p:spPr>
        <p:txBody>
          <a:bodyPr rot="0" spcFirstLastPara="0" vertOverflow="overflow" horzOverflow="overflow" vert="horz" lIns="77925" tIns="38963" rIns="77925" bIns="38963" numCol="1" spcCol="0" rtlCol="0" fromWordArt="0" anchor="ctr" anchorCtr="0" forceAA="0" compatLnSpc="1">
            <a:prstTxWarp prst="textNoShape">
              <a:avLst/>
            </a:prstTxWarp>
            <a:normAutofit fontScale="90000"/>
          </a:bodyPr>
          <a:lstStyle/>
          <a:p>
            <a:pPr marL="0" marR="0" lvl="0" indent="0" algn="ctr" defTabSz="779252" rtl="0" eaLnBrk="1" fontAlgn="auto" latinLnBrk="0" hangingPunct="1">
              <a:spcBef>
                <a:spcPct val="20000"/>
              </a:spcBef>
              <a:spcAft>
                <a:spcPts val="0"/>
              </a:spcAft>
              <a:buClrTx/>
              <a:buSzTx/>
              <a:buFont typeface="Wingdings" pitchFamily="2" charset="2"/>
              <a:buNone/>
              <a:tabLst/>
              <a:defRPr/>
            </a:pPr>
            <a:r>
              <a:rPr kumimoji="0" lang="en-GB" b="1" i="0" u="none" strike="noStrike" kern="1200" cap="none" spc="0" normalizeH="0" baseline="0" noProof="0" dirty="0">
                <a:ln>
                  <a:noFill/>
                </a:ln>
                <a:solidFill>
                  <a:srgbClr val="7030A0"/>
                </a:solidFill>
                <a:effectLst/>
                <a:uLnTx/>
                <a:uFillTx/>
              </a:rPr>
              <a:t>KEEPING CHILDREN SAFE IN EDUCATION</a:t>
            </a:r>
            <a:br>
              <a:rPr kumimoji="0" lang="en-GB" b="1" i="0" u="none" strike="noStrike" kern="1200" cap="none" spc="0" normalizeH="0" baseline="0" noProof="0" dirty="0">
                <a:ln>
                  <a:noFill/>
                </a:ln>
                <a:solidFill>
                  <a:srgbClr val="7030A0"/>
                </a:solidFill>
                <a:effectLst/>
                <a:uLnTx/>
                <a:uFillTx/>
              </a:rPr>
            </a:br>
            <a:br>
              <a:rPr kumimoji="0" lang="en-GB" b="1" i="0" u="none" strike="noStrike" kern="1200" cap="none" spc="0" normalizeH="0" baseline="0" noProof="0" dirty="0">
                <a:ln>
                  <a:noFill/>
                </a:ln>
                <a:solidFill>
                  <a:srgbClr val="7030A0"/>
                </a:solidFill>
                <a:effectLst/>
                <a:uLnTx/>
                <a:uFillTx/>
              </a:rPr>
            </a:br>
            <a:r>
              <a:rPr kumimoji="0" lang="en-GB" b="1" i="0" u="none" strike="noStrike" kern="1200" cap="none" spc="0" normalizeH="0" baseline="0" noProof="0" dirty="0">
                <a:ln>
                  <a:noFill/>
                </a:ln>
                <a:solidFill>
                  <a:srgbClr val="7030A0"/>
                </a:solidFill>
                <a:effectLst/>
                <a:uLnTx/>
                <a:uFillTx/>
              </a:rPr>
              <a:t> </a:t>
            </a:r>
            <a:r>
              <a:rPr kumimoji="0" lang="en-GB" b="1" i="0" u="none" strike="noStrike" kern="1200" cap="none" spc="0" normalizeH="0" baseline="0" noProof="0" dirty="0">
                <a:ln>
                  <a:noFill/>
                </a:ln>
                <a:effectLst/>
                <a:uLnTx/>
                <a:uFillTx/>
              </a:rPr>
              <a:t>Annual Safeguarding Training </a:t>
            </a:r>
            <a:br>
              <a:rPr kumimoji="0" lang="en-GB" b="1" i="0" u="none" strike="noStrike" kern="1200" cap="none" spc="0" normalizeH="0" baseline="0" noProof="0" dirty="0">
                <a:ln>
                  <a:noFill/>
                </a:ln>
                <a:effectLst/>
                <a:uLnTx/>
                <a:uFillTx/>
              </a:rPr>
            </a:br>
            <a:r>
              <a:rPr kumimoji="0" lang="en-GB" b="1" i="0" u="none" strike="noStrike" kern="1200" cap="none" spc="0" normalizeH="0" baseline="0" noProof="0" dirty="0">
                <a:ln>
                  <a:noFill/>
                </a:ln>
                <a:effectLst/>
                <a:uLnTx/>
                <a:uFillTx/>
              </a:rPr>
              <a:t>September 2025</a:t>
            </a:r>
          </a:p>
        </p:txBody>
      </p:sp>
      <p:sp>
        <p:nvSpPr>
          <p:cNvPr id="5" name="TextBox 4">
            <a:extLst>
              <a:ext uri="{FF2B5EF4-FFF2-40B4-BE49-F238E27FC236}">
                <a16:creationId xmlns:a16="http://schemas.microsoft.com/office/drawing/2014/main" id="{11641EA8-8DBB-9BE7-C423-F721023533EF}"/>
              </a:ext>
              <a:ext uri="{C183D7F6-B498-43B3-948B-1728B52AA6E4}">
                <adec:decorative xmlns:adec="http://schemas.microsoft.com/office/drawing/2017/decorative" val="1"/>
              </a:ext>
            </a:extLst>
          </p:cNvPr>
          <p:cNvSpPr txBox="1"/>
          <p:nvPr/>
        </p:nvSpPr>
        <p:spPr>
          <a:xfrm>
            <a:off x="1187624" y="555526"/>
            <a:ext cx="6120680" cy="338554"/>
          </a:xfrm>
          <a:prstGeom prst="rect">
            <a:avLst/>
          </a:prstGeom>
          <a:noFill/>
        </p:spPr>
        <p:txBody>
          <a:bodyPr wrap="square">
            <a:spAutoFit/>
          </a:bodyPr>
          <a:lstStyle/>
          <a:p>
            <a:pPr algn="ctr"/>
            <a:r>
              <a:rPr lang="en-GB" sz="1600" dirty="0">
                <a:latin typeface="Arial Nova Cond" panose="020B0506020202020204" pitchFamily="34" charset="0"/>
              </a:rPr>
              <a:t>Birmingham City Council Education Safeguarding Service </a:t>
            </a:r>
          </a:p>
        </p:txBody>
      </p:sp>
    </p:spTree>
    <p:extLst>
      <p:ext uri="{BB962C8B-B14F-4D97-AF65-F5344CB8AC3E}">
        <p14:creationId xmlns:p14="http://schemas.microsoft.com/office/powerpoint/2010/main" val="6930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D5D9F-45F3-6C6F-0279-1D3266A729A3}"/>
              </a:ext>
            </a:extLst>
          </p:cNvPr>
          <p:cNvSpPr>
            <a:spLocks noGrp="1"/>
          </p:cNvSpPr>
          <p:nvPr>
            <p:ph type="title"/>
          </p:nvPr>
        </p:nvSpPr>
        <p:spPr>
          <a:xfrm>
            <a:off x="457200" y="267494"/>
            <a:ext cx="8229600" cy="745592"/>
          </a:xfrm>
        </p:spPr>
        <p:txBody>
          <a:bodyPr>
            <a:normAutofit fontScale="90000"/>
          </a:bodyPr>
          <a:lstStyle/>
          <a:p>
            <a:r>
              <a:rPr lang="en-GB" dirty="0"/>
              <a:t>KCSI 2024 - Part 1 </a:t>
            </a:r>
            <a:br>
              <a:rPr lang="en-GB" dirty="0"/>
            </a:br>
            <a:r>
              <a:rPr lang="en-GB" dirty="0">
                <a:solidFill>
                  <a:schemeClr val="accent1">
                    <a:lumMod val="50000"/>
                  </a:schemeClr>
                </a:solidFill>
                <a:latin typeface="Arial" panose="020B0604020202020204" pitchFamily="34" charset="0"/>
                <a:ea typeface="MS Mincho" panose="02020609040205080304" pitchFamily="49" charset="-128"/>
              </a:rPr>
              <a:t>E</a:t>
            </a:r>
            <a:r>
              <a:rPr lang="en-GB" sz="2400" b="1" dirty="0">
                <a:solidFill>
                  <a:schemeClr val="accent1">
                    <a:lumMod val="50000"/>
                  </a:schemeClr>
                </a:solidFill>
                <a:effectLst/>
                <a:latin typeface="Arial" panose="020B0604020202020204" pitchFamily="34" charset="0"/>
                <a:ea typeface="MS Mincho" panose="02020609040205080304" pitchFamily="49" charset="-128"/>
              </a:rPr>
              <a:t>xploitation as a type of harm</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0082EC21-E94E-9FD1-D941-85B52DDC03FC}"/>
              </a:ext>
            </a:extLst>
          </p:cNvPr>
          <p:cNvSpPr>
            <a:spLocks noGrp="1"/>
          </p:cNvSpPr>
          <p:nvPr>
            <p:ph idx="1"/>
          </p:nvPr>
        </p:nvSpPr>
        <p:spPr>
          <a:xfrm>
            <a:off x="457200" y="1131590"/>
            <a:ext cx="8229600" cy="3394040"/>
          </a:xfrm>
        </p:spPr>
        <p:txBody>
          <a:bodyPr/>
          <a:lstStyle/>
          <a:p>
            <a:r>
              <a:rPr lang="en-GB" sz="1700" b="1" dirty="0">
                <a:solidFill>
                  <a:srgbClr val="000000"/>
                </a:solidFill>
                <a:effectLst/>
                <a:latin typeface="Arial" panose="020B0604020202020204" pitchFamily="34" charset="0"/>
                <a:ea typeface="MS Mincho" panose="02020609040205080304" pitchFamily="49" charset="-128"/>
              </a:rPr>
              <a:t>Inclusion of exploitation as a type of harm of which indicators staff need to be aware of</a:t>
            </a:r>
            <a:r>
              <a:rPr lang="en-GB" sz="1700" dirty="0">
                <a:solidFill>
                  <a:srgbClr val="000000"/>
                </a:solidFill>
                <a:effectLst/>
                <a:latin typeface="Arial" panose="020B0604020202020204" pitchFamily="34" charset="0"/>
                <a:ea typeface="MS Mincho" panose="02020609040205080304" pitchFamily="49" charset="-128"/>
              </a:rPr>
              <a:t> (para 19)</a:t>
            </a:r>
          </a:p>
          <a:p>
            <a:r>
              <a:rPr lang="en-GB" sz="1700" dirty="0">
                <a:solidFill>
                  <a:srgbClr val="000000"/>
                </a:solidFill>
                <a:effectLst/>
                <a:latin typeface="Arial" panose="020B0604020202020204" pitchFamily="34" charset="0"/>
                <a:ea typeface="MS Mincho" panose="02020609040205080304" pitchFamily="49" charset="-128"/>
              </a:rPr>
              <a:t>Exploitation is recognised as a standalone and serious risk of harm to children and young people and therefore staff are required to understand what it is and the indicators that may be presented in children and young people’s behaviour, disclosures and relationships with peers, adults and the environment around them. </a:t>
            </a:r>
          </a:p>
          <a:p>
            <a:r>
              <a:rPr lang="en-GB" sz="1700" dirty="0">
                <a:solidFill>
                  <a:srgbClr val="000000"/>
                </a:solidFill>
                <a:effectLst/>
                <a:latin typeface="Arial" panose="020B0604020202020204" pitchFamily="34" charset="0"/>
                <a:ea typeface="MS Mincho" panose="02020609040205080304" pitchFamily="49" charset="-128"/>
              </a:rPr>
              <a:t>This links with the importance of not treating older children to be more mature and capable than they are and recognising that some of their presenting behaviours may be a result of exploitation rather than not engaging or misusing their independence.  </a:t>
            </a:r>
          </a:p>
          <a:p>
            <a:endParaRPr lang="en-GB" dirty="0"/>
          </a:p>
        </p:txBody>
      </p:sp>
    </p:spTree>
    <p:extLst>
      <p:ext uri="{BB962C8B-B14F-4D97-AF65-F5344CB8AC3E}">
        <p14:creationId xmlns:p14="http://schemas.microsoft.com/office/powerpoint/2010/main" val="274649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7150-5DA1-D235-3870-A51424DC4DE8}"/>
              </a:ext>
            </a:extLst>
          </p:cNvPr>
          <p:cNvSpPr>
            <a:spLocks noGrp="1"/>
          </p:cNvSpPr>
          <p:nvPr>
            <p:ph type="title"/>
          </p:nvPr>
        </p:nvSpPr>
        <p:spPr/>
        <p:txBody>
          <a:bodyPr>
            <a:normAutofit fontScale="90000"/>
          </a:bodyPr>
          <a:lstStyle/>
          <a:p>
            <a:r>
              <a:rPr lang="en-GB" dirty="0"/>
              <a:t>KCSI 2024 - Part 1</a:t>
            </a:r>
            <a:br>
              <a:rPr lang="en-GB" dirty="0"/>
            </a:br>
            <a:r>
              <a:rPr lang="en-GB" dirty="0">
                <a:solidFill>
                  <a:schemeClr val="accent1">
                    <a:lumMod val="50000"/>
                  </a:schemeClr>
                </a:solidFill>
              </a:rPr>
              <a:t>Indicators of abuse and neglect </a:t>
            </a:r>
          </a:p>
        </p:txBody>
      </p:sp>
      <p:sp>
        <p:nvSpPr>
          <p:cNvPr id="3" name="Content Placeholder 2">
            <a:extLst>
              <a:ext uri="{FF2B5EF4-FFF2-40B4-BE49-F238E27FC236}">
                <a16:creationId xmlns:a16="http://schemas.microsoft.com/office/drawing/2014/main" id="{9B379106-8693-1667-02AE-FAE63B089B3C}"/>
              </a:ext>
            </a:extLst>
          </p:cNvPr>
          <p:cNvSpPr>
            <a:spLocks noGrp="1"/>
          </p:cNvSpPr>
          <p:nvPr>
            <p:ph idx="1"/>
          </p:nvPr>
        </p:nvSpPr>
        <p:spPr/>
        <p:txBody>
          <a:bodyPr/>
          <a:lstStyle/>
          <a:p>
            <a:r>
              <a:rPr lang="en-GB" sz="1800" b="1" dirty="0">
                <a:solidFill>
                  <a:srgbClr val="000000"/>
                </a:solidFill>
                <a:effectLst/>
                <a:latin typeface="Arial" panose="020B0604020202020204" pitchFamily="34" charset="0"/>
                <a:ea typeface="MS Mincho" panose="02020609040205080304" pitchFamily="49" charset="-128"/>
              </a:rPr>
              <a:t>Indicators of abuse and neglect includes mention of the impact on children seeing, hearing or experiencing the effects of domestic abuse - In response to Section 2 of The Domestic Abuse Act 2021</a:t>
            </a:r>
            <a:r>
              <a:rPr lang="en-GB" sz="1800" dirty="0">
                <a:solidFill>
                  <a:srgbClr val="000000"/>
                </a:solidFill>
                <a:effectLst/>
                <a:latin typeface="Arial" panose="020B0604020202020204" pitchFamily="34" charset="0"/>
                <a:ea typeface="MS Mincho" panose="02020609040205080304" pitchFamily="49" charset="-128"/>
              </a:rPr>
              <a:t> (para 24).</a:t>
            </a:r>
            <a:endParaRPr lang="en-GB" sz="1800" dirty="0">
              <a:solidFill>
                <a:srgbClr val="000000"/>
              </a:solidFill>
              <a:latin typeface="Arial" panose="020B0604020202020204" pitchFamily="34" charset="0"/>
              <a:ea typeface="MS Mincho" panose="02020609040205080304" pitchFamily="49" charset="-128"/>
            </a:endParaRPr>
          </a:p>
          <a:p>
            <a:r>
              <a:rPr lang="en-GB" sz="1800" dirty="0">
                <a:solidFill>
                  <a:srgbClr val="000000"/>
                </a:solidFill>
                <a:effectLst/>
                <a:latin typeface="Arial" panose="020B0604020202020204" pitchFamily="34" charset="0"/>
                <a:ea typeface="MS Mincho" panose="02020609040205080304" pitchFamily="49" charset="-128"/>
              </a:rPr>
              <a:t>It is important that staff recognise and understand that children are victims in their own right. Children within the same sibling groups may experience this abuse differently, impacting them in different ways and as such resulting in them having different needs. </a:t>
            </a:r>
          </a:p>
          <a:p>
            <a:r>
              <a:rPr lang="en-GB" sz="1800" dirty="0">
                <a:solidFill>
                  <a:srgbClr val="000000"/>
                </a:solidFill>
                <a:effectLst/>
                <a:latin typeface="Arial" panose="020B0604020202020204" pitchFamily="34" charset="0"/>
                <a:ea typeface="MS Mincho" panose="02020609040205080304" pitchFamily="49" charset="-128"/>
              </a:rPr>
              <a:t>Professionals should not automatically consider older children to be more resilient because they are not presenting with concerning behaviour or that a younger child is resilient because they have been exposed to less domestic abuse incidences. </a:t>
            </a:r>
          </a:p>
          <a:p>
            <a:endParaRPr lang="en-GB" dirty="0"/>
          </a:p>
        </p:txBody>
      </p:sp>
    </p:spTree>
    <p:extLst>
      <p:ext uri="{BB962C8B-B14F-4D97-AF65-F5344CB8AC3E}">
        <p14:creationId xmlns:p14="http://schemas.microsoft.com/office/powerpoint/2010/main" val="59042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C70F-4441-7B26-E797-14EB3F8F0AC0}"/>
              </a:ext>
            </a:extLst>
          </p:cNvPr>
          <p:cNvSpPr>
            <a:spLocks noGrp="1"/>
          </p:cNvSpPr>
          <p:nvPr>
            <p:ph type="title"/>
          </p:nvPr>
        </p:nvSpPr>
        <p:spPr/>
        <p:txBody>
          <a:bodyPr>
            <a:normAutofit fontScale="90000"/>
          </a:bodyPr>
          <a:lstStyle/>
          <a:p>
            <a:r>
              <a:rPr lang="en-GB" dirty="0"/>
              <a:t>KCSI 2024 - Part 1</a:t>
            </a:r>
            <a:br>
              <a:rPr lang="en-GB" dirty="0"/>
            </a:br>
            <a:r>
              <a:rPr lang="en-GB" dirty="0">
                <a:solidFill>
                  <a:schemeClr val="accent1">
                    <a:lumMod val="50000"/>
                  </a:schemeClr>
                </a:solidFill>
                <a:latin typeface="Arial" panose="020B0604020202020204" pitchFamily="34" charset="0"/>
                <a:ea typeface="MS Mincho" panose="02020609040205080304" pitchFamily="49" charset="-128"/>
              </a:rPr>
              <a:t>Terminology </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041F5C77-B708-47A8-5ADA-643ADAB09CBF}"/>
              </a:ext>
            </a:extLst>
          </p:cNvPr>
          <p:cNvSpPr>
            <a:spLocks noGrp="1"/>
          </p:cNvSpPr>
          <p:nvPr>
            <p:ph idx="1"/>
          </p:nvPr>
        </p:nvSpPr>
        <p:spPr>
          <a:xfrm>
            <a:off x="453800" y="1131590"/>
            <a:ext cx="8229600" cy="3394040"/>
          </a:xfrm>
        </p:spPr>
        <p:txBody>
          <a:bodyPr/>
          <a:lstStyle/>
          <a:p>
            <a:pPr marL="228600">
              <a:tabLst>
                <a:tab pos="5095875" algn="l"/>
              </a:tabLst>
            </a:pPr>
            <a:r>
              <a:rPr lang="en-GB" sz="1800" b="1" i="1" dirty="0">
                <a:solidFill>
                  <a:srgbClr val="000000"/>
                </a:solidFill>
                <a:latin typeface="Arial" panose="020B0604020202020204" pitchFamily="34" charset="0"/>
                <a:ea typeface="MS Mincho" panose="02020609040205080304" pitchFamily="49" charset="-128"/>
              </a:rPr>
              <a:t>The term </a:t>
            </a:r>
            <a:r>
              <a:rPr lang="en-GB" sz="1800" b="1" i="1" dirty="0">
                <a:solidFill>
                  <a:srgbClr val="000000"/>
                </a:solidFill>
                <a:effectLst/>
                <a:latin typeface="Arial" panose="020B0604020202020204" pitchFamily="34" charset="0"/>
                <a:ea typeface="MS Mincho" panose="02020609040205080304" pitchFamily="49" charset="-128"/>
              </a:rPr>
              <a:t>“deliberately missing education</a:t>
            </a:r>
            <a:r>
              <a:rPr lang="en-GB" sz="1800" b="1" dirty="0">
                <a:solidFill>
                  <a:srgbClr val="000000"/>
                </a:solidFill>
                <a:effectLst/>
                <a:latin typeface="Arial" panose="020B0604020202020204" pitchFamily="34" charset="0"/>
                <a:ea typeface="MS Mincho" panose="02020609040205080304" pitchFamily="49" charset="-128"/>
              </a:rPr>
              <a:t>” is worded </a:t>
            </a:r>
            <a:r>
              <a:rPr lang="en-GB" sz="1800" b="1" i="1" dirty="0">
                <a:solidFill>
                  <a:srgbClr val="000000"/>
                </a:solidFill>
                <a:effectLst/>
                <a:latin typeface="Arial" panose="020B0604020202020204" pitchFamily="34" charset="0"/>
                <a:ea typeface="MS Mincho" panose="02020609040205080304" pitchFamily="49" charset="-128"/>
              </a:rPr>
              <a:t>“unexplainable and/or persistent absences from education</a:t>
            </a:r>
            <a:r>
              <a:rPr lang="en-GB" sz="1800" b="1" dirty="0">
                <a:solidFill>
                  <a:srgbClr val="000000"/>
                </a:solidFill>
                <a:effectLst/>
                <a:latin typeface="Arial" panose="020B0604020202020204" pitchFamily="34" charset="0"/>
                <a:ea typeface="MS Mincho" panose="02020609040205080304" pitchFamily="49" charset="-128"/>
              </a:rPr>
              <a:t>”</a:t>
            </a:r>
            <a:r>
              <a:rPr lang="en-GB" sz="1800" dirty="0">
                <a:solidFill>
                  <a:srgbClr val="000000"/>
                </a:solidFill>
                <a:effectLst/>
                <a:latin typeface="Arial" panose="020B0604020202020204" pitchFamily="34" charset="0"/>
                <a:ea typeface="MS Mincho" panose="02020609040205080304" pitchFamily="49" charset="-128"/>
              </a:rPr>
              <a:t> (para 29).</a:t>
            </a:r>
          </a:p>
          <a:p>
            <a:pPr marL="0" indent="0">
              <a:buNone/>
              <a:tabLst>
                <a:tab pos="5095875" algn="l"/>
              </a:tabLst>
            </a:pPr>
            <a:endParaRPr lang="en-GB" sz="800" dirty="0">
              <a:solidFill>
                <a:srgbClr val="000000"/>
              </a:solidFill>
              <a:effectLst/>
              <a:latin typeface="Arial" panose="020B0604020202020204" pitchFamily="34" charset="0"/>
              <a:ea typeface="MS Mincho" panose="02020609040205080304" pitchFamily="49" charset="-128"/>
            </a:endParaRPr>
          </a:p>
          <a:p>
            <a:pPr>
              <a:tabLst>
                <a:tab pos="5095875" algn="l"/>
              </a:tabLst>
            </a:pPr>
            <a:r>
              <a:rPr lang="en-GB" sz="1800" dirty="0">
                <a:solidFill>
                  <a:srgbClr val="000000"/>
                </a:solidFill>
                <a:effectLst/>
                <a:latin typeface="Arial" panose="020B0604020202020204" pitchFamily="34" charset="0"/>
                <a:ea typeface="MS Mincho" panose="02020609040205080304" pitchFamily="49" charset="-128"/>
              </a:rPr>
              <a:t>This language ensures that such concerns are considered with a safeguarding lens, and children are not blamed for missing education.</a:t>
            </a:r>
            <a:endParaRPr lang="en-GB" sz="1800" dirty="0">
              <a:solidFill>
                <a:srgbClr val="000000"/>
              </a:solidFill>
              <a:latin typeface="Arial" panose="020B0604020202020204" pitchFamily="34" charset="0"/>
              <a:ea typeface="MS Mincho" panose="02020609040205080304" pitchFamily="49" charset="-128"/>
            </a:endParaRPr>
          </a:p>
          <a:p>
            <a:pPr marL="0" indent="0">
              <a:buNone/>
              <a:tabLst>
                <a:tab pos="5095875" algn="l"/>
              </a:tabLst>
            </a:pPr>
            <a:endParaRPr lang="en-GB" sz="1800" dirty="0">
              <a:solidFill>
                <a:srgbClr val="000000"/>
              </a:solidFill>
              <a:latin typeface="Arial" panose="020B0604020202020204" pitchFamily="34" charset="0"/>
              <a:ea typeface="MS Mincho" panose="02020609040205080304" pitchFamily="49" charset="-128"/>
            </a:endParaRPr>
          </a:p>
          <a:p>
            <a:pPr>
              <a:tabLst>
                <a:tab pos="5095875" algn="l"/>
              </a:tabLst>
            </a:pPr>
            <a:r>
              <a:rPr lang="en-GB" sz="1800" dirty="0">
                <a:solidFill>
                  <a:srgbClr val="000000"/>
                </a:solidFill>
                <a:effectLst/>
                <a:latin typeface="Arial" panose="020B0604020202020204" pitchFamily="34" charset="0"/>
                <a:ea typeface="MS Mincho" panose="02020609040205080304" pitchFamily="49" charset="-128"/>
              </a:rPr>
              <a:t>This links further with the introduction of exploitation as one of the possible reasons for these absences and the need to consider any and all risk/influencing factors around a child that may be contributing to the absence</a:t>
            </a:r>
          </a:p>
          <a:p>
            <a:pPr marL="228600">
              <a:tabLst>
                <a:tab pos="5095875" algn="l"/>
              </a:tabLst>
            </a:pPr>
            <a:endParaRPr lang="en-GB" sz="1800" dirty="0">
              <a:solidFill>
                <a:srgbClr val="000000"/>
              </a:solidFill>
              <a:effectLst/>
              <a:latin typeface="Arial" panose="020B0604020202020204" pitchFamily="34" charset="0"/>
              <a:ea typeface="MS Mincho" panose="02020609040205080304" pitchFamily="49" charset="-128"/>
            </a:endParaRPr>
          </a:p>
          <a:p>
            <a:endParaRPr lang="en-GB" dirty="0"/>
          </a:p>
        </p:txBody>
      </p:sp>
    </p:spTree>
    <p:extLst>
      <p:ext uri="{BB962C8B-B14F-4D97-AF65-F5344CB8AC3E}">
        <p14:creationId xmlns:p14="http://schemas.microsoft.com/office/powerpoint/2010/main" val="3132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5253C-6779-CA12-E595-8A634DA2425B}"/>
              </a:ext>
            </a:extLst>
          </p:cNvPr>
          <p:cNvSpPr>
            <a:spLocks noGrp="1"/>
          </p:cNvSpPr>
          <p:nvPr>
            <p:ph type="title"/>
          </p:nvPr>
        </p:nvSpPr>
        <p:spPr/>
        <p:txBody>
          <a:bodyPr>
            <a:normAutofit fontScale="90000"/>
          </a:bodyPr>
          <a:lstStyle/>
          <a:p>
            <a:r>
              <a:rPr lang="en-GB" dirty="0"/>
              <a:t>KCSI 2024 - Part 2</a:t>
            </a:r>
            <a:br>
              <a:rPr lang="en-GB" dirty="0"/>
            </a:br>
            <a:r>
              <a:rPr lang="en-GB" dirty="0">
                <a:solidFill>
                  <a:schemeClr val="accent1">
                    <a:lumMod val="50000"/>
                  </a:schemeClr>
                </a:solidFill>
              </a:rPr>
              <a:t>Oversight of APs </a:t>
            </a:r>
          </a:p>
        </p:txBody>
      </p:sp>
      <p:sp>
        <p:nvSpPr>
          <p:cNvPr id="3" name="Content Placeholder 2">
            <a:extLst>
              <a:ext uri="{FF2B5EF4-FFF2-40B4-BE49-F238E27FC236}">
                <a16:creationId xmlns:a16="http://schemas.microsoft.com/office/drawing/2014/main" id="{B42FB50F-A510-D20E-C931-EE0A5384C4C8}"/>
              </a:ext>
            </a:extLst>
          </p:cNvPr>
          <p:cNvSpPr>
            <a:spLocks noGrp="1"/>
          </p:cNvSpPr>
          <p:nvPr>
            <p:ph idx="1"/>
          </p:nvPr>
        </p:nvSpPr>
        <p:spPr/>
        <p:txBody>
          <a:bodyPr/>
          <a:lstStyle/>
          <a:p>
            <a:r>
              <a:rPr lang="en-GB" sz="1700" b="1" dirty="0">
                <a:solidFill>
                  <a:srgbClr val="000000"/>
                </a:solidFill>
                <a:effectLst/>
                <a:latin typeface="Arial" panose="020B0604020202020204" pitchFamily="34" charset="0"/>
                <a:ea typeface="MS Mincho" panose="02020609040205080304" pitchFamily="49" charset="-128"/>
              </a:rPr>
              <a:t>Emphasis on the need for schools to ensure they have oversight of APs – “Where a school places a pupil with an alternative provision provider, it continues to be responsible for the safeguarding of that pupil and should be satisfied that the placement meets the pupil’s needs</a:t>
            </a:r>
            <a:r>
              <a:rPr lang="en-GB" sz="1700" dirty="0">
                <a:solidFill>
                  <a:srgbClr val="000000"/>
                </a:solidFill>
                <a:effectLst/>
                <a:latin typeface="Arial" panose="020B0604020202020204" pitchFamily="34" charset="0"/>
                <a:ea typeface="MS Mincho" panose="02020609040205080304" pitchFamily="49" charset="-128"/>
              </a:rPr>
              <a:t>” (para 171).</a:t>
            </a:r>
          </a:p>
          <a:p>
            <a:pPr marL="0" indent="0">
              <a:buNone/>
            </a:pPr>
            <a:endParaRPr lang="en-GB" sz="1700" dirty="0">
              <a:solidFill>
                <a:srgbClr val="000000"/>
              </a:solidFill>
              <a:effectLst/>
              <a:latin typeface="Arial" panose="020B0604020202020204" pitchFamily="34" charset="0"/>
              <a:ea typeface="MS Mincho" panose="02020609040205080304" pitchFamily="49" charset="-128"/>
            </a:endParaRPr>
          </a:p>
          <a:p>
            <a:r>
              <a:rPr lang="en-GB" sz="1700" dirty="0">
                <a:solidFill>
                  <a:srgbClr val="000000"/>
                </a:solidFill>
                <a:effectLst/>
                <a:latin typeface="Arial" panose="020B0604020202020204" pitchFamily="34" charset="0"/>
                <a:ea typeface="MS Mincho" panose="02020609040205080304" pitchFamily="49" charset="-128"/>
              </a:rPr>
              <a:t>There has been an increased focus on the use of alternative provisions during inspections and as such it is important that where schools use this pathways for children, they ensure that such provision is suitable both for their education but also a child’s wellbeing. The child remains the responsibility of the school whilst they attend an AP. </a:t>
            </a:r>
          </a:p>
          <a:p>
            <a:endParaRPr lang="en-GB" dirty="0"/>
          </a:p>
        </p:txBody>
      </p:sp>
    </p:spTree>
    <p:extLst>
      <p:ext uri="{BB962C8B-B14F-4D97-AF65-F5344CB8AC3E}">
        <p14:creationId xmlns:p14="http://schemas.microsoft.com/office/powerpoint/2010/main" val="225358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BDA46-BA7E-2F02-266B-964A69A1FB76}"/>
              </a:ext>
            </a:extLst>
          </p:cNvPr>
          <p:cNvSpPr>
            <a:spLocks noGrp="1"/>
          </p:cNvSpPr>
          <p:nvPr>
            <p:ph type="title"/>
          </p:nvPr>
        </p:nvSpPr>
        <p:spPr/>
        <p:txBody>
          <a:bodyPr>
            <a:normAutofit fontScale="90000"/>
          </a:bodyPr>
          <a:lstStyle/>
          <a:p>
            <a:r>
              <a:rPr lang="en-GB" dirty="0"/>
              <a:t>KCSI 2024 - Part 2</a:t>
            </a:r>
            <a:br>
              <a:rPr lang="en-GB" dirty="0"/>
            </a:br>
            <a:r>
              <a:rPr lang="en-GB" dirty="0">
                <a:solidFill>
                  <a:schemeClr val="accent1">
                    <a:lumMod val="50000"/>
                  </a:schemeClr>
                </a:solidFill>
              </a:rPr>
              <a:t>Elective Home Education (EHE) </a:t>
            </a:r>
          </a:p>
        </p:txBody>
      </p:sp>
      <p:sp>
        <p:nvSpPr>
          <p:cNvPr id="3" name="Content Placeholder 2">
            <a:extLst>
              <a:ext uri="{FF2B5EF4-FFF2-40B4-BE49-F238E27FC236}">
                <a16:creationId xmlns:a16="http://schemas.microsoft.com/office/drawing/2014/main" id="{88A47BC2-4975-CF1B-2998-C2D8FAF69AAC}"/>
              </a:ext>
            </a:extLst>
          </p:cNvPr>
          <p:cNvSpPr>
            <a:spLocks noGrp="1"/>
          </p:cNvSpPr>
          <p:nvPr>
            <p:ph idx="1"/>
          </p:nvPr>
        </p:nvSpPr>
        <p:spPr>
          <a:xfrm>
            <a:off x="395536" y="1059582"/>
            <a:ext cx="8229600" cy="3394040"/>
          </a:xfrm>
        </p:spPr>
        <p:txBody>
          <a:bodyPr>
            <a:normAutofit/>
          </a:bodyPr>
          <a:lstStyle/>
          <a:p>
            <a:pPr>
              <a:tabLst>
                <a:tab pos="5095875" algn="l"/>
              </a:tabLst>
            </a:pPr>
            <a:r>
              <a:rPr lang="en-GB" sz="1500" b="1" dirty="0">
                <a:solidFill>
                  <a:srgbClr val="000000"/>
                </a:solidFill>
                <a:effectLst/>
                <a:latin typeface="Arial" panose="020B0604020202020204" pitchFamily="34" charset="0"/>
                <a:ea typeface="MS Mincho" panose="02020609040205080304" pitchFamily="49" charset="-128"/>
              </a:rPr>
              <a:t>Reframed tone when describing Elective Home Education (EHE) – removal of </a:t>
            </a:r>
            <a:r>
              <a:rPr lang="en-GB" sz="1500" b="1" i="1" dirty="0">
                <a:solidFill>
                  <a:srgbClr val="000000"/>
                </a:solidFill>
                <a:effectLst/>
                <a:latin typeface="Arial" panose="020B0604020202020204" pitchFamily="34" charset="0"/>
                <a:ea typeface="MS Mincho" panose="02020609040205080304" pitchFamily="49" charset="-128"/>
              </a:rPr>
              <a:t>“overwhelmingly”</a:t>
            </a:r>
            <a:r>
              <a:rPr lang="en-GB" sz="1500" b="1" dirty="0">
                <a:solidFill>
                  <a:srgbClr val="000000"/>
                </a:solidFill>
                <a:effectLst/>
                <a:latin typeface="Arial" panose="020B0604020202020204" pitchFamily="34" charset="0"/>
                <a:ea typeface="MS Mincho" panose="02020609040205080304" pitchFamily="49" charset="-128"/>
              </a:rPr>
              <a:t> positive with introduction of the need to recognise that as well as being less visible some children are </a:t>
            </a:r>
            <a:r>
              <a:rPr lang="en-GB" sz="1500" b="1" i="1" dirty="0">
                <a:solidFill>
                  <a:srgbClr val="000000"/>
                </a:solidFill>
                <a:effectLst/>
                <a:latin typeface="Arial" panose="020B0604020202020204" pitchFamily="34" charset="0"/>
                <a:ea typeface="MS Mincho" panose="02020609040205080304" pitchFamily="49" charset="-128"/>
              </a:rPr>
              <a:t>“not in receipt of suitable education</a:t>
            </a:r>
            <a:r>
              <a:rPr lang="en-GB" sz="1500" i="1" dirty="0">
                <a:solidFill>
                  <a:srgbClr val="000000"/>
                </a:solidFill>
                <a:effectLst/>
                <a:latin typeface="Arial" panose="020B0604020202020204" pitchFamily="34" charset="0"/>
                <a:ea typeface="MS Mincho" panose="02020609040205080304" pitchFamily="49" charset="-128"/>
              </a:rPr>
              <a:t>”</a:t>
            </a:r>
            <a:r>
              <a:rPr lang="en-GB" sz="1500" dirty="0">
                <a:solidFill>
                  <a:srgbClr val="000000"/>
                </a:solidFill>
                <a:effectLst/>
                <a:latin typeface="Arial" panose="020B0604020202020204" pitchFamily="34" charset="0"/>
                <a:ea typeface="MS Mincho" panose="02020609040205080304" pitchFamily="49" charset="-128"/>
              </a:rPr>
              <a:t> (page 179). </a:t>
            </a:r>
          </a:p>
          <a:p>
            <a:pPr marL="0" indent="0">
              <a:buNone/>
              <a:tabLst>
                <a:tab pos="5095875" algn="l"/>
              </a:tabLst>
            </a:pPr>
            <a:endParaRPr lang="en-GB" sz="1500" dirty="0">
              <a:solidFill>
                <a:srgbClr val="000000"/>
              </a:solidFill>
              <a:latin typeface="Arial" panose="020B0604020202020204" pitchFamily="34" charset="0"/>
              <a:ea typeface="MS Mincho" panose="02020609040205080304" pitchFamily="49" charset="-128"/>
            </a:endParaRPr>
          </a:p>
          <a:p>
            <a:pPr>
              <a:tabLst>
                <a:tab pos="5095875" algn="l"/>
              </a:tabLst>
            </a:pPr>
            <a:r>
              <a:rPr lang="en-GB" sz="1500" dirty="0">
                <a:solidFill>
                  <a:srgbClr val="000000"/>
                </a:solidFill>
                <a:effectLst/>
                <a:latin typeface="Arial" panose="020B0604020202020204" pitchFamily="34" charset="0"/>
                <a:ea typeface="MS Mincho" panose="02020609040205080304" pitchFamily="49" charset="-128"/>
              </a:rPr>
              <a:t>There has been an increase nationally in the number of children whom parents have decided to EHE. Whilst such provision of education is suitable for many children enabling them to thrive and learn, this change in language highlights the fact that professionals need to be aware and recognise that when a child is EHE they are less visible which can increase vulnerability and impact on the suitability of the education they receive.</a:t>
            </a:r>
          </a:p>
          <a:p>
            <a:pPr marL="0" indent="0">
              <a:buNone/>
              <a:tabLst>
                <a:tab pos="5095875" algn="l"/>
              </a:tabLst>
            </a:pPr>
            <a:endParaRPr lang="en-GB" sz="1500" dirty="0">
              <a:solidFill>
                <a:srgbClr val="000000"/>
              </a:solidFill>
              <a:latin typeface="Arial" panose="020B0604020202020204" pitchFamily="34" charset="0"/>
              <a:ea typeface="MS Mincho" panose="02020609040205080304" pitchFamily="49" charset="-128"/>
            </a:endParaRPr>
          </a:p>
          <a:p>
            <a:pPr>
              <a:tabLst>
                <a:tab pos="5095875" algn="l"/>
              </a:tabLst>
            </a:pPr>
            <a:r>
              <a:rPr lang="en-GB" sz="1500" dirty="0">
                <a:solidFill>
                  <a:srgbClr val="000000"/>
                </a:solidFill>
                <a:effectLst/>
                <a:latin typeface="Arial" panose="020B0604020202020204" pitchFamily="34" charset="0"/>
                <a:ea typeface="MS Mincho" panose="02020609040205080304" pitchFamily="49" charset="-128"/>
              </a:rPr>
              <a:t>The National Safeguarding Practice Panel published a report, </a:t>
            </a:r>
            <a:r>
              <a:rPr lang="en-GB" sz="1500" u="sng" dirty="0">
                <a:solidFill>
                  <a:srgbClr val="000000"/>
                </a:solidFill>
                <a:effectLst/>
                <a:latin typeface="Arial" panose="020B0604020202020204" pitchFamily="34" charset="0"/>
                <a:ea typeface="MS Mincho" panose="02020609040205080304" pitchFamily="49" charset="-128"/>
                <a:hlinkClick r:id="rId2"/>
              </a:rPr>
              <a:t>Safeguarding Children in Elective Home Education (2024)</a:t>
            </a:r>
            <a:r>
              <a:rPr lang="en-GB" sz="1500" dirty="0">
                <a:solidFill>
                  <a:srgbClr val="000000"/>
                </a:solidFill>
                <a:effectLst/>
                <a:latin typeface="Arial" panose="020B0604020202020204" pitchFamily="34" charset="0"/>
                <a:ea typeface="MS Mincho" panose="02020609040205080304" pitchFamily="49" charset="-128"/>
              </a:rPr>
              <a:t> on the area of EHE and identified areas of learning from cases which featured this style of educational provision</a:t>
            </a:r>
            <a:r>
              <a:rPr lang="en-GB" sz="1500" b="1" dirty="0">
                <a:solidFill>
                  <a:srgbClr val="000000"/>
                </a:solidFill>
                <a:effectLst/>
                <a:latin typeface="Arial" panose="020B0604020202020204" pitchFamily="34" charset="0"/>
                <a:ea typeface="MS Mincho" panose="02020609040205080304" pitchFamily="49" charset="-128"/>
              </a:rPr>
              <a:t>.</a:t>
            </a:r>
            <a:endParaRPr lang="en-GB" sz="1500" dirty="0">
              <a:solidFill>
                <a:srgbClr val="000000"/>
              </a:solidFill>
              <a:effectLst/>
              <a:latin typeface="Arial" panose="020B0604020202020204" pitchFamily="34" charset="0"/>
              <a:ea typeface="MS Mincho" panose="02020609040205080304" pitchFamily="49" charset="-128"/>
            </a:endParaRPr>
          </a:p>
          <a:p>
            <a:endParaRPr lang="en-GB" dirty="0"/>
          </a:p>
        </p:txBody>
      </p:sp>
    </p:spTree>
    <p:extLst>
      <p:ext uri="{BB962C8B-B14F-4D97-AF65-F5344CB8AC3E}">
        <p14:creationId xmlns:p14="http://schemas.microsoft.com/office/powerpoint/2010/main" val="357999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3AB9D-78A2-E0BD-0E34-D3899223AD05}"/>
              </a:ext>
            </a:extLst>
          </p:cNvPr>
          <p:cNvSpPr>
            <a:spLocks noGrp="1"/>
          </p:cNvSpPr>
          <p:nvPr>
            <p:ph type="title"/>
          </p:nvPr>
        </p:nvSpPr>
        <p:spPr/>
        <p:txBody>
          <a:bodyPr>
            <a:normAutofit fontScale="90000"/>
          </a:bodyPr>
          <a:lstStyle/>
          <a:p>
            <a:r>
              <a:rPr lang="en-GB" dirty="0"/>
              <a:t>KCSI 2024 - Part 2</a:t>
            </a:r>
            <a:br>
              <a:rPr lang="en-GB" dirty="0"/>
            </a:br>
            <a:r>
              <a:rPr lang="en-GB" dirty="0">
                <a:solidFill>
                  <a:schemeClr val="accent1">
                    <a:lumMod val="50000"/>
                  </a:schemeClr>
                </a:solidFill>
              </a:rPr>
              <a:t>Gender </a:t>
            </a:r>
            <a:r>
              <a:rPr lang="en-GB" dirty="0">
                <a:solidFill>
                  <a:schemeClr val="accent1">
                    <a:lumMod val="50000"/>
                  </a:schemeClr>
                </a:solidFill>
                <a:latin typeface="Arial" panose="020B0604020202020204" pitchFamily="34" charset="0"/>
                <a:ea typeface="MS Mincho" panose="02020609040205080304" pitchFamily="49" charset="-128"/>
              </a:rPr>
              <a:t>Q</a:t>
            </a:r>
            <a:r>
              <a:rPr lang="en-GB" sz="2400" b="1" dirty="0">
                <a:solidFill>
                  <a:schemeClr val="accent1">
                    <a:lumMod val="50000"/>
                  </a:schemeClr>
                </a:solidFill>
                <a:effectLst/>
                <a:latin typeface="Arial" panose="020B0604020202020204" pitchFamily="34" charset="0"/>
                <a:ea typeface="MS Mincho" panose="02020609040205080304" pitchFamily="49" charset="-128"/>
              </a:rPr>
              <a:t>uestioning</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9E849138-A382-1BE0-0459-F28A95156F8F}"/>
              </a:ext>
            </a:extLst>
          </p:cNvPr>
          <p:cNvSpPr>
            <a:spLocks noGrp="1"/>
          </p:cNvSpPr>
          <p:nvPr>
            <p:ph idx="1"/>
          </p:nvPr>
        </p:nvSpPr>
        <p:spPr/>
        <p:txBody>
          <a:bodyPr>
            <a:normAutofit fontScale="92500"/>
          </a:bodyPr>
          <a:lstStyle/>
          <a:p>
            <a:pPr>
              <a:tabLst>
                <a:tab pos="5095875" algn="l"/>
              </a:tabLst>
            </a:pPr>
            <a:r>
              <a:rPr lang="en-GB" sz="1700" b="1" dirty="0">
                <a:solidFill>
                  <a:srgbClr val="000000"/>
                </a:solidFill>
                <a:effectLst/>
                <a:latin typeface="Arial" panose="020B0604020202020204" pitchFamily="34" charset="0"/>
                <a:ea typeface="MS Mincho" panose="02020609040205080304" pitchFamily="49" charset="-128"/>
              </a:rPr>
              <a:t>Three paragraphs (206-208) were added to the retitled section on children who are lesbian, gay, bisexual or gender questioning</a:t>
            </a:r>
            <a:r>
              <a:rPr lang="en-GB" sz="1700" dirty="0">
                <a:solidFill>
                  <a:srgbClr val="000000"/>
                </a:solidFill>
                <a:effectLst/>
                <a:latin typeface="Arial" panose="020B0604020202020204" pitchFamily="34" charset="0"/>
                <a:ea typeface="MS Mincho" panose="02020609040205080304" pitchFamily="49" charset="-128"/>
              </a:rPr>
              <a:t>. The term ‘bi’ is replaced with ‘bisexual’ and the term ‘trans’ has been removed from KCSIE   which flags this section “remains under review, pending the outcome of the gender questioning children guidance consultation” which closed in December 2023. The results of the consultation and the DfE's response will be </a:t>
            </a:r>
            <a:r>
              <a:rPr lang="en-GB" sz="1700" u="none" strike="noStrike" dirty="0">
                <a:solidFill>
                  <a:srgbClr val="0055CC"/>
                </a:solidFill>
                <a:effectLst/>
                <a:latin typeface="Arial" panose="020B0604020202020204" pitchFamily="34" charset="0"/>
                <a:ea typeface="MS Mincho" panose="02020609040205080304" pitchFamily="49" charset="-128"/>
                <a:hlinkClick r:id="rId2" tooltip="View the departments list of consultations"/>
              </a:rPr>
              <a:t>published on GOV.UK</a:t>
            </a:r>
            <a:r>
              <a:rPr lang="en-GB" sz="1700" dirty="0">
                <a:solidFill>
                  <a:srgbClr val="000000"/>
                </a:solidFill>
                <a:effectLst/>
                <a:latin typeface="Arial" panose="020B0604020202020204" pitchFamily="34" charset="0"/>
                <a:ea typeface="MS Mincho" panose="02020609040205080304" pitchFamily="49" charset="-128"/>
              </a:rPr>
              <a:t> in 2025.</a:t>
            </a:r>
          </a:p>
          <a:p>
            <a:pPr marL="228600">
              <a:buNone/>
              <a:tabLst>
                <a:tab pos="5095875" algn="l"/>
              </a:tabLst>
            </a:pPr>
            <a:r>
              <a:rPr lang="en-GB" sz="1700" dirty="0">
                <a:solidFill>
                  <a:srgbClr val="000000"/>
                </a:solidFill>
                <a:effectLst/>
                <a:latin typeface="Arial" panose="020B0604020202020204" pitchFamily="34" charset="0"/>
                <a:ea typeface="MS Mincho" panose="02020609040205080304" pitchFamily="49" charset="-128"/>
              </a:rPr>
              <a:t> </a:t>
            </a:r>
          </a:p>
          <a:p>
            <a:pPr>
              <a:tabLst>
                <a:tab pos="5095875" algn="l"/>
              </a:tabLst>
            </a:pPr>
            <a:r>
              <a:rPr lang="en-GB" sz="1700" dirty="0">
                <a:solidFill>
                  <a:srgbClr val="000000"/>
                </a:solidFill>
                <a:effectLst/>
                <a:latin typeface="Arial" panose="020B0604020202020204" pitchFamily="34" charset="0"/>
                <a:ea typeface="MS Mincho" panose="02020609040205080304" pitchFamily="49" charset="-128"/>
              </a:rPr>
              <a:t>When supporting a gender questioning child, schools should take a cautious approach and consider the broad range of their individual needs, in partnership with the child’s parents (other than in the exceptionally rare circumstances where involving parents would constitute a significant risk of harm to the child), including any clinical advice that is available and how to address wider vulnerabilities such as the risk of bullying. </a:t>
            </a:r>
          </a:p>
          <a:p>
            <a:endParaRPr lang="en-GB" dirty="0"/>
          </a:p>
        </p:txBody>
      </p:sp>
    </p:spTree>
    <p:extLst>
      <p:ext uri="{BB962C8B-B14F-4D97-AF65-F5344CB8AC3E}">
        <p14:creationId xmlns:p14="http://schemas.microsoft.com/office/powerpoint/2010/main" val="192551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DA89-CB9E-66A5-E2AA-53782BB80C6D}"/>
              </a:ext>
            </a:extLst>
          </p:cNvPr>
          <p:cNvSpPr>
            <a:spLocks noGrp="1"/>
          </p:cNvSpPr>
          <p:nvPr>
            <p:ph type="title"/>
          </p:nvPr>
        </p:nvSpPr>
        <p:spPr>
          <a:xfrm>
            <a:off x="457200" y="195486"/>
            <a:ext cx="8229600" cy="745592"/>
          </a:xfrm>
        </p:spPr>
        <p:txBody>
          <a:bodyPr>
            <a:normAutofit fontScale="90000"/>
          </a:bodyPr>
          <a:lstStyle/>
          <a:p>
            <a:r>
              <a:rPr lang="en-GB" dirty="0"/>
              <a:t>KCSI 2024 - Part 2</a:t>
            </a:r>
            <a:br>
              <a:rPr lang="en-GB" dirty="0"/>
            </a:br>
            <a:r>
              <a:rPr lang="en-GB" sz="2400" b="1" dirty="0">
                <a:solidFill>
                  <a:schemeClr val="accent1">
                    <a:lumMod val="50000"/>
                  </a:schemeClr>
                </a:solidFill>
                <a:effectLst/>
                <a:latin typeface="Arial" panose="020B0604020202020204" pitchFamily="34" charset="0"/>
                <a:ea typeface="MS Mincho" panose="02020609040205080304" pitchFamily="49" charset="-128"/>
              </a:rPr>
              <a:t>Terminology</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AF4B2763-D01F-0EA9-5546-4CFF2CFE8D49}"/>
              </a:ext>
            </a:extLst>
          </p:cNvPr>
          <p:cNvSpPr>
            <a:spLocks noGrp="1"/>
          </p:cNvSpPr>
          <p:nvPr>
            <p:ph idx="1"/>
          </p:nvPr>
        </p:nvSpPr>
        <p:spPr>
          <a:xfrm>
            <a:off x="457200" y="1131590"/>
            <a:ext cx="8023920" cy="3394040"/>
          </a:xfrm>
        </p:spPr>
        <p:txBody>
          <a:bodyPr/>
          <a:lstStyle/>
          <a:p>
            <a:r>
              <a:rPr lang="en-GB" sz="1800" b="1" i="1" dirty="0">
                <a:solidFill>
                  <a:srgbClr val="000000"/>
                </a:solidFill>
                <a:effectLst/>
                <a:latin typeface="Arial" panose="020B0604020202020204" pitchFamily="34" charset="0"/>
                <a:ea typeface="MS Mincho" panose="02020609040205080304" pitchFamily="49" charset="-128"/>
              </a:rPr>
              <a:t>“Provide a safe space”</a:t>
            </a:r>
            <a:r>
              <a:rPr lang="en-GB" sz="1800" b="1" dirty="0">
                <a:solidFill>
                  <a:srgbClr val="000000"/>
                </a:solidFill>
                <a:effectLst/>
                <a:latin typeface="Arial" panose="020B0604020202020204" pitchFamily="34" charset="0"/>
                <a:ea typeface="MS Mincho" panose="02020609040205080304" pitchFamily="49" charset="-128"/>
              </a:rPr>
              <a:t> described as </a:t>
            </a:r>
            <a:r>
              <a:rPr lang="en-GB" sz="1800" b="1" i="1" dirty="0">
                <a:solidFill>
                  <a:srgbClr val="000000"/>
                </a:solidFill>
                <a:effectLst/>
                <a:latin typeface="Arial" panose="020B0604020202020204" pitchFamily="34" charset="0"/>
                <a:ea typeface="MS Mincho" panose="02020609040205080304" pitchFamily="49" charset="-128"/>
              </a:rPr>
              <a:t>“create a culture”</a:t>
            </a:r>
            <a:r>
              <a:rPr lang="en-GB" sz="1800" b="1" dirty="0">
                <a:solidFill>
                  <a:srgbClr val="000000"/>
                </a:solidFill>
                <a:effectLst/>
                <a:latin typeface="Arial" panose="020B0604020202020204" pitchFamily="34" charset="0"/>
                <a:ea typeface="MS Mincho" panose="02020609040205080304" pitchFamily="49" charset="-128"/>
              </a:rPr>
              <a:t> where children are able to speak and share their concerns with staff</a:t>
            </a:r>
            <a:r>
              <a:rPr lang="en-GB" sz="1800" b="1" dirty="0">
                <a:solidFill>
                  <a:srgbClr val="000000"/>
                </a:solidFill>
                <a:latin typeface="Arial" panose="020B0604020202020204" pitchFamily="34" charset="0"/>
                <a:ea typeface="MS Mincho" panose="02020609040205080304" pitchFamily="49" charset="-128"/>
              </a:rPr>
              <a:t>.</a:t>
            </a:r>
          </a:p>
          <a:p>
            <a:pPr marL="0" indent="0">
              <a:buNone/>
            </a:pPr>
            <a:endParaRPr lang="en-GB" sz="800" b="1" dirty="0">
              <a:solidFill>
                <a:srgbClr val="000000"/>
              </a:solidFill>
              <a:latin typeface="Arial" panose="020B0604020202020204" pitchFamily="34" charset="0"/>
              <a:ea typeface="MS Mincho" panose="02020609040205080304" pitchFamily="49" charset="-128"/>
            </a:endParaRPr>
          </a:p>
          <a:p>
            <a:r>
              <a:rPr lang="en-GB" sz="1800" dirty="0">
                <a:solidFill>
                  <a:srgbClr val="000000"/>
                </a:solidFill>
                <a:effectLst/>
                <a:latin typeface="Arial" panose="020B0604020202020204" pitchFamily="34" charset="0"/>
                <a:ea typeface="MS Mincho" panose="02020609040205080304" pitchFamily="49" charset="-128"/>
              </a:rPr>
              <a:t>This seeks to raise awareness of the importance that there should be a whole school culture which promotes safety and welcomes children to be comfortable to share and disclose any information which may be worrying them. </a:t>
            </a:r>
          </a:p>
          <a:p>
            <a:pPr marL="0" indent="0">
              <a:buNone/>
            </a:pPr>
            <a:endParaRPr lang="en-GB" sz="800" dirty="0">
              <a:solidFill>
                <a:srgbClr val="000000"/>
              </a:solidFill>
              <a:latin typeface="Arial" panose="020B0604020202020204" pitchFamily="34" charset="0"/>
              <a:ea typeface="MS Mincho" panose="02020609040205080304" pitchFamily="49" charset="-128"/>
            </a:endParaRPr>
          </a:p>
          <a:p>
            <a:r>
              <a:rPr lang="en-GB" sz="1800" dirty="0">
                <a:solidFill>
                  <a:srgbClr val="000000"/>
                </a:solidFill>
                <a:latin typeface="Arial" panose="020B0604020202020204" pitchFamily="34" charset="0"/>
                <a:ea typeface="MS Mincho" panose="02020609040205080304" pitchFamily="49" charset="-128"/>
              </a:rPr>
              <a:t>It is important that when staff have any concerns about child-on-child abuse they should speak to their DSL. </a:t>
            </a:r>
          </a:p>
        </p:txBody>
      </p:sp>
    </p:spTree>
    <p:extLst>
      <p:ext uri="{BB962C8B-B14F-4D97-AF65-F5344CB8AC3E}">
        <p14:creationId xmlns:p14="http://schemas.microsoft.com/office/powerpoint/2010/main" val="287396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BBB8-91CC-E7E4-4F07-C324F368B775}"/>
              </a:ext>
            </a:extLst>
          </p:cNvPr>
          <p:cNvSpPr>
            <a:spLocks noGrp="1"/>
          </p:cNvSpPr>
          <p:nvPr>
            <p:ph type="title"/>
          </p:nvPr>
        </p:nvSpPr>
        <p:spPr>
          <a:xfrm>
            <a:off x="457200" y="205978"/>
            <a:ext cx="8229600" cy="745592"/>
          </a:xfrm>
        </p:spPr>
        <p:txBody>
          <a:bodyPr anchor="ctr">
            <a:normAutofit/>
          </a:bodyPr>
          <a:lstStyle/>
          <a:p>
            <a:r>
              <a:rPr lang="en-GB" dirty="0"/>
              <a:t>KCSIE 2024</a:t>
            </a:r>
            <a:endParaRPr lang="en-US" dirty="0"/>
          </a:p>
        </p:txBody>
      </p:sp>
      <p:sp>
        <p:nvSpPr>
          <p:cNvPr id="5" name="Content Placeholder 4">
            <a:extLst>
              <a:ext uri="{FF2B5EF4-FFF2-40B4-BE49-F238E27FC236}">
                <a16:creationId xmlns:a16="http://schemas.microsoft.com/office/drawing/2014/main" id="{C9EA0690-B96D-B580-8BD4-3937360FA93A}"/>
              </a:ext>
            </a:extLst>
          </p:cNvPr>
          <p:cNvSpPr>
            <a:spLocks noGrp="1"/>
          </p:cNvSpPr>
          <p:nvPr>
            <p:ph idx="1"/>
          </p:nvPr>
        </p:nvSpPr>
        <p:spPr>
          <a:xfrm>
            <a:off x="457200" y="1203598"/>
            <a:ext cx="8229600" cy="3456384"/>
          </a:xfrm>
        </p:spPr>
        <p:txBody>
          <a:bodyPr>
            <a:normAutofit/>
          </a:bodyPr>
          <a:lstStyle/>
          <a:p>
            <a:r>
              <a:rPr lang="en-GB" sz="1800" dirty="0"/>
              <a:t>The definition of child criminal exploitation (CCE) and child sexual exploitation states (CSE) </a:t>
            </a:r>
            <a:r>
              <a:rPr lang="en-GB" sz="1800" i="1" dirty="0"/>
              <a:t>'may involve an exchange for something the victim wants, and/or for the financial advantage or increased status of the perpetrator or facilitator’ </a:t>
            </a:r>
            <a:r>
              <a:rPr lang="en-GB" sz="1800" dirty="0"/>
              <a:t>(para 34).</a:t>
            </a:r>
          </a:p>
          <a:p>
            <a:pPr marL="0" indent="0">
              <a:buNone/>
            </a:pPr>
            <a:endParaRPr lang="en-GB" sz="1800" dirty="0"/>
          </a:p>
        </p:txBody>
      </p:sp>
      <p:sp>
        <p:nvSpPr>
          <p:cNvPr id="4" name="Slide Number Placeholder 3">
            <a:extLst>
              <a:ext uri="{FF2B5EF4-FFF2-40B4-BE49-F238E27FC236}">
                <a16:creationId xmlns:a16="http://schemas.microsoft.com/office/drawing/2014/main" id="{F1A779E9-C8C8-2E25-59F5-C03E2BF28DED}"/>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17</a:t>
            </a:fld>
            <a:endParaRPr lang="en-GB" dirty="0"/>
          </a:p>
        </p:txBody>
      </p:sp>
    </p:spTree>
    <p:extLst>
      <p:ext uri="{BB962C8B-B14F-4D97-AF65-F5344CB8AC3E}">
        <p14:creationId xmlns:p14="http://schemas.microsoft.com/office/powerpoint/2010/main" val="22173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23B1-D02F-0EE5-0200-2D47E6957D99}"/>
              </a:ext>
            </a:extLst>
          </p:cNvPr>
          <p:cNvSpPr>
            <a:spLocks noGrp="1"/>
          </p:cNvSpPr>
          <p:nvPr>
            <p:ph type="title"/>
          </p:nvPr>
        </p:nvSpPr>
        <p:spPr>
          <a:xfrm>
            <a:off x="457200" y="205978"/>
            <a:ext cx="8229600" cy="745592"/>
          </a:xfrm>
        </p:spPr>
        <p:txBody>
          <a:bodyPr anchor="ctr">
            <a:normAutofit/>
          </a:bodyPr>
          <a:lstStyle/>
          <a:p>
            <a:r>
              <a:rPr lang="en-GB" dirty="0"/>
              <a:t>Online Safety</a:t>
            </a:r>
          </a:p>
        </p:txBody>
      </p:sp>
      <p:graphicFrame>
        <p:nvGraphicFramePr>
          <p:cNvPr id="6" name="Content Placeholder 2" descr="The DSL should take lead responsibility for updates on Online Safety.&#10;Staff Safeguarding and Child Protection training should include an understanding of online safety.&#10;Reiteration that schools should follow the recently published DfE publication of filtering and monitoring standards and guidance.&#10;Governing bodies/proprietors strategic training should include an understanding of online safety and should review the standards with IT staff and service providers.&#10;Schools should consider meeting the Cyber security standards.&#10;The Safeguarding and Child Protection Policy should reflect the individual schools’ approach to online safety on school devices and networks.&#10;">
            <a:extLst>
              <a:ext uri="{FF2B5EF4-FFF2-40B4-BE49-F238E27FC236}">
                <a16:creationId xmlns:a16="http://schemas.microsoft.com/office/drawing/2014/main" id="{ED2CC6E6-6354-E4EE-87E9-3FE7C979912D}"/>
              </a:ext>
            </a:extLst>
          </p:cNvPr>
          <p:cNvGraphicFramePr>
            <a:graphicFrameLocks noGrp="1"/>
          </p:cNvGraphicFramePr>
          <p:nvPr>
            <p:ph idx="1"/>
            <p:extLst>
              <p:ext uri="{D42A27DB-BD31-4B8C-83A1-F6EECF244321}">
                <p14:modId xmlns:p14="http://schemas.microsoft.com/office/powerpoint/2010/main" val="1429896409"/>
              </p:ext>
            </p:extLst>
          </p:nvPr>
        </p:nvGraphicFramePr>
        <p:xfrm>
          <a:off x="457200" y="1059582"/>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2C4F20-C8B3-8F4C-1121-E6739CA44A2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18</a:t>
            </a:fld>
            <a:endParaRPr lang="en-GB" dirty="0"/>
          </a:p>
        </p:txBody>
      </p:sp>
    </p:spTree>
    <p:extLst>
      <p:ext uri="{BB962C8B-B14F-4D97-AF65-F5344CB8AC3E}">
        <p14:creationId xmlns:p14="http://schemas.microsoft.com/office/powerpoint/2010/main" val="220418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6ED7-B1D2-7707-1008-DE9BD2792685}"/>
              </a:ext>
            </a:extLst>
          </p:cNvPr>
          <p:cNvSpPr>
            <a:spLocks noGrp="1"/>
          </p:cNvSpPr>
          <p:nvPr>
            <p:ph type="title"/>
          </p:nvPr>
        </p:nvSpPr>
        <p:spPr>
          <a:xfrm>
            <a:off x="431790" y="-10427"/>
            <a:ext cx="8229600" cy="745592"/>
          </a:xfrm>
        </p:spPr>
        <p:txBody>
          <a:bodyPr anchor="ctr">
            <a:normAutofit/>
          </a:bodyPr>
          <a:lstStyle/>
          <a:p>
            <a:r>
              <a:rPr lang="en-GB" dirty="0"/>
              <a:t>Online Safety</a:t>
            </a:r>
          </a:p>
        </p:txBody>
      </p:sp>
      <p:graphicFrame>
        <p:nvGraphicFramePr>
          <p:cNvPr id="8" name="Content Placeholder 2" descr="All staff should be aware of the dangers young people face online.&#10;Risks include: criminal and sexual exploitation, online child on child abuse, exposure to inappropriate adult content, online grooming, radicalisation, sexting, upskirting and sharing of indecent images.">
            <a:extLst>
              <a:ext uri="{FF2B5EF4-FFF2-40B4-BE49-F238E27FC236}">
                <a16:creationId xmlns:a16="http://schemas.microsoft.com/office/drawing/2014/main" id="{D1108A4D-A96D-9EC1-C698-31467B87574D}"/>
              </a:ext>
            </a:extLst>
          </p:cNvPr>
          <p:cNvGraphicFramePr>
            <a:graphicFrameLocks noGrp="1"/>
          </p:cNvGraphicFramePr>
          <p:nvPr>
            <p:ph idx="1"/>
            <p:extLst>
              <p:ext uri="{D42A27DB-BD31-4B8C-83A1-F6EECF244321}">
                <p14:modId xmlns:p14="http://schemas.microsoft.com/office/powerpoint/2010/main" val="234952144"/>
              </p:ext>
            </p:extLst>
          </p:nvPr>
        </p:nvGraphicFramePr>
        <p:xfrm>
          <a:off x="457200" y="771550"/>
          <a:ext cx="8229600" cy="332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5E6445B-8D69-8F73-9C66-C42719886028}"/>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19</a:t>
            </a:fld>
            <a:endParaRPr lang="en-GB" dirty="0"/>
          </a:p>
        </p:txBody>
      </p:sp>
    </p:spTree>
    <p:extLst>
      <p:ext uri="{BB962C8B-B14F-4D97-AF65-F5344CB8AC3E}">
        <p14:creationId xmlns:p14="http://schemas.microsoft.com/office/powerpoint/2010/main" val="399340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1995686"/>
            <a:ext cx="5791642" cy="1440160"/>
          </a:xfrm>
        </p:spPr>
        <p:txBody>
          <a:bodyPr>
            <a:normAutofit fontScale="90000"/>
          </a:bodyPr>
          <a:lstStyle/>
          <a:p>
            <a:pPr algn="ctr"/>
            <a:r>
              <a:rPr lang="en-GB" dirty="0">
                <a:solidFill>
                  <a:srgbClr val="002060"/>
                </a:solidFill>
              </a:rPr>
              <a:t>KCSIE Refresher &amp; Updates 2025</a:t>
            </a:r>
            <a:br>
              <a:rPr lang="en-GB" dirty="0">
                <a:solidFill>
                  <a:srgbClr val="002060"/>
                </a:solidFill>
              </a:rPr>
            </a:br>
            <a:br>
              <a:rPr lang="en-GB" sz="1800" b="0" dirty="0"/>
            </a:br>
            <a:r>
              <a:rPr lang="en-GB" sz="1800" b="0" dirty="0">
                <a:solidFill>
                  <a:schemeClr val="accent3">
                    <a:lumMod val="50000"/>
                  </a:schemeClr>
                </a:solidFill>
              </a:rPr>
              <a:t>Please note, at the time of issuing this presentation (2 July) </a:t>
            </a:r>
            <a:br>
              <a:rPr lang="en-GB" sz="1800" b="0" dirty="0">
                <a:solidFill>
                  <a:schemeClr val="accent3">
                    <a:lumMod val="50000"/>
                  </a:schemeClr>
                </a:solidFill>
              </a:rPr>
            </a:br>
            <a:r>
              <a:rPr lang="en-GB" sz="1800" b="0" dirty="0">
                <a:solidFill>
                  <a:schemeClr val="accent3">
                    <a:lumMod val="50000"/>
                  </a:schemeClr>
                </a:solidFill>
              </a:rPr>
              <a:t>the 2025 edition of Keeping Children Safe in Education has not yet been published</a:t>
            </a:r>
            <a:br>
              <a:rPr lang="en-GB" sz="1800" b="0" dirty="0"/>
            </a:br>
            <a:br>
              <a:rPr lang="en-GB" sz="1800" b="0" dirty="0"/>
            </a:br>
            <a:br>
              <a:rPr lang="en-GB" dirty="0">
                <a:solidFill>
                  <a:srgbClr val="002060"/>
                </a:solidFill>
              </a:rPr>
            </a:br>
            <a:br>
              <a:rPr lang="en-GB" dirty="0">
                <a:solidFill>
                  <a:srgbClr val="002060"/>
                </a:solidFill>
              </a:rPr>
            </a:br>
            <a:endParaRPr lang="en-GB" dirty="0">
              <a:solidFill>
                <a:srgbClr val="002060"/>
              </a:solidFill>
            </a:endParaRPr>
          </a:p>
        </p:txBody>
      </p:sp>
    </p:spTree>
    <p:extLst>
      <p:ext uri="{BB962C8B-B14F-4D97-AF65-F5344CB8AC3E}">
        <p14:creationId xmlns:p14="http://schemas.microsoft.com/office/powerpoint/2010/main" val="251944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304-8C80-DDB2-E020-9DF37FA42ABF}"/>
              </a:ext>
            </a:extLst>
          </p:cNvPr>
          <p:cNvSpPr>
            <a:spLocks noGrp="1"/>
          </p:cNvSpPr>
          <p:nvPr>
            <p:ph type="title"/>
          </p:nvPr>
        </p:nvSpPr>
        <p:spPr/>
        <p:txBody>
          <a:bodyPr>
            <a:normAutofit/>
          </a:bodyPr>
          <a:lstStyle/>
          <a:p>
            <a:r>
              <a:rPr lang="en-GB" sz="2100" dirty="0"/>
              <a:t>Consensual and non-consensual sharing of indecent images as part of child-on-child abuse</a:t>
            </a:r>
          </a:p>
        </p:txBody>
      </p:sp>
      <p:sp>
        <p:nvSpPr>
          <p:cNvPr id="3" name="Content Placeholder 2">
            <a:extLst>
              <a:ext uri="{FF2B5EF4-FFF2-40B4-BE49-F238E27FC236}">
                <a16:creationId xmlns:a16="http://schemas.microsoft.com/office/drawing/2014/main" id="{D20A2BB6-1DCD-15AE-0CDE-0380E4FF8F0E}"/>
              </a:ext>
            </a:extLst>
          </p:cNvPr>
          <p:cNvSpPr>
            <a:spLocks noGrp="1"/>
          </p:cNvSpPr>
          <p:nvPr>
            <p:ph idx="1"/>
          </p:nvPr>
        </p:nvSpPr>
        <p:spPr/>
        <p:txBody>
          <a:bodyPr/>
          <a:lstStyle/>
          <a:p>
            <a:r>
              <a:rPr lang="en-GB" sz="1800" dirty="0">
                <a:latin typeface="+mn-lt"/>
              </a:rPr>
              <a:t>Your policy should include the school’s approach to dealing with consensual and non-consensual sharing of nude and semi-nude images and/or videos, known as sexting or youth produced sexual imagery.</a:t>
            </a:r>
          </a:p>
          <a:p>
            <a:pPr marL="0" indent="0">
              <a:buNone/>
            </a:pPr>
            <a:endParaRPr lang="en-GB" sz="1800" dirty="0">
              <a:latin typeface="+mn-lt"/>
            </a:endParaRPr>
          </a:p>
          <a:p>
            <a:r>
              <a:rPr lang="en-GB" sz="1800" dirty="0">
                <a:latin typeface="+mn-lt"/>
              </a:rPr>
              <a:t>DfE provides Searching Screening and Confiscation Advice for schools</a:t>
            </a:r>
          </a:p>
          <a:p>
            <a:pPr marL="0" indent="0">
              <a:buNone/>
            </a:pPr>
            <a:endParaRPr lang="en-GB" sz="1800" dirty="0">
              <a:latin typeface="+mn-lt"/>
            </a:endParaRPr>
          </a:p>
          <a:p>
            <a:r>
              <a:rPr lang="en-GB" sz="1800" dirty="0">
                <a:latin typeface="+mn-lt"/>
              </a:rPr>
              <a:t>UKCIS Education Group has published </a:t>
            </a:r>
            <a:r>
              <a:rPr lang="en-GB" sz="1800" i="1" dirty="0">
                <a:latin typeface="+mn-lt"/>
              </a:rPr>
              <a:t>Sharing nudes and semi-nudes: advice for education settings working with children and young people </a:t>
            </a:r>
            <a:r>
              <a:rPr lang="en-GB" sz="1800" dirty="0">
                <a:latin typeface="+mn-lt"/>
              </a:rPr>
              <a:t>which outlines how to respond to an incident of nude and/or semi nude being shared.</a:t>
            </a:r>
          </a:p>
          <a:p>
            <a:pPr marL="0" indent="0">
              <a:buNone/>
            </a:pPr>
            <a:endParaRPr lang="en-GB" dirty="0"/>
          </a:p>
        </p:txBody>
      </p:sp>
      <p:sp>
        <p:nvSpPr>
          <p:cNvPr id="4" name="Slide Number Placeholder 3">
            <a:extLst>
              <a:ext uri="{FF2B5EF4-FFF2-40B4-BE49-F238E27FC236}">
                <a16:creationId xmlns:a16="http://schemas.microsoft.com/office/drawing/2014/main" id="{536B5DBC-B99C-A14B-942D-FF18A8F7369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20</a:t>
            </a:fld>
            <a:endParaRPr lang="en-GB" dirty="0"/>
          </a:p>
        </p:txBody>
      </p:sp>
    </p:spTree>
    <p:extLst>
      <p:ext uri="{BB962C8B-B14F-4D97-AF65-F5344CB8AC3E}">
        <p14:creationId xmlns:p14="http://schemas.microsoft.com/office/powerpoint/2010/main" val="25108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C73E-D7C9-0349-651A-2C9B2455C356}"/>
              </a:ext>
            </a:extLst>
          </p:cNvPr>
          <p:cNvSpPr>
            <a:spLocks noGrp="1"/>
          </p:cNvSpPr>
          <p:nvPr>
            <p:ph type="title"/>
          </p:nvPr>
        </p:nvSpPr>
        <p:spPr/>
        <p:txBody>
          <a:bodyPr>
            <a:normAutofit fontScale="90000"/>
          </a:bodyPr>
          <a:lstStyle/>
          <a:p>
            <a:r>
              <a:rPr lang="en-GB" dirty="0"/>
              <a:t>Responsibility of schools to support parents with online safety</a:t>
            </a:r>
          </a:p>
        </p:txBody>
      </p:sp>
      <p:sp>
        <p:nvSpPr>
          <p:cNvPr id="3" name="Content Placeholder 2">
            <a:extLst>
              <a:ext uri="{FF2B5EF4-FFF2-40B4-BE49-F238E27FC236}">
                <a16:creationId xmlns:a16="http://schemas.microsoft.com/office/drawing/2014/main" id="{AAF403D1-79C8-F332-BFC6-141531D41016}"/>
              </a:ext>
            </a:extLst>
          </p:cNvPr>
          <p:cNvSpPr>
            <a:spLocks noGrp="1"/>
          </p:cNvSpPr>
          <p:nvPr>
            <p:ph idx="1"/>
          </p:nvPr>
        </p:nvSpPr>
        <p:spPr/>
        <p:txBody>
          <a:bodyPr/>
          <a:lstStyle/>
          <a:p>
            <a:r>
              <a:rPr lang="en-GB" sz="1800" dirty="0"/>
              <a:t>Schools and colleges should use communications with parents and carers to reinforce the importance of children being safe online and should share information with parents/carers about:</a:t>
            </a:r>
          </a:p>
          <a:p>
            <a:pPr marL="0" indent="0">
              <a:buNone/>
            </a:pPr>
            <a:endParaRPr lang="en-GB" sz="1800" dirty="0"/>
          </a:p>
          <a:p>
            <a:pPr lvl="1"/>
            <a:r>
              <a:rPr lang="en-GB" dirty="0"/>
              <a:t>What systems they have in place to filter and monitor online use</a:t>
            </a:r>
          </a:p>
          <a:p>
            <a:pPr lvl="1"/>
            <a:r>
              <a:rPr lang="en-GB" dirty="0"/>
              <a:t>What they are asking children to do online, including any sites they will be asked to access</a:t>
            </a:r>
          </a:p>
          <a:p>
            <a:pPr lvl="1"/>
            <a:r>
              <a:rPr lang="en-GB" dirty="0"/>
              <a:t>Who from the school or college their child is going to be interacting with online</a:t>
            </a:r>
          </a:p>
          <a:p>
            <a:pPr lvl="1"/>
            <a:endParaRPr lang="en-GB" dirty="0"/>
          </a:p>
          <a:p>
            <a:pPr lvl="1"/>
            <a:endParaRPr lang="en-GB" dirty="0"/>
          </a:p>
          <a:p>
            <a:pPr marL="389626" lvl="1" indent="0">
              <a:buNone/>
            </a:pPr>
            <a:r>
              <a:rPr lang="en-GB" dirty="0"/>
              <a:t> </a:t>
            </a:r>
          </a:p>
          <a:p>
            <a:pPr marL="681846" lvl="2" indent="0">
              <a:buNone/>
            </a:pPr>
            <a:endParaRPr lang="en-GB" dirty="0"/>
          </a:p>
        </p:txBody>
      </p:sp>
      <p:sp>
        <p:nvSpPr>
          <p:cNvPr id="4" name="Slide Number Placeholder 3">
            <a:extLst>
              <a:ext uri="{FF2B5EF4-FFF2-40B4-BE49-F238E27FC236}">
                <a16:creationId xmlns:a16="http://schemas.microsoft.com/office/drawing/2014/main" id="{1F95BE92-9245-5B8C-19BF-24426851602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21</a:t>
            </a:fld>
            <a:endParaRPr lang="en-GB" dirty="0"/>
          </a:p>
        </p:txBody>
      </p:sp>
      <p:pic>
        <p:nvPicPr>
          <p:cNvPr id="6" name="Picture 5" descr="Click CEOP logo for internet safety">
            <a:extLst>
              <a:ext uri="{FF2B5EF4-FFF2-40B4-BE49-F238E27FC236}">
                <a16:creationId xmlns:a16="http://schemas.microsoft.com/office/drawing/2014/main" id="{E523FD36-FD66-A5A7-EBB4-16DAE8ECDE3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788024" y="3579862"/>
            <a:ext cx="1656184" cy="793737"/>
          </a:xfrm>
          <a:prstGeom prst="rect">
            <a:avLst/>
          </a:prstGeom>
        </p:spPr>
      </p:pic>
      <p:pic>
        <p:nvPicPr>
          <p:cNvPr id="5" name="Picture 4" descr="ChildNet logo showing line drawing of house roof and handprint.">
            <a:extLst>
              <a:ext uri="{FF2B5EF4-FFF2-40B4-BE49-F238E27FC236}">
                <a16:creationId xmlns:a16="http://schemas.microsoft.com/office/drawing/2014/main" id="{F03D2090-CAFA-353E-9D74-AEDC417A3B4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670576" y="3561810"/>
            <a:ext cx="2016224" cy="722064"/>
          </a:xfrm>
          <a:prstGeom prst="rect">
            <a:avLst/>
          </a:prstGeom>
        </p:spPr>
      </p:pic>
    </p:spTree>
    <p:extLst>
      <p:ext uri="{BB962C8B-B14F-4D97-AF65-F5344CB8AC3E}">
        <p14:creationId xmlns:p14="http://schemas.microsoft.com/office/powerpoint/2010/main" val="67452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6E14-E950-A83D-122C-5D5F4311140F}"/>
              </a:ext>
            </a:extLst>
          </p:cNvPr>
          <p:cNvSpPr>
            <a:spLocks noGrp="1"/>
          </p:cNvSpPr>
          <p:nvPr>
            <p:ph type="title"/>
          </p:nvPr>
        </p:nvSpPr>
        <p:spPr>
          <a:xfrm>
            <a:off x="457200" y="167972"/>
            <a:ext cx="8229600" cy="745592"/>
          </a:xfrm>
        </p:spPr>
        <p:txBody>
          <a:bodyPr/>
          <a:lstStyle/>
          <a:p>
            <a:r>
              <a:rPr lang="en-GB" dirty="0"/>
              <a:t>Attendance</a:t>
            </a:r>
          </a:p>
        </p:txBody>
      </p:sp>
      <p:sp>
        <p:nvSpPr>
          <p:cNvPr id="3" name="Content Placeholder 2">
            <a:extLst>
              <a:ext uri="{FF2B5EF4-FFF2-40B4-BE49-F238E27FC236}">
                <a16:creationId xmlns:a16="http://schemas.microsoft.com/office/drawing/2014/main" id="{30F8413A-BED6-8540-B020-55BDE14C42F9}"/>
              </a:ext>
            </a:extLst>
          </p:cNvPr>
          <p:cNvSpPr>
            <a:spLocks noGrp="1"/>
          </p:cNvSpPr>
          <p:nvPr>
            <p:ph idx="1"/>
          </p:nvPr>
        </p:nvSpPr>
        <p:spPr>
          <a:xfrm>
            <a:off x="539552" y="820724"/>
            <a:ext cx="7941568" cy="3502052"/>
          </a:xfrm>
        </p:spPr>
        <p:txBody>
          <a:bodyPr>
            <a:normAutofit fontScale="92500" lnSpcReduction="10000"/>
          </a:bodyPr>
          <a:lstStyle/>
          <a:p>
            <a:pPr marL="391603" indent="-342900"/>
            <a:r>
              <a:rPr lang="en-GB" sz="1900" dirty="0">
                <a:latin typeface="Arial Nova" panose="020B0504020202020204" pitchFamily="34" charset="0"/>
              </a:rPr>
              <a:t>Improving attendance is crucial for pupils’ attainment, wellbeing, and life chances. Regular attendance is linked to higher academic achievement and reduced risk of extra-familial harms.</a:t>
            </a:r>
          </a:p>
          <a:p>
            <a:pPr marL="391603" indent="-342900"/>
            <a:endParaRPr lang="en-GB" sz="1900" dirty="0"/>
          </a:p>
          <a:p>
            <a:pPr marL="391603" indent="-342900"/>
            <a:r>
              <a:rPr lang="en-GB" sz="1900" dirty="0">
                <a:latin typeface="Arial Nova" panose="020B0504020202020204" pitchFamily="34" charset="0"/>
              </a:rPr>
              <a:t>Schools should develop a culture promoting high attendance, have clear policies, accurately complete registers and build strong relationships with families to address barriers.</a:t>
            </a:r>
          </a:p>
          <a:p>
            <a:pPr marL="391603" indent="-342900"/>
            <a:endParaRPr lang="en-GB" sz="1900" dirty="0"/>
          </a:p>
          <a:p>
            <a:pPr marL="391603" indent="-342900"/>
            <a:r>
              <a:rPr lang="en-GB" sz="1900" dirty="0">
                <a:latin typeface="Arial Nova" panose="020B0504020202020204" pitchFamily="34" charset="0"/>
              </a:rPr>
              <a:t>Schools should regularly analyse attendance data to identify trends and areas for improvement.</a:t>
            </a:r>
          </a:p>
          <a:p>
            <a:pPr marL="389626" lvl="1" indent="0">
              <a:buNone/>
            </a:pPr>
            <a:endParaRPr lang="en-GB" sz="1900" dirty="0">
              <a:latin typeface="Arial Nova" panose="020B0504020202020204" pitchFamily="34" charset="0"/>
            </a:endParaRPr>
          </a:p>
          <a:p>
            <a:pPr marL="389626" lvl="1" indent="0">
              <a:buNone/>
            </a:pPr>
            <a:r>
              <a:rPr lang="en-GB" sz="1500" b="1" i="1" dirty="0">
                <a:solidFill>
                  <a:schemeClr val="accent3"/>
                </a:solidFill>
              </a:rPr>
              <a:t>The DfE published new guidance on improving school attendance which came into force from August 2024.</a:t>
            </a:r>
          </a:p>
          <a:p>
            <a:pPr marL="389626" lvl="1" indent="0">
              <a:buNone/>
            </a:pPr>
            <a:endParaRPr lang="en-GB" sz="1800" dirty="0"/>
          </a:p>
          <a:p>
            <a:pPr lvl="1"/>
            <a:endParaRPr lang="en-GB" sz="18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EE12659C-6114-50A9-FF95-F00FF22DD07B}"/>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22</a:t>
            </a:fld>
            <a:endParaRPr lang="en-GB" dirty="0"/>
          </a:p>
        </p:txBody>
      </p:sp>
    </p:spTree>
    <p:extLst>
      <p:ext uri="{BB962C8B-B14F-4D97-AF65-F5344CB8AC3E}">
        <p14:creationId xmlns:p14="http://schemas.microsoft.com/office/powerpoint/2010/main" val="15888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3C561-A74F-19A4-F238-6BB323C64287}"/>
              </a:ext>
            </a:extLst>
          </p:cNvPr>
          <p:cNvSpPr>
            <a:spLocks noGrp="1"/>
          </p:cNvSpPr>
          <p:nvPr>
            <p:ph type="title"/>
          </p:nvPr>
        </p:nvSpPr>
        <p:spPr/>
        <p:txBody>
          <a:bodyPr/>
          <a:lstStyle/>
          <a:p>
            <a:r>
              <a:rPr lang="en-GB" dirty="0"/>
              <a:t>Equality Act</a:t>
            </a:r>
          </a:p>
        </p:txBody>
      </p:sp>
      <p:sp>
        <p:nvSpPr>
          <p:cNvPr id="3" name="Content Placeholder 2">
            <a:extLst>
              <a:ext uri="{FF2B5EF4-FFF2-40B4-BE49-F238E27FC236}">
                <a16:creationId xmlns:a16="http://schemas.microsoft.com/office/drawing/2014/main" id="{6C597E6E-F2BA-290B-A55F-AFB555F32602}"/>
              </a:ext>
            </a:extLst>
          </p:cNvPr>
          <p:cNvSpPr>
            <a:spLocks noGrp="1"/>
          </p:cNvSpPr>
          <p:nvPr>
            <p:ph idx="1"/>
          </p:nvPr>
        </p:nvSpPr>
        <p:spPr>
          <a:xfrm>
            <a:off x="457200" y="874730"/>
            <a:ext cx="8229600" cy="3394040"/>
          </a:xfrm>
        </p:spPr>
        <p:txBody>
          <a:bodyPr/>
          <a:lstStyle/>
          <a:p>
            <a:r>
              <a:rPr lang="en-GB" sz="1800" dirty="0"/>
              <a:t>Confirmation that provisions within the Equality Act allow schools to take positive action, where it can be shown that it is proportionate, to deal with particular disadvantages affecting pupils or students with certain protected characteristics in order to meet their specific need.</a:t>
            </a:r>
          </a:p>
          <a:p>
            <a:pPr marL="0" indent="0">
              <a:buNone/>
            </a:pPr>
            <a:endParaRPr lang="en-GB" sz="1800" dirty="0"/>
          </a:p>
          <a:p>
            <a:r>
              <a:rPr lang="en-GB" sz="1800" dirty="0"/>
              <a:t>A school could, for example, consider taking positive action to support girls if there was evidence they were being disproportionately subjected to sexual violence or sexual harassment. </a:t>
            </a:r>
          </a:p>
          <a:p>
            <a:pPr marL="0" indent="0">
              <a:buNone/>
            </a:pPr>
            <a:endParaRPr lang="en-GB" sz="1800" dirty="0"/>
          </a:p>
          <a:p>
            <a:r>
              <a:rPr lang="en-GB" sz="1800" dirty="0"/>
              <a:t>There is also a duty to make reasonable adjustments for disabled children and young people.</a:t>
            </a:r>
          </a:p>
          <a:p>
            <a:endParaRPr lang="en-GB" dirty="0"/>
          </a:p>
          <a:p>
            <a:endParaRPr lang="en-GB" dirty="0"/>
          </a:p>
        </p:txBody>
      </p:sp>
      <p:sp>
        <p:nvSpPr>
          <p:cNvPr id="4" name="Slide Number Placeholder 3">
            <a:extLst>
              <a:ext uri="{FF2B5EF4-FFF2-40B4-BE49-F238E27FC236}">
                <a16:creationId xmlns:a16="http://schemas.microsoft.com/office/drawing/2014/main" id="{DFEF21EB-9839-60D6-7F44-A82D31A61056}"/>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23</a:t>
            </a:fld>
            <a:endParaRPr lang="en-GB" dirty="0"/>
          </a:p>
        </p:txBody>
      </p:sp>
    </p:spTree>
    <p:extLst>
      <p:ext uri="{BB962C8B-B14F-4D97-AF65-F5344CB8AC3E}">
        <p14:creationId xmlns:p14="http://schemas.microsoft.com/office/powerpoint/2010/main" val="155354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D74C7F-D63C-05A5-F90B-EC9602418047}"/>
              </a:ext>
            </a:extLst>
          </p:cNvPr>
          <p:cNvSpPr>
            <a:spLocks noGrp="1"/>
          </p:cNvSpPr>
          <p:nvPr>
            <p:ph type="title"/>
          </p:nvPr>
        </p:nvSpPr>
        <p:spPr/>
        <p:txBody>
          <a:bodyPr/>
          <a:lstStyle/>
          <a:p>
            <a:r>
              <a:rPr lang="en-GB" dirty="0"/>
              <a:t>Equality Act Protected Characteristics</a:t>
            </a:r>
          </a:p>
        </p:txBody>
      </p:sp>
      <p:sp>
        <p:nvSpPr>
          <p:cNvPr id="8" name="Content Placeholder 7">
            <a:extLst>
              <a:ext uri="{FF2B5EF4-FFF2-40B4-BE49-F238E27FC236}">
                <a16:creationId xmlns:a16="http://schemas.microsoft.com/office/drawing/2014/main" id="{3E91BB00-B9DC-105F-3486-C60B1E78B8FA}"/>
              </a:ext>
            </a:extLst>
          </p:cNvPr>
          <p:cNvSpPr>
            <a:spLocks noGrp="1"/>
          </p:cNvSpPr>
          <p:nvPr>
            <p:ph idx="1"/>
          </p:nvPr>
        </p:nvSpPr>
        <p:spPr>
          <a:xfrm>
            <a:off x="539552" y="939250"/>
            <a:ext cx="8229600" cy="3394040"/>
          </a:xfrm>
        </p:spPr>
        <p:txBody>
          <a:bodyPr>
            <a:normAutofit/>
          </a:bodyPr>
          <a:lstStyle/>
          <a:p>
            <a:r>
              <a:rPr lang="en-GB" sz="1800" dirty="0"/>
              <a:t>Age</a:t>
            </a:r>
          </a:p>
          <a:p>
            <a:r>
              <a:rPr lang="en-GB" sz="1800" dirty="0"/>
              <a:t>Gender reassignment</a:t>
            </a:r>
          </a:p>
          <a:p>
            <a:r>
              <a:rPr lang="en-GB" sz="1800" dirty="0"/>
              <a:t>Being married or in a civil partnership</a:t>
            </a:r>
          </a:p>
          <a:p>
            <a:r>
              <a:rPr lang="en-GB" sz="1800" dirty="0"/>
              <a:t>Being pregnant or on maternity leave</a:t>
            </a:r>
          </a:p>
          <a:p>
            <a:r>
              <a:rPr lang="en-GB" sz="1800" dirty="0"/>
              <a:t>Disability</a:t>
            </a:r>
          </a:p>
          <a:p>
            <a:r>
              <a:rPr lang="en-GB" sz="1800" dirty="0"/>
              <a:t>Race including colour, nationality, ethnic or national origin</a:t>
            </a:r>
          </a:p>
          <a:p>
            <a:r>
              <a:rPr lang="en-GB" sz="1800" dirty="0"/>
              <a:t>Religion or belief</a:t>
            </a:r>
          </a:p>
          <a:p>
            <a:r>
              <a:rPr lang="en-GB" sz="1800" dirty="0"/>
              <a:t>Sex</a:t>
            </a:r>
          </a:p>
          <a:p>
            <a:r>
              <a:rPr lang="en-GB" sz="1800" dirty="0"/>
              <a:t>Sexual orientation</a:t>
            </a:r>
          </a:p>
        </p:txBody>
      </p:sp>
      <p:sp>
        <p:nvSpPr>
          <p:cNvPr id="4" name="Slide Number Placeholder 3">
            <a:extLst>
              <a:ext uri="{FF2B5EF4-FFF2-40B4-BE49-F238E27FC236}">
                <a16:creationId xmlns:a16="http://schemas.microsoft.com/office/drawing/2014/main" id="{288D5EBE-13E7-69D0-959D-86F5EC7E74E6}"/>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24</a:t>
            </a:fld>
            <a:endParaRPr lang="en-GB" dirty="0"/>
          </a:p>
        </p:txBody>
      </p:sp>
    </p:spTree>
    <p:extLst>
      <p:ext uri="{BB962C8B-B14F-4D97-AF65-F5344CB8AC3E}">
        <p14:creationId xmlns:p14="http://schemas.microsoft.com/office/powerpoint/2010/main" val="145163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EEB9-49EE-4397-3C46-886AD6BBA8E8}"/>
              </a:ext>
            </a:extLst>
          </p:cNvPr>
          <p:cNvSpPr>
            <a:spLocks noGrp="1"/>
          </p:cNvSpPr>
          <p:nvPr>
            <p:ph type="title"/>
          </p:nvPr>
        </p:nvSpPr>
        <p:spPr>
          <a:xfrm>
            <a:off x="457200" y="205978"/>
            <a:ext cx="8229600" cy="745592"/>
          </a:xfrm>
        </p:spPr>
        <p:txBody>
          <a:bodyPr anchor="ctr">
            <a:normAutofit/>
          </a:bodyPr>
          <a:lstStyle/>
          <a:p>
            <a:r>
              <a:rPr lang="en-GB" dirty="0"/>
              <a:t>Safer Recruitment</a:t>
            </a:r>
          </a:p>
        </p:txBody>
      </p:sp>
      <p:graphicFrame>
        <p:nvGraphicFramePr>
          <p:cNvPr id="6" name="Content Placeholder 2" descr="Schools should inform shortlisted candidates that online searches may be done as part of due diligence checks.&#10;Copies of documents used to verify the successful candidate’s identity, right to work and required qualifications should be kept on their personnel file.&#10;Applicants will undergo strict vetting procedures.&#10;Necessary pre-employment checks must be carried out.&#10;Staff members should receive appropriate training to undertake their duties.&#10;">
            <a:extLst>
              <a:ext uri="{FF2B5EF4-FFF2-40B4-BE49-F238E27FC236}">
                <a16:creationId xmlns:a16="http://schemas.microsoft.com/office/drawing/2014/main" id="{928C265D-8282-A9C6-662D-5F495C42DBE3}"/>
              </a:ext>
            </a:extLst>
          </p:cNvPr>
          <p:cNvGraphicFramePr>
            <a:graphicFrameLocks noGrp="1"/>
          </p:cNvGraphicFramePr>
          <p:nvPr>
            <p:ph idx="1"/>
            <p:extLst>
              <p:ext uri="{D42A27DB-BD31-4B8C-83A1-F6EECF244321}">
                <p14:modId xmlns:p14="http://schemas.microsoft.com/office/powerpoint/2010/main" val="3844288252"/>
              </p:ext>
            </p:extLst>
          </p:nvPr>
        </p:nvGraphicFramePr>
        <p:xfrm>
          <a:off x="457200" y="627534"/>
          <a:ext cx="8229600" cy="296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97B943E-6AFA-787B-0B54-BDB609A7696A}"/>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25</a:t>
            </a:fld>
            <a:endParaRPr lang="en-GB" dirty="0"/>
          </a:p>
        </p:txBody>
      </p:sp>
    </p:spTree>
    <p:extLst>
      <p:ext uri="{BB962C8B-B14F-4D97-AF65-F5344CB8AC3E}">
        <p14:creationId xmlns:p14="http://schemas.microsoft.com/office/powerpoint/2010/main" val="377707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D2C9F-38F0-F301-3DCF-5BD45588E673}"/>
              </a:ext>
            </a:extLst>
          </p:cNvPr>
          <p:cNvSpPr>
            <a:spLocks noGrp="1"/>
          </p:cNvSpPr>
          <p:nvPr>
            <p:ph type="title"/>
          </p:nvPr>
        </p:nvSpPr>
        <p:spPr/>
        <p:txBody>
          <a:bodyPr/>
          <a:lstStyle/>
          <a:p>
            <a:r>
              <a:rPr lang="en-GB" dirty="0"/>
              <a:t>Use of School Premises for Non-School Activities</a:t>
            </a:r>
          </a:p>
        </p:txBody>
      </p:sp>
      <p:sp>
        <p:nvSpPr>
          <p:cNvPr id="3" name="Content Placeholder 2">
            <a:extLst>
              <a:ext uri="{FF2B5EF4-FFF2-40B4-BE49-F238E27FC236}">
                <a16:creationId xmlns:a16="http://schemas.microsoft.com/office/drawing/2014/main" id="{1D450777-30BF-40AF-E262-B8D764468336}"/>
              </a:ext>
            </a:extLst>
          </p:cNvPr>
          <p:cNvSpPr>
            <a:spLocks noGrp="1"/>
          </p:cNvSpPr>
          <p:nvPr>
            <p:ph idx="1"/>
          </p:nvPr>
        </p:nvSpPr>
        <p:spPr/>
        <p:txBody>
          <a:bodyPr/>
          <a:lstStyle/>
          <a:p>
            <a:r>
              <a:rPr lang="en-GB" sz="1800" dirty="0"/>
              <a:t>Clarity around safeguarding arrangements that schools should expect providers [hirers] to have in place, see </a:t>
            </a:r>
            <a:r>
              <a:rPr lang="en-GB" sz="1800" dirty="0">
                <a:hlinkClick r:id="rId2"/>
              </a:rPr>
              <a:t>Keeping children safe in out of school settings</a:t>
            </a:r>
            <a:r>
              <a:rPr lang="en-GB" sz="1800" dirty="0"/>
              <a:t>.</a:t>
            </a:r>
          </a:p>
          <a:p>
            <a:r>
              <a:rPr lang="en-GB" sz="1800" dirty="0"/>
              <a:t>Schools should follow the Birmingham </a:t>
            </a:r>
            <a:r>
              <a:rPr lang="en-GB" sz="1800" dirty="0">
                <a:hlinkClick r:id="rId3"/>
              </a:rPr>
              <a:t>No Platform </a:t>
            </a:r>
            <a:r>
              <a:rPr lang="en-GB" sz="1800" dirty="0"/>
              <a:t>policy.</a:t>
            </a:r>
          </a:p>
          <a:p>
            <a:r>
              <a:rPr lang="en-GB" sz="1800" dirty="0"/>
              <a:t>Schools may receive an allegation relating to an incident that happened when an individual or organisation was using their school premises for the purposes of running activities for children, e.g., community groups, sports associations or service providers that run extra-curricular activities.</a:t>
            </a:r>
          </a:p>
          <a:p>
            <a:r>
              <a:rPr lang="en-GB" sz="1800" dirty="0"/>
              <a:t>As with any safeguarding allegation, schools should follow their safeguarding policies and procedures, including informing the LADO.</a:t>
            </a:r>
          </a:p>
          <a:p>
            <a:endParaRPr lang="en-GB" dirty="0"/>
          </a:p>
        </p:txBody>
      </p:sp>
      <p:sp>
        <p:nvSpPr>
          <p:cNvPr id="4" name="Slide Number Placeholder 3">
            <a:extLst>
              <a:ext uri="{FF2B5EF4-FFF2-40B4-BE49-F238E27FC236}">
                <a16:creationId xmlns:a16="http://schemas.microsoft.com/office/drawing/2014/main" id="{B43B4CFF-703B-9215-0715-C007EA489E4E}"/>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26</a:t>
            </a:fld>
            <a:endParaRPr lang="en-GB" dirty="0"/>
          </a:p>
        </p:txBody>
      </p:sp>
    </p:spTree>
    <p:extLst>
      <p:ext uri="{BB962C8B-B14F-4D97-AF65-F5344CB8AC3E}">
        <p14:creationId xmlns:p14="http://schemas.microsoft.com/office/powerpoint/2010/main" val="9565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5E60-55EB-6675-C1ED-41C18F9FD95A}"/>
              </a:ext>
            </a:extLst>
          </p:cNvPr>
          <p:cNvSpPr>
            <a:spLocks noGrp="1"/>
          </p:cNvSpPr>
          <p:nvPr>
            <p:ph type="title"/>
          </p:nvPr>
        </p:nvSpPr>
        <p:spPr/>
        <p:txBody>
          <a:bodyPr/>
          <a:lstStyle/>
          <a:p>
            <a:r>
              <a:rPr lang="en-GB" dirty="0"/>
              <a:t>Safeguarding and Promoting the Welfare of all Children</a:t>
            </a:r>
          </a:p>
        </p:txBody>
      </p:sp>
      <p:sp>
        <p:nvSpPr>
          <p:cNvPr id="3" name="Content Placeholder 2">
            <a:extLst>
              <a:ext uri="{FF2B5EF4-FFF2-40B4-BE49-F238E27FC236}">
                <a16:creationId xmlns:a16="http://schemas.microsoft.com/office/drawing/2014/main" id="{A188239E-E58B-3DB2-53E5-8F175CE7020B}"/>
              </a:ext>
            </a:extLst>
          </p:cNvPr>
          <p:cNvSpPr>
            <a:spLocks noGrp="1"/>
          </p:cNvSpPr>
          <p:nvPr>
            <p:ph idx="1"/>
          </p:nvPr>
        </p:nvSpPr>
        <p:spPr>
          <a:xfrm>
            <a:off x="457200" y="951570"/>
            <a:ext cx="8229600" cy="3502052"/>
          </a:xfrm>
        </p:spPr>
        <p:txBody>
          <a:bodyPr>
            <a:normAutofit lnSpcReduction="10000"/>
          </a:bodyPr>
          <a:lstStyle/>
          <a:p>
            <a:r>
              <a:rPr lang="en-GB" sz="1800" dirty="0"/>
              <a:t>All staff have responsibility to provide a safe environment in which children can learn.</a:t>
            </a:r>
          </a:p>
          <a:p>
            <a:r>
              <a:rPr lang="en-GB" sz="1800" dirty="0"/>
              <a:t>All staff should be prepared to identify children who may benefit from early help.</a:t>
            </a:r>
          </a:p>
          <a:p>
            <a:r>
              <a:rPr lang="en-GB" sz="1800" dirty="0"/>
              <a:t>Any staff member who has any concerns about a child’s welfare should follow the safeguarding procedures within their setting.</a:t>
            </a:r>
          </a:p>
          <a:p>
            <a:r>
              <a:rPr lang="en-GB" sz="1800" dirty="0"/>
              <a:t>Staff should expect to support social workers and other agencies following any referral.</a:t>
            </a:r>
          </a:p>
          <a:p>
            <a:r>
              <a:rPr lang="en-GB" sz="1800" dirty="0"/>
              <a:t>Every school and college should have a Designated Safeguarding Lead who will provide support to staff to carry out their safeguarding duties and who will liaise closely with other services such as the local authority children’s social care.</a:t>
            </a:r>
          </a:p>
        </p:txBody>
      </p:sp>
      <p:sp>
        <p:nvSpPr>
          <p:cNvPr id="4" name="Slide Number Placeholder 3">
            <a:extLst>
              <a:ext uri="{FF2B5EF4-FFF2-40B4-BE49-F238E27FC236}">
                <a16:creationId xmlns:a16="http://schemas.microsoft.com/office/drawing/2014/main" id="{56BD3D6A-3689-557C-65BA-0942A447903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27</a:t>
            </a:fld>
            <a:endParaRPr lang="en-GB" dirty="0"/>
          </a:p>
        </p:txBody>
      </p:sp>
    </p:spTree>
    <p:extLst>
      <p:ext uri="{BB962C8B-B14F-4D97-AF65-F5344CB8AC3E}">
        <p14:creationId xmlns:p14="http://schemas.microsoft.com/office/powerpoint/2010/main" val="66460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4FCC-DBD1-1ACC-EA71-3DE0699113D0}"/>
              </a:ext>
            </a:extLst>
          </p:cNvPr>
          <p:cNvSpPr>
            <a:spLocks noGrp="1"/>
          </p:cNvSpPr>
          <p:nvPr>
            <p:ph type="title"/>
          </p:nvPr>
        </p:nvSpPr>
        <p:spPr/>
        <p:txBody>
          <a:bodyPr/>
          <a:lstStyle/>
          <a:p>
            <a:r>
              <a:rPr lang="en-GB" dirty="0"/>
              <a:t>Staff Safeguarding Responsibilities</a:t>
            </a:r>
          </a:p>
        </p:txBody>
      </p:sp>
      <p:sp>
        <p:nvSpPr>
          <p:cNvPr id="3" name="Content Placeholder 2">
            <a:extLst>
              <a:ext uri="{FF2B5EF4-FFF2-40B4-BE49-F238E27FC236}">
                <a16:creationId xmlns:a16="http://schemas.microsoft.com/office/drawing/2014/main" id="{BA29FCD1-A346-A133-E9D0-78CDFA9ACD4A}"/>
              </a:ext>
            </a:extLst>
          </p:cNvPr>
          <p:cNvSpPr>
            <a:spLocks noGrp="1"/>
          </p:cNvSpPr>
          <p:nvPr>
            <p:ph idx="1"/>
          </p:nvPr>
        </p:nvSpPr>
        <p:spPr/>
        <p:txBody>
          <a:bodyPr/>
          <a:lstStyle/>
          <a:p>
            <a:pPr marL="0" indent="0">
              <a:buNone/>
            </a:pPr>
            <a:r>
              <a:rPr lang="en-GB" dirty="0"/>
              <a:t>All staff should be aware of the systems within their school which support safeguarding, including:</a:t>
            </a:r>
          </a:p>
          <a:p>
            <a:pPr marL="0" indent="0">
              <a:buNone/>
            </a:pPr>
            <a:endParaRPr lang="en-GB" dirty="0"/>
          </a:p>
          <a:p>
            <a:r>
              <a:rPr lang="en-GB" i="1" dirty="0">
                <a:highlight>
                  <a:srgbClr val="00FFFF"/>
                </a:highlight>
              </a:rPr>
              <a:t>Insert name of filtering and monitoring system used </a:t>
            </a:r>
          </a:p>
          <a:p>
            <a:r>
              <a:rPr lang="en-GB" dirty="0"/>
              <a:t>Child Protection Policy  </a:t>
            </a:r>
          </a:p>
          <a:p>
            <a:r>
              <a:rPr lang="en-GB" dirty="0"/>
              <a:t>Behaviour Policy</a:t>
            </a:r>
          </a:p>
          <a:p>
            <a:r>
              <a:rPr lang="en-GB" dirty="0"/>
              <a:t>Staff Behaviour Policy or Code of Conduct</a:t>
            </a:r>
          </a:p>
          <a:p>
            <a:endParaRPr lang="en-GB" dirty="0"/>
          </a:p>
        </p:txBody>
      </p:sp>
      <p:sp>
        <p:nvSpPr>
          <p:cNvPr id="4" name="Slide Number Placeholder 3">
            <a:extLst>
              <a:ext uri="{FF2B5EF4-FFF2-40B4-BE49-F238E27FC236}">
                <a16:creationId xmlns:a16="http://schemas.microsoft.com/office/drawing/2014/main" id="{5658E12B-8DAF-CF1B-206B-F55A7453B867}"/>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28</a:t>
            </a:fld>
            <a:endParaRPr lang="en-GB" dirty="0"/>
          </a:p>
        </p:txBody>
      </p:sp>
    </p:spTree>
    <p:extLst>
      <p:ext uri="{BB962C8B-B14F-4D97-AF65-F5344CB8AC3E}">
        <p14:creationId xmlns:p14="http://schemas.microsoft.com/office/powerpoint/2010/main" val="220343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7F7A-3A18-C532-0473-BFE1454C1567}"/>
              </a:ext>
            </a:extLst>
          </p:cNvPr>
          <p:cNvSpPr>
            <a:spLocks noGrp="1"/>
          </p:cNvSpPr>
          <p:nvPr>
            <p:ph type="title"/>
          </p:nvPr>
        </p:nvSpPr>
        <p:spPr/>
        <p:txBody>
          <a:bodyPr/>
          <a:lstStyle/>
          <a:p>
            <a:r>
              <a:rPr lang="en-GB" dirty="0"/>
              <a:t>Staff Safeguarding Responsibilities</a:t>
            </a:r>
          </a:p>
        </p:txBody>
      </p:sp>
      <p:sp>
        <p:nvSpPr>
          <p:cNvPr id="3" name="Content Placeholder 2">
            <a:extLst>
              <a:ext uri="{FF2B5EF4-FFF2-40B4-BE49-F238E27FC236}">
                <a16:creationId xmlns:a16="http://schemas.microsoft.com/office/drawing/2014/main" id="{BE4207EE-B48A-FC89-1966-BA16EBBBBAC5}"/>
              </a:ext>
            </a:extLst>
          </p:cNvPr>
          <p:cNvSpPr>
            <a:spLocks noGrp="1"/>
          </p:cNvSpPr>
          <p:nvPr>
            <p:ph idx="1"/>
          </p:nvPr>
        </p:nvSpPr>
        <p:spPr>
          <a:xfrm>
            <a:off x="473576" y="874730"/>
            <a:ext cx="8229600" cy="3394040"/>
          </a:xfrm>
        </p:spPr>
        <p:txBody>
          <a:bodyPr/>
          <a:lstStyle/>
          <a:p>
            <a:endParaRPr lang="en-GB" b="1" dirty="0"/>
          </a:p>
          <a:p>
            <a:r>
              <a:rPr lang="en-GB" b="1" dirty="0"/>
              <a:t>Always </a:t>
            </a:r>
            <a:r>
              <a:rPr lang="en-GB" dirty="0"/>
              <a:t>maintain an attitude of “it could happen here”</a:t>
            </a:r>
          </a:p>
          <a:p>
            <a:pPr marL="0" indent="0">
              <a:buNone/>
            </a:pPr>
            <a:endParaRPr lang="en-GB" dirty="0"/>
          </a:p>
          <a:p>
            <a:r>
              <a:rPr lang="en-GB" b="1" dirty="0"/>
              <a:t>Always </a:t>
            </a:r>
            <a:r>
              <a:rPr lang="en-GB" dirty="0"/>
              <a:t>act within the best interests of the child.</a:t>
            </a:r>
          </a:p>
          <a:p>
            <a:pPr marL="0" indent="0">
              <a:buNone/>
            </a:pPr>
            <a:endParaRPr lang="en-GB" dirty="0"/>
          </a:p>
          <a:p>
            <a:r>
              <a:rPr lang="en-GB" b="1" dirty="0"/>
              <a:t>Always</a:t>
            </a:r>
            <a:r>
              <a:rPr lang="en-GB" dirty="0"/>
              <a:t> act immediately on any concerns about a child’s welfare.</a:t>
            </a:r>
          </a:p>
        </p:txBody>
      </p:sp>
      <p:sp>
        <p:nvSpPr>
          <p:cNvPr id="4" name="Slide Number Placeholder 3">
            <a:extLst>
              <a:ext uri="{FF2B5EF4-FFF2-40B4-BE49-F238E27FC236}">
                <a16:creationId xmlns:a16="http://schemas.microsoft.com/office/drawing/2014/main" id="{F6587227-810C-D219-C9CA-8D793C77E34A}"/>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29</a:t>
            </a:fld>
            <a:endParaRPr lang="en-GB" dirty="0"/>
          </a:p>
        </p:txBody>
      </p:sp>
    </p:spTree>
    <p:extLst>
      <p:ext uri="{BB962C8B-B14F-4D97-AF65-F5344CB8AC3E}">
        <p14:creationId xmlns:p14="http://schemas.microsoft.com/office/powerpoint/2010/main" val="14466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6AA1-7BB1-6D66-CC80-DE2D06A3E76D}"/>
              </a:ext>
            </a:extLst>
          </p:cNvPr>
          <p:cNvSpPr>
            <a:spLocks noGrp="1"/>
          </p:cNvSpPr>
          <p:nvPr>
            <p:ph type="title"/>
          </p:nvPr>
        </p:nvSpPr>
        <p:spPr/>
        <p:txBody>
          <a:bodyPr>
            <a:normAutofit fontScale="90000"/>
          </a:bodyPr>
          <a:lstStyle/>
          <a:p>
            <a:r>
              <a:rPr lang="en-GB" dirty="0"/>
              <a:t>What changes to KSCIE </a:t>
            </a:r>
            <a:r>
              <a:rPr lang="en-GB" u="sng" dirty="0"/>
              <a:t>might</a:t>
            </a:r>
            <a:r>
              <a:rPr lang="en-GB" dirty="0"/>
              <a:t> be coming?</a:t>
            </a:r>
            <a:br>
              <a:rPr lang="en-GB" dirty="0"/>
            </a:br>
            <a:endParaRPr lang="en-GB" dirty="0"/>
          </a:p>
        </p:txBody>
      </p:sp>
      <p:sp>
        <p:nvSpPr>
          <p:cNvPr id="3" name="Content Placeholder 2">
            <a:extLst>
              <a:ext uri="{FF2B5EF4-FFF2-40B4-BE49-F238E27FC236}">
                <a16:creationId xmlns:a16="http://schemas.microsoft.com/office/drawing/2014/main" id="{3D5DF4BF-5CB9-4B2B-B0D6-B9E73E42F758}"/>
              </a:ext>
            </a:extLst>
          </p:cNvPr>
          <p:cNvSpPr>
            <a:spLocks noGrp="1"/>
          </p:cNvSpPr>
          <p:nvPr>
            <p:ph idx="1"/>
          </p:nvPr>
        </p:nvSpPr>
        <p:spPr>
          <a:xfrm>
            <a:off x="474843" y="874730"/>
            <a:ext cx="8229600" cy="3394040"/>
          </a:xfrm>
        </p:spPr>
        <p:txBody>
          <a:bodyPr>
            <a:normAutofit/>
          </a:bodyPr>
          <a:lstStyle/>
          <a:p>
            <a:pPr marL="0" indent="0">
              <a:buNone/>
            </a:pPr>
            <a:r>
              <a:rPr lang="en-GB" dirty="0"/>
              <a:t>1. Mandatory reporting of child sexual abuse</a:t>
            </a:r>
          </a:p>
          <a:p>
            <a:pPr lvl="1"/>
            <a:r>
              <a:rPr lang="en-GB" dirty="0"/>
              <a:t>The Crime and Policing Bill includes a statutory duty for people working in regulated activity to report known or suspected sexual abuse. This would be a significant change in safeguarding culture and procedure, and we would expect KCSIE to reflect it across Parts 1, 2 and 4.</a:t>
            </a:r>
          </a:p>
          <a:p>
            <a:pPr lvl="1"/>
            <a:endParaRPr lang="en-GB" dirty="0"/>
          </a:p>
          <a:p>
            <a:r>
              <a:rPr lang="en-GB" dirty="0"/>
              <a:t>If this becomes law, schools will need to review:</a:t>
            </a:r>
          </a:p>
          <a:p>
            <a:pPr lvl="1"/>
            <a:r>
              <a:rPr lang="en-GB" dirty="0"/>
              <a:t>how staff are trained to recognise and report concerns</a:t>
            </a:r>
          </a:p>
          <a:p>
            <a:pPr lvl="1"/>
            <a:r>
              <a:rPr lang="en-GB" dirty="0"/>
              <a:t>how leaders record, triage and act on those concerns</a:t>
            </a:r>
          </a:p>
          <a:p>
            <a:pPr lvl="1"/>
            <a:r>
              <a:rPr lang="en-GB" dirty="0"/>
              <a:t>how this new duty interacts with existing LADO and allegations procedures.</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132165EF-EC20-A1F1-CCCC-9716D5FF8865}"/>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211084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75AE-8D0B-F20A-46E4-525C859E24EC}"/>
              </a:ext>
            </a:extLst>
          </p:cNvPr>
          <p:cNvSpPr>
            <a:spLocks noGrp="1"/>
          </p:cNvSpPr>
          <p:nvPr>
            <p:ph type="title"/>
          </p:nvPr>
        </p:nvSpPr>
        <p:spPr>
          <a:xfrm>
            <a:off x="457200" y="205978"/>
            <a:ext cx="8229600" cy="745592"/>
          </a:xfrm>
        </p:spPr>
        <p:txBody>
          <a:bodyPr anchor="ctr">
            <a:normAutofit/>
          </a:bodyPr>
          <a:lstStyle/>
          <a:p>
            <a:r>
              <a:rPr lang="en-GB" dirty="0"/>
              <a:t>Allegations and Whisteblowing</a:t>
            </a:r>
          </a:p>
        </p:txBody>
      </p:sp>
      <p:graphicFrame>
        <p:nvGraphicFramePr>
          <p:cNvPr id="6" name="Content Placeholder 2" descr="If staff have a concern or an allegation about another member of staff, this should be reported to the headteacher, head of school or principal.&#10;If there is a concern or allegation about the headteacher, head of school or principal, this should be reported to the chair of governors or chair of committee.">
            <a:extLst>
              <a:ext uri="{FF2B5EF4-FFF2-40B4-BE49-F238E27FC236}">
                <a16:creationId xmlns:a16="http://schemas.microsoft.com/office/drawing/2014/main" id="{60D667D9-33DB-1189-5A7A-D9AB7376A6D3}"/>
              </a:ext>
            </a:extLst>
          </p:cNvPr>
          <p:cNvGraphicFramePr>
            <a:graphicFrameLocks noGrp="1"/>
          </p:cNvGraphicFramePr>
          <p:nvPr>
            <p:ph idx="1"/>
            <p:extLst>
              <p:ext uri="{D42A27DB-BD31-4B8C-83A1-F6EECF244321}">
                <p14:modId xmlns:p14="http://schemas.microsoft.com/office/powerpoint/2010/main" val="699817645"/>
              </p:ext>
            </p:extLst>
          </p:nvPr>
        </p:nvGraphicFramePr>
        <p:xfrm>
          <a:off x="457200" y="874730"/>
          <a:ext cx="8229600" cy="339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5A2C47-9D9D-0C3B-0E2E-1C7BCC79779B}"/>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30</a:t>
            </a:fld>
            <a:endParaRPr lang="en-GB" dirty="0"/>
          </a:p>
        </p:txBody>
      </p:sp>
    </p:spTree>
    <p:extLst>
      <p:ext uri="{BB962C8B-B14F-4D97-AF65-F5344CB8AC3E}">
        <p14:creationId xmlns:p14="http://schemas.microsoft.com/office/powerpoint/2010/main" val="161955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E6D54-919F-4813-9320-EA9B835B98BE}"/>
              </a:ext>
            </a:extLst>
          </p:cNvPr>
          <p:cNvSpPr>
            <a:spLocks noGrp="1"/>
          </p:cNvSpPr>
          <p:nvPr>
            <p:ph type="title"/>
          </p:nvPr>
        </p:nvSpPr>
        <p:spPr>
          <a:xfrm>
            <a:off x="483811" y="2778790"/>
            <a:ext cx="7772400" cy="1021556"/>
          </a:xfrm>
        </p:spPr>
        <p:txBody>
          <a:bodyPr anchor="t">
            <a:normAutofit/>
          </a:bodyPr>
          <a:lstStyle/>
          <a:p>
            <a:r>
              <a:rPr lang="en-GB" dirty="0"/>
              <a:t>Designated Safeguarding Leads</a:t>
            </a:r>
          </a:p>
        </p:txBody>
      </p:sp>
      <p:sp>
        <p:nvSpPr>
          <p:cNvPr id="3" name="Content Placeholder 2">
            <a:extLst>
              <a:ext uri="{FF2B5EF4-FFF2-40B4-BE49-F238E27FC236}">
                <a16:creationId xmlns:a16="http://schemas.microsoft.com/office/drawing/2014/main" id="{4B58709A-B143-4BF6-B25A-A6041867FB70}"/>
              </a:ext>
            </a:extLst>
          </p:cNvPr>
          <p:cNvSpPr>
            <a:spLocks noGrp="1"/>
          </p:cNvSpPr>
          <p:nvPr>
            <p:ph type="body" idx="1"/>
          </p:nvPr>
        </p:nvSpPr>
        <p:spPr>
          <a:xfrm>
            <a:off x="483811" y="1653649"/>
            <a:ext cx="7772400" cy="1125140"/>
          </a:xfrm>
        </p:spPr>
        <p:txBody>
          <a:bodyPr anchor="b">
            <a:normAutofit/>
          </a:bodyPr>
          <a:lstStyle/>
          <a:p>
            <a:r>
              <a:rPr lang="en-GB" dirty="0">
                <a:highlight>
                  <a:srgbClr val="00FFFF"/>
                </a:highlight>
              </a:rPr>
              <a:t>Please insert names of staff members with DSL and safeguarding responsibilities as well as other key staff – i.e. Safeguarding Governor, SENCO etc.</a:t>
            </a:r>
          </a:p>
          <a:p>
            <a:endParaRPr lang="en-GB" dirty="0"/>
          </a:p>
        </p:txBody>
      </p:sp>
      <p:sp>
        <p:nvSpPr>
          <p:cNvPr id="4" name="Slide Number Placeholder 3" hidden="1">
            <a:extLst>
              <a:ext uri="{FF2B5EF4-FFF2-40B4-BE49-F238E27FC236}">
                <a16:creationId xmlns:a16="http://schemas.microsoft.com/office/drawing/2014/main" id="{12E8C5D3-B7AA-4BE8-B498-C84F730E9224}"/>
              </a:ext>
            </a:extLst>
          </p:cNvPr>
          <p:cNvSpPr>
            <a:spLocks noGrp="1"/>
          </p:cNvSpPr>
          <p:nvPr>
            <p:ph type="sldNum" sz="quarter" idx="4294967295"/>
          </p:nvPr>
        </p:nvSpPr>
        <p:spPr>
          <a:xfrm>
            <a:off x="374196" y="4684878"/>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31</a:t>
            </a:fld>
            <a:endParaRPr lang="en-GB" dirty="0"/>
          </a:p>
        </p:txBody>
      </p:sp>
    </p:spTree>
    <p:extLst>
      <p:ext uri="{BB962C8B-B14F-4D97-AF65-F5344CB8AC3E}">
        <p14:creationId xmlns:p14="http://schemas.microsoft.com/office/powerpoint/2010/main" val="293884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FF40-43B9-400D-B46F-F0AA76622785}"/>
              </a:ext>
            </a:extLst>
          </p:cNvPr>
          <p:cNvSpPr>
            <a:spLocks noGrp="1"/>
          </p:cNvSpPr>
          <p:nvPr>
            <p:ph type="title"/>
          </p:nvPr>
        </p:nvSpPr>
        <p:spPr>
          <a:xfrm>
            <a:off x="483811" y="2778790"/>
            <a:ext cx="7772400" cy="1021556"/>
          </a:xfrm>
        </p:spPr>
        <p:txBody>
          <a:bodyPr anchor="t">
            <a:normAutofit/>
          </a:bodyPr>
          <a:lstStyle/>
          <a:p>
            <a:r>
              <a:rPr lang="en-GB" dirty="0"/>
              <a:t>Safeguarding Context</a:t>
            </a:r>
          </a:p>
        </p:txBody>
      </p:sp>
      <p:sp>
        <p:nvSpPr>
          <p:cNvPr id="3" name="Content Placeholder 2">
            <a:extLst>
              <a:ext uri="{FF2B5EF4-FFF2-40B4-BE49-F238E27FC236}">
                <a16:creationId xmlns:a16="http://schemas.microsoft.com/office/drawing/2014/main" id="{C41096B3-D9DB-444C-A830-0F6CFBDA7862}"/>
              </a:ext>
            </a:extLst>
          </p:cNvPr>
          <p:cNvSpPr>
            <a:spLocks noGrp="1"/>
          </p:cNvSpPr>
          <p:nvPr>
            <p:ph type="body" idx="1"/>
          </p:nvPr>
        </p:nvSpPr>
        <p:spPr>
          <a:xfrm>
            <a:off x="483811" y="1653649"/>
            <a:ext cx="7772400" cy="1125140"/>
          </a:xfrm>
        </p:spPr>
        <p:txBody>
          <a:bodyPr anchor="b">
            <a:normAutofit/>
          </a:bodyPr>
          <a:lstStyle/>
          <a:p>
            <a:pPr>
              <a:lnSpc>
                <a:spcPct val="90000"/>
              </a:lnSpc>
            </a:pPr>
            <a:r>
              <a:rPr lang="en-GB" sz="1700" dirty="0">
                <a:highlight>
                  <a:srgbClr val="00FFFF"/>
                </a:highlight>
              </a:rPr>
              <a:t>You may wish to provide a contextual picture of what safeguarding looks like in your school.  </a:t>
            </a:r>
          </a:p>
          <a:p>
            <a:pPr>
              <a:lnSpc>
                <a:spcPct val="90000"/>
              </a:lnSpc>
            </a:pPr>
            <a:r>
              <a:rPr lang="en-GB" sz="1700" dirty="0">
                <a:highlight>
                  <a:srgbClr val="00FFFF"/>
                </a:highlight>
              </a:rPr>
              <a:t>Issues covered may include mental health, neglect, youth violence/gang culture, criminal/sexual exploitation etc.</a:t>
            </a:r>
          </a:p>
          <a:p>
            <a:pPr>
              <a:lnSpc>
                <a:spcPct val="90000"/>
              </a:lnSpc>
            </a:pPr>
            <a:endParaRPr lang="en-GB" sz="1700" dirty="0"/>
          </a:p>
        </p:txBody>
      </p:sp>
      <p:sp>
        <p:nvSpPr>
          <p:cNvPr id="4" name="Slide Number Placeholder 3" hidden="1">
            <a:extLst>
              <a:ext uri="{FF2B5EF4-FFF2-40B4-BE49-F238E27FC236}">
                <a16:creationId xmlns:a16="http://schemas.microsoft.com/office/drawing/2014/main" id="{96CD53BC-0794-454A-8530-07638ABB9080}"/>
              </a:ext>
            </a:extLst>
          </p:cNvPr>
          <p:cNvSpPr>
            <a:spLocks noGrp="1"/>
          </p:cNvSpPr>
          <p:nvPr>
            <p:ph type="sldNum" sz="quarter" idx="4294967295"/>
          </p:nvPr>
        </p:nvSpPr>
        <p:spPr>
          <a:xfrm>
            <a:off x="374196" y="4684878"/>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32</a:t>
            </a:fld>
            <a:endParaRPr lang="en-GB" dirty="0"/>
          </a:p>
        </p:txBody>
      </p:sp>
    </p:spTree>
    <p:extLst>
      <p:ext uri="{BB962C8B-B14F-4D97-AF65-F5344CB8AC3E}">
        <p14:creationId xmlns:p14="http://schemas.microsoft.com/office/powerpoint/2010/main" val="391549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2831-3C93-5364-524B-9F9BA1CFE77E}"/>
              </a:ext>
            </a:extLst>
          </p:cNvPr>
          <p:cNvSpPr>
            <a:spLocks noGrp="1"/>
          </p:cNvSpPr>
          <p:nvPr>
            <p:ph type="title"/>
          </p:nvPr>
        </p:nvSpPr>
        <p:spPr>
          <a:xfrm>
            <a:off x="483811" y="2778790"/>
            <a:ext cx="7772400" cy="1021556"/>
          </a:xfrm>
        </p:spPr>
        <p:txBody>
          <a:bodyPr anchor="t">
            <a:normAutofit/>
          </a:bodyPr>
          <a:lstStyle/>
          <a:p>
            <a:r>
              <a:rPr lang="en-GB" dirty="0"/>
              <a:t>School Safeguarding Data</a:t>
            </a:r>
          </a:p>
        </p:txBody>
      </p:sp>
      <p:sp>
        <p:nvSpPr>
          <p:cNvPr id="3" name="Content Placeholder 2">
            <a:extLst>
              <a:ext uri="{FF2B5EF4-FFF2-40B4-BE49-F238E27FC236}">
                <a16:creationId xmlns:a16="http://schemas.microsoft.com/office/drawing/2014/main" id="{D413257E-4277-E59A-A38C-6F3E7D1A0A8B}"/>
              </a:ext>
            </a:extLst>
          </p:cNvPr>
          <p:cNvSpPr>
            <a:spLocks noGrp="1"/>
          </p:cNvSpPr>
          <p:nvPr>
            <p:ph type="body" idx="1"/>
          </p:nvPr>
        </p:nvSpPr>
        <p:spPr>
          <a:xfrm>
            <a:off x="483811" y="1653649"/>
            <a:ext cx="7772400" cy="1125140"/>
          </a:xfrm>
        </p:spPr>
        <p:txBody>
          <a:bodyPr anchor="b">
            <a:normAutofit/>
          </a:bodyPr>
          <a:lstStyle/>
          <a:p>
            <a:r>
              <a:rPr lang="en-GB" dirty="0">
                <a:highlight>
                  <a:srgbClr val="00FFFF"/>
                </a:highlight>
              </a:rPr>
              <a:t>You may wish to include some school data in relation to your setting’s safeguarding/recording etc.</a:t>
            </a:r>
          </a:p>
          <a:p>
            <a:pPr marL="0" indent="0">
              <a:buNone/>
            </a:pPr>
            <a:endParaRPr lang="en-GB" dirty="0"/>
          </a:p>
        </p:txBody>
      </p:sp>
      <p:sp>
        <p:nvSpPr>
          <p:cNvPr id="4" name="Slide Number Placeholder 3" hidden="1">
            <a:extLst>
              <a:ext uri="{FF2B5EF4-FFF2-40B4-BE49-F238E27FC236}">
                <a16:creationId xmlns:a16="http://schemas.microsoft.com/office/drawing/2014/main" id="{DAAC09ED-EBE8-0EDB-AA77-AF098732375C}"/>
              </a:ext>
            </a:extLst>
          </p:cNvPr>
          <p:cNvSpPr>
            <a:spLocks noGrp="1"/>
          </p:cNvSpPr>
          <p:nvPr>
            <p:ph type="sldNum" sz="quarter" idx="4294967295"/>
          </p:nvPr>
        </p:nvSpPr>
        <p:spPr>
          <a:xfrm>
            <a:off x="374196" y="4684878"/>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33</a:t>
            </a:fld>
            <a:endParaRPr lang="en-GB" dirty="0"/>
          </a:p>
        </p:txBody>
      </p:sp>
    </p:spTree>
    <p:extLst>
      <p:ext uri="{BB962C8B-B14F-4D97-AF65-F5344CB8AC3E}">
        <p14:creationId xmlns:p14="http://schemas.microsoft.com/office/powerpoint/2010/main" val="283463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1B94-AEA6-1D4B-0A57-471E2E1955A8}"/>
              </a:ext>
            </a:extLst>
          </p:cNvPr>
          <p:cNvSpPr>
            <a:spLocks noGrp="1"/>
          </p:cNvSpPr>
          <p:nvPr>
            <p:ph type="title"/>
          </p:nvPr>
        </p:nvSpPr>
        <p:spPr>
          <a:xfrm>
            <a:off x="457200" y="138866"/>
            <a:ext cx="8229600" cy="745592"/>
          </a:xfrm>
        </p:spPr>
        <p:txBody>
          <a:bodyPr/>
          <a:lstStyle/>
          <a:p>
            <a:r>
              <a:rPr lang="en-GB" dirty="0"/>
              <a:t>Disclosures</a:t>
            </a:r>
          </a:p>
        </p:txBody>
      </p:sp>
      <p:sp>
        <p:nvSpPr>
          <p:cNvPr id="3" name="Content Placeholder 2">
            <a:extLst>
              <a:ext uri="{FF2B5EF4-FFF2-40B4-BE49-F238E27FC236}">
                <a16:creationId xmlns:a16="http://schemas.microsoft.com/office/drawing/2014/main" id="{1F7DBBAF-B969-3254-1B1B-4AC0EF249A89}"/>
              </a:ext>
            </a:extLst>
          </p:cNvPr>
          <p:cNvSpPr>
            <a:spLocks noGrp="1"/>
          </p:cNvSpPr>
          <p:nvPr>
            <p:ph idx="1"/>
          </p:nvPr>
        </p:nvSpPr>
        <p:spPr>
          <a:xfrm>
            <a:off x="435979" y="899110"/>
            <a:ext cx="8229600" cy="3394040"/>
          </a:xfrm>
        </p:spPr>
        <p:txBody>
          <a:bodyPr/>
          <a:lstStyle/>
          <a:p>
            <a:pPr marL="0" indent="0">
              <a:buNone/>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Children may not feel ready, or know how to tell someone what they are experiencing: </a:t>
            </a:r>
          </a:p>
          <a:p>
            <a:pPr lvl="1"/>
            <a:r>
              <a:rPr lang="en-GB" sz="1400" dirty="0">
                <a:solidFill>
                  <a:prstClr val="black"/>
                </a:solidFill>
                <a:ea typeface="+mj-ea"/>
                <a:cs typeface="Arial" panose="020B0604020202020204" pitchFamily="34" charset="0"/>
              </a:rPr>
              <a:t>They may feel it’s their fault</a:t>
            </a:r>
          </a:p>
          <a:p>
            <a:pPr lvl="1"/>
            <a:r>
              <a:rPr lang="en-GB" sz="1400" dirty="0">
                <a:solidFill>
                  <a:prstClr val="black"/>
                </a:solidFill>
                <a:ea typeface="+mj-ea"/>
                <a:cs typeface="Arial" panose="020B0604020202020204" pitchFamily="34" charset="0"/>
              </a:rPr>
              <a:t>They will get into trouble </a:t>
            </a:r>
          </a:p>
          <a:p>
            <a:pPr lvl="1"/>
            <a:r>
              <a:rPr lang="en-GB" sz="1400" dirty="0">
                <a:solidFill>
                  <a:prstClr val="black"/>
                </a:solidFill>
                <a:ea typeface="+mj-ea"/>
                <a:cs typeface="Arial" panose="020B0604020202020204" pitchFamily="34" charset="0"/>
              </a:rPr>
              <a:t>Nobody will believe them</a:t>
            </a:r>
          </a:p>
          <a:p>
            <a:pPr lvl="1"/>
            <a:r>
              <a:rPr lang="en-GB" sz="1400" dirty="0">
                <a:solidFill>
                  <a:prstClr val="black"/>
                </a:solidFill>
                <a:ea typeface="+mj-ea"/>
                <a:cs typeface="Arial" panose="020B0604020202020204" pitchFamily="34" charset="0"/>
              </a:rPr>
              <a:t>Nobody can stop it</a:t>
            </a:r>
          </a:p>
          <a:p>
            <a:pPr lvl="1"/>
            <a:r>
              <a:rPr lang="en-GB" sz="1400" dirty="0">
                <a:solidFill>
                  <a:prstClr val="black"/>
                </a:solidFill>
                <a:ea typeface="+mj-ea"/>
                <a:cs typeface="Arial" panose="020B0604020202020204" pitchFamily="34" charset="0"/>
              </a:rPr>
              <a:t>Things will get worse</a:t>
            </a:r>
          </a:p>
          <a:p>
            <a:pPr lvl="1"/>
            <a:r>
              <a:rPr lang="en-GB" sz="1400" dirty="0">
                <a:solidFill>
                  <a:prstClr val="black"/>
                </a:solidFill>
                <a:ea typeface="+mj-ea"/>
                <a:cs typeface="Arial" panose="020B0604020202020204" pitchFamily="34" charset="0"/>
              </a:rPr>
              <a:t>People they love will be hurt if they tell </a:t>
            </a:r>
          </a:p>
          <a:p>
            <a:pPr lvl="1"/>
            <a:r>
              <a:rPr lang="en-GB" sz="1400" dirty="0">
                <a:solidFill>
                  <a:prstClr val="black"/>
                </a:solidFill>
                <a:ea typeface="+mj-ea"/>
                <a:cs typeface="Arial" panose="020B0604020202020204" pitchFamily="34" charset="0"/>
              </a:rPr>
              <a:t>They told before and nobody listened</a:t>
            </a:r>
          </a:p>
          <a:p>
            <a:pPr lvl="1"/>
            <a:r>
              <a:rPr lang="en-GB" sz="1400" dirty="0">
                <a:solidFill>
                  <a:prstClr val="black"/>
                </a:solidFill>
                <a:ea typeface="+mj-ea"/>
                <a:cs typeface="Arial" panose="020B0604020202020204" pitchFamily="34" charset="0"/>
              </a:rPr>
              <a:t>They will be taken into care</a:t>
            </a:r>
          </a:p>
          <a:p>
            <a:pPr lvl="1"/>
            <a:r>
              <a:rPr lang="en-GB" sz="1400" dirty="0">
                <a:solidFill>
                  <a:prstClr val="black"/>
                </a:solidFill>
                <a:ea typeface="+mj-ea"/>
                <a:cs typeface="Arial" panose="020B0604020202020204" pitchFamily="34" charset="0"/>
              </a:rPr>
              <a:t>They believe that this is what happens in families</a:t>
            </a:r>
          </a:p>
          <a:p>
            <a:pPr lvl="1"/>
            <a:r>
              <a:rPr lang="en-GB" sz="1400" dirty="0">
                <a:solidFill>
                  <a:prstClr val="black"/>
                </a:solidFill>
                <a:ea typeface="+mj-ea"/>
                <a:cs typeface="Arial" panose="020B0604020202020204" pitchFamily="34" charset="0"/>
              </a:rPr>
              <a:t>They feel ashamed</a:t>
            </a:r>
          </a:p>
          <a:p>
            <a:pPr lvl="1"/>
            <a:endParaRPr lang="en-GB" sz="1400" dirty="0">
              <a:solidFill>
                <a:prstClr val="black"/>
              </a:solidFill>
              <a:ea typeface="+mj-ea"/>
              <a:cs typeface="Arial" panose="020B0604020202020204" pitchFamily="34" charset="0"/>
            </a:endParaRPr>
          </a:p>
          <a:p>
            <a:pPr lvl="1"/>
            <a:endParaRPr lang="en-GB" sz="1400"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lang="en-GB" dirty="0">
              <a:solidFill>
                <a:prstClr val="black"/>
              </a:solidFill>
              <a:ea typeface="+mj-ea"/>
              <a:cs typeface="Arial" panose="020B0604020202020204" pitchFamily="34" charset="0"/>
            </a:endParaRPr>
          </a:p>
          <a:p>
            <a:pPr lvl="1"/>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endParaRPr lang="en-GB" dirty="0"/>
          </a:p>
        </p:txBody>
      </p:sp>
      <p:pic>
        <p:nvPicPr>
          <p:cNvPr id="5" name="Picture 4" descr="Close up of scared child's face with hand covering mouth.">
            <a:extLst>
              <a:ext uri="{FF2B5EF4-FFF2-40B4-BE49-F238E27FC236}">
                <a16:creationId xmlns:a16="http://schemas.microsoft.com/office/drawing/2014/main" id="{3FD15800-71D2-E73B-80B9-647B2B7D914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292080" y="1419622"/>
            <a:ext cx="3003541" cy="2561979"/>
          </a:xfrm>
          <a:prstGeom prst="rect">
            <a:avLst/>
          </a:prstGeom>
        </p:spPr>
      </p:pic>
      <p:sp>
        <p:nvSpPr>
          <p:cNvPr id="4" name="Slide Number Placeholder 3">
            <a:extLst>
              <a:ext uri="{FF2B5EF4-FFF2-40B4-BE49-F238E27FC236}">
                <a16:creationId xmlns:a16="http://schemas.microsoft.com/office/drawing/2014/main" id="{959E6E16-5592-BB4F-AC2A-3FEE4F8C56FE}"/>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34</a:t>
            </a:fld>
            <a:endParaRPr lang="en-GB" dirty="0"/>
          </a:p>
        </p:txBody>
      </p:sp>
    </p:spTree>
    <p:extLst>
      <p:ext uri="{BB962C8B-B14F-4D97-AF65-F5344CB8AC3E}">
        <p14:creationId xmlns:p14="http://schemas.microsoft.com/office/powerpoint/2010/main" val="33444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76E4-2A23-79E8-CD8F-B94FE2B4303A}"/>
              </a:ext>
            </a:extLst>
          </p:cNvPr>
          <p:cNvSpPr>
            <a:spLocks noGrp="1"/>
          </p:cNvSpPr>
          <p:nvPr>
            <p:ph type="title"/>
          </p:nvPr>
        </p:nvSpPr>
        <p:spPr/>
        <p:txBody>
          <a:bodyPr/>
          <a:lstStyle/>
          <a:p>
            <a:r>
              <a:rPr lang="en-GB" dirty="0"/>
              <a:t>Safeguarding Concerns</a:t>
            </a:r>
          </a:p>
        </p:txBody>
      </p:sp>
      <p:sp>
        <p:nvSpPr>
          <p:cNvPr id="3" name="Content Placeholder 2">
            <a:extLst>
              <a:ext uri="{FF2B5EF4-FFF2-40B4-BE49-F238E27FC236}">
                <a16:creationId xmlns:a16="http://schemas.microsoft.com/office/drawing/2014/main" id="{2E8BC8A7-0DC8-7250-A0D2-DCE5AB56B2D2}"/>
              </a:ext>
            </a:extLst>
          </p:cNvPr>
          <p:cNvSpPr>
            <a:spLocks noGrp="1"/>
          </p:cNvSpPr>
          <p:nvPr>
            <p:ph idx="1"/>
          </p:nvPr>
        </p:nvSpPr>
        <p:spPr>
          <a:xfrm>
            <a:off x="457200" y="951570"/>
            <a:ext cx="8229600" cy="3502052"/>
          </a:xfrm>
        </p:spPr>
        <p:txBody>
          <a:bodyPr>
            <a:normAutofit lnSpcReduction="10000"/>
          </a:bodyPr>
          <a:lstStyle/>
          <a:p>
            <a:r>
              <a:rPr lang="en-GB" sz="1600" dirty="0"/>
              <a:t>All staff should have an awareness of safeguarding issues that can put children at risk of harm, including:</a:t>
            </a:r>
            <a:endParaRPr lang="en-GB" sz="1800" dirty="0"/>
          </a:p>
          <a:p>
            <a:pPr lvl="1"/>
            <a:r>
              <a:rPr lang="en-GB" sz="1400" dirty="0"/>
              <a:t>Child on child abuse</a:t>
            </a:r>
          </a:p>
          <a:p>
            <a:pPr lvl="1"/>
            <a:r>
              <a:rPr lang="en-GB" sz="1400" dirty="0"/>
              <a:t>Domestic abuse </a:t>
            </a:r>
          </a:p>
          <a:p>
            <a:pPr lvl="1"/>
            <a:r>
              <a:rPr lang="en-GB" sz="1400" dirty="0"/>
              <a:t>Serious Youth Violence</a:t>
            </a:r>
          </a:p>
          <a:p>
            <a:pPr lvl="1"/>
            <a:r>
              <a:rPr lang="en-GB" sz="1400" dirty="0"/>
              <a:t>Child Sexual Exploitation (CSE) </a:t>
            </a:r>
          </a:p>
          <a:p>
            <a:pPr lvl="1"/>
            <a:r>
              <a:rPr lang="en-GB" sz="1400" dirty="0"/>
              <a:t>Child Criminal Exploitation (CCE)</a:t>
            </a:r>
          </a:p>
          <a:p>
            <a:pPr lvl="1"/>
            <a:r>
              <a:rPr lang="en-GB" sz="1400" dirty="0"/>
              <a:t>Online Safety</a:t>
            </a:r>
          </a:p>
          <a:p>
            <a:pPr lvl="1"/>
            <a:r>
              <a:rPr lang="en-GB" sz="1400" dirty="0"/>
              <a:t>Mental Health </a:t>
            </a:r>
          </a:p>
          <a:p>
            <a:pPr lvl="1"/>
            <a:r>
              <a:rPr lang="en-GB" sz="1400" dirty="0"/>
              <a:t>FGM</a:t>
            </a:r>
          </a:p>
          <a:p>
            <a:pPr lvl="1"/>
            <a:r>
              <a:rPr lang="en-GB" sz="1400" dirty="0"/>
              <a:t>Neglect</a:t>
            </a:r>
          </a:p>
          <a:p>
            <a:pPr lvl="1"/>
            <a:r>
              <a:rPr lang="en-GB" sz="1400" dirty="0"/>
              <a:t>Prevent</a:t>
            </a:r>
          </a:p>
          <a:p>
            <a:pPr lvl="1"/>
            <a:r>
              <a:rPr lang="en-GB" sz="1400" dirty="0"/>
              <a:t>Physical, Sexual and Emotional abuse</a:t>
            </a:r>
          </a:p>
          <a:p>
            <a:r>
              <a:rPr lang="en-GB" sz="1500" dirty="0"/>
              <a:t>All staff should know how to report and record concerns.  </a:t>
            </a:r>
          </a:p>
          <a:p>
            <a:endParaRPr lang="en-GB" sz="1500" dirty="0"/>
          </a:p>
          <a:p>
            <a:pPr lvl="1"/>
            <a:endParaRPr lang="en-GB" dirty="0"/>
          </a:p>
          <a:p>
            <a:pPr lvl="1"/>
            <a:endParaRPr lang="en-GB" dirty="0"/>
          </a:p>
          <a:p>
            <a:endParaRPr lang="en-GB" dirty="0"/>
          </a:p>
        </p:txBody>
      </p:sp>
      <p:sp>
        <p:nvSpPr>
          <p:cNvPr id="4" name="Slide Number Placeholder 3">
            <a:extLst>
              <a:ext uri="{FF2B5EF4-FFF2-40B4-BE49-F238E27FC236}">
                <a16:creationId xmlns:a16="http://schemas.microsoft.com/office/drawing/2014/main" id="{9535693D-44F4-BEE5-92B1-63D509954564}"/>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35</a:t>
            </a:fld>
            <a:endParaRPr lang="en-GB" dirty="0"/>
          </a:p>
        </p:txBody>
      </p:sp>
    </p:spTree>
    <p:extLst>
      <p:ext uri="{BB962C8B-B14F-4D97-AF65-F5344CB8AC3E}">
        <p14:creationId xmlns:p14="http://schemas.microsoft.com/office/powerpoint/2010/main" val="15406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CD32-6FF9-1A03-B2AA-BEC695FD4876}"/>
              </a:ext>
            </a:extLst>
          </p:cNvPr>
          <p:cNvSpPr>
            <a:spLocks noGrp="1"/>
          </p:cNvSpPr>
          <p:nvPr>
            <p:ph type="title"/>
          </p:nvPr>
        </p:nvSpPr>
        <p:spPr>
          <a:xfrm>
            <a:off x="457200" y="205978"/>
            <a:ext cx="8229600" cy="745592"/>
          </a:xfrm>
        </p:spPr>
        <p:txBody>
          <a:bodyPr anchor="ctr">
            <a:normAutofit/>
          </a:bodyPr>
          <a:lstStyle/>
          <a:p>
            <a:r>
              <a:rPr lang="en-GB" dirty="0"/>
              <a:t>Child on Child Abuse</a:t>
            </a:r>
          </a:p>
        </p:txBody>
      </p:sp>
      <p:sp>
        <p:nvSpPr>
          <p:cNvPr id="3" name="Content Placeholder 2">
            <a:extLst>
              <a:ext uri="{FF2B5EF4-FFF2-40B4-BE49-F238E27FC236}">
                <a16:creationId xmlns:a16="http://schemas.microsoft.com/office/drawing/2014/main" id="{229E30CA-AB1D-3D5F-C918-AD1330B4F90D}"/>
              </a:ext>
            </a:extLst>
          </p:cNvPr>
          <p:cNvSpPr>
            <a:spLocks noGrp="1"/>
          </p:cNvSpPr>
          <p:nvPr>
            <p:ph idx="1"/>
          </p:nvPr>
        </p:nvSpPr>
        <p:spPr>
          <a:xfrm>
            <a:off x="457200" y="1059582"/>
            <a:ext cx="8229600" cy="3394040"/>
          </a:xfrm>
        </p:spPr>
        <p:txBody>
          <a:bodyPr>
            <a:normAutofit/>
          </a:bodyPr>
          <a:lstStyle/>
          <a:p>
            <a:r>
              <a:rPr lang="en-GB" sz="1800" dirty="0"/>
              <a:t>It is essential that all staff understand the importance of challenging inappropriate behaviours between children, that are abusive in nature.</a:t>
            </a:r>
          </a:p>
          <a:p>
            <a:endParaRPr lang="en-GB" sz="800" dirty="0"/>
          </a:p>
          <a:p>
            <a:r>
              <a:rPr lang="en-GB" sz="1800" dirty="0"/>
              <a:t>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a:t>
            </a:r>
          </a:p>
        </p:txBody>
      </p:sp>
      <p:sp>
        <p:nvSpPr>
          <p:cNvPr id="4" name="Slide Number Placeholder 3">
            <a:extLst>
              <a:ext uri="{FF2B5EF4-FFF2-40B4-BE49-F238E27FC236}">
                <a16:creationId xmlns:a16="http://schemas.microsoft.com/office/drawing/2014/main" id="{CB65C7F0-6722-D6ED-0209-77103640F0D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36</a:t>
            </a:fld>
            <a:endParaRPr lang="en-GB" dirty="0"/>
          </a:p>
        </p:txBody>
      </p:sp>
    </p:spTree>
    <p:extLst>
      <p:ext uri="{BB962C8B-B14F-4D97-AF65-F5344CB8AC3E}">
        <p14:creationId xmlns:p14="http://schemas.microsoft.com/office/powerpoint/2010/main" val="31397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615C-C794-1DDF-BABB-4F9EAD2D2CA4}"/>
              </a:ext>
            </a:extLst>
          </p:cNvPr>
          <p:cNvSpPr>
            <a:spLocks noGrp="1"/>
          </p:cNvSpPr>
          <p:nvPr>
            <p:ph type="title"/>
          </p:nvPr>
        </p:nvSpPr>
        <p:spPr>
          <a:xfrm>
            <a:off x="457200" y="205978"/>
            <a:ext cx="8229600" cy="745592"/>
          </a:xfrm>
        </p:spPr>
        <p:txBody>
          <a:bodyPr anchor="ctr">
            <a:normAutofit/>
          </a:bodyPr>
          <a:lstStyle/>
          <a:p>
            <a:pPr>
              <a:lnSpc>
                <a:spcPct val="90000"/>
              </a:lnSpc>
            </a:pPr>
            <a:r>
              <a:rPr lang="en-GB" sz="2200" dirty="0"/>
              <a:t>Children who identify as LGBTQ+ or Gender Questioning</a:t>
            </a:r>
            <a:br>
              <a:rPr lang="en-GB" sz="2200" dirty="0"/>
            </a:br>
            <a:endParaRPr lang="en-GB" sz="2200" dirty="0"/>
          </a:p>
        </p:txBody>
      </p:sp>
      <p:sp>
        <p:nvSpPr>
          <p:cNvPr id="3" name="Content Placeholder 2">
            <a:extLst>
              <a:ext uri="{FF2B5EF4-FFF2-40B4-BE49-F238E27FC236}">
                <a16:creationId xmlns:a16="http://schemas.microsoft.com/office/drawing/2014/main" id="{E4BC3F60-3271-0A48-2578-947C1BD3049B}"/>
              </a:ext>
            </a:extLst>
          </p:cNvPr>
          <p:cNvSpPr>
            <a:spLocks noGrp="1"/>
          </p:cNvSpPr>
          <p:nvPr>
            <p:ph idx="1"/>
          </p:nvPr>
        </p:nvSpPr>
        <p:spPr>
          <a:xfrm>
            <a:off x="382020" y="874730"/>
            <a:ext cx="8229600" cy="3394040"/>
          </a:xfrm>
        </p:spPr>
        <p:txBody>
          <a:bodyPr>
            <a:normAutofit/>
          </a:bodyPr>
          <a:lstStyle/>
          <a:p>
            <a:r>
              <a:rPr lang="en-GB" sz="1800" dirty="0"/>
              <a:t>The fact that a child or a young person may be LGBTQ+ is not in itself an inherent risk factor for harm. However, children can be targeted by other children. In some cases, a child who is perceived by other children to be LGBTQ+ (whether they are or not) can be just as vulnerable as children who identify as LGBTQ+.</a:t>
            </a:r>
          </a:p>
          <a:p>
            <a:endParaRPr lang="en-GB" sz="1800" b="1" dirty="0"/>
          </a:p>
          <a:p>
            <a:r>
              <a:rPr lang="en-GB" sz="1800" dirty="0"/>
              <a:t>‘Schools and colleges should be respectful and tolerant places where bullying is never tolerated. Staff and children should treat each other with compassion and consideration, in accordance with the ethos of the school or college’</a:t>
            </a:r>
            <a:r>
              <a:rPr lang="en-GB" sz="1800" b="1" dirty="0"/>
              <a:t>. (</a:t>
            </a:r>
            <a:r>
              <a:rPr lang="en-GB" sz="1800" i="1" dirty="0"/>
              <a:t>Gender Questioning Children draft guidance 2023).</a:t>
            </a:r>
          </a:p>
        </p:txBody>
      </p:sp>
      <p:sp>
        <p:nvSpPr>
          <p:cNvPr id="4" name="Slide Number Placeholder 3">
            <a:extLst>
              <a:ext uri="{FF2B5EF4-FFF2-40B4-BE49-F238E27FC236}">
                <a16:creationId xmlns:a16="http://schemas.microsoft.com/office/drawing/2014/main" id="{7510840A-6156-6B7B-2A6E-00FBF989F81E}"/>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37</a:t>
            </a:fld>
            <a:endParaRPr lang="en-GB" dirty="0"/>
          </a:p>
        </p:txBody>
      </p:sp>
    </p:spTree>
    <p:extLst>
      <p:ext uri="{BB962C8B-B14F-4D97-AF65-F5344CB8AC3E}">
        <p14:creationId xmlns:p14="http://schemas.microsoft.com/office/powerpoint/2010/main" val="237407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222F-1F1E-E6F8-6F4F-981340DDB0EE}"/>
              </a:ext>
            </a:extLst>
          </p:cNvPr>
          <p:cNvSpPr>
            <a:spLocks noGrp="1"/>
          </p:cNvSpPr>
          <p:nvPr>
            <p:ph type="title"/>
          </p:nvPr>
        </p:nvSpPr>
        <p:spPr/>
        <p:txBody>
          <a:bodyPr/>
          <a:lstStyle/>
          <a:p>
            <a:r>
              <a:rPr lang="en-GB" dirty="0"/>
              <a:t>Domestic Abuse</a:t>
            </a:r>
          </a:p>
        </p:txBody>
      </p:sp>
      <p:sp>
        <p:nvSpPr>
          <p:cNvPr id="5" name="TextBox 4" descr="Domestic Abuse">
            <a:extLst>
              <a:ext uri="{FF2B5EF4-FFF2-40B4-BE49-F238E27FC236}">
                <a16:creationId xmlns:a16="http://schemas.microsoft.com/office/drawing/2014/main" id="{53F79D68-E5A0-A481-354D-B005BA66770E}"/>
              </a:ext>
              <a:ext uri="{C183D7F6-B498-43B3-948B-1728B52AA6E4}">
                <adec:decorative xmlns:adec="http://schemas.microsoft.com/office/drawing/2017/decorative" val="0"/>
              </a:ext>
            </a:extLst>
          </p:cNvPr>
          <p:cNvSpPr txBox="1"/>
          <p:nvPr/>
        </p:nvSpPr>
        <p:spPr>
          <a:xfrm>
            <a:off x="390114" y="939065"/>
            <a:ext cx="3317790" cy="2308324"/>
          </a:xfrm>
          <a:prstGeom prst="rect">
            <a:avLst/>
          </a:prstGeom>
          <a:noFill/>
        </p:spPr>
        <p:txBody>
          <a:bodyPr wrap="square" rtlCol="0">
            <a:spAutoFit/>
          </a:bodyPr>
          <a:lstStyle/>
          <a:p>
            <a:r>
              <a:rPr lang="en-GB" sz="1600" dirty="0">
                <a:solidFill>
                  <a:srgbClr val="0070C0"/>
                </a:solidFill>
                <a:latin typeface="Verdana" panose="020B0604030504040204" pitchFamily="34" charset="0"/>
                <a:ea typeface="Verdana" panose="020B0604030504040204" pitchFamily="34" charset="0"/>
                <a:cs typeface="Aparajita" panose="02020603050405020304" pitchFamily="18" charset="0"/>
              </a:rPr>
              <a:t>Nationally, the police receive a domestic abuse call on average every 30 seconds. 2 women a week are killed by a current or former partner. In Birmingham there were 56 Domestic Homicide Reviews from April 2011 to March 2024.</a:t>
            </a:r>
          </a:p>
        </p:txBody>
      </p:sp>
      <p:sp>
        <p:nvSpPr>
          <p:cNvPr id="3" name="Content Placeholder 2">
            <a:extLst>
              <a:ext uri="{FF2B5EF4-FFF2-40B4-BE49-F238E27FC236}">
                <a16:creationId xmlns:a16="http://schemas.microsoft.com/office/drawing/2014/main" id="{FE2F4D94-5E96-F6F5-C1EA-6D5B5362AE3A}"/>
              </a:ext>
            </a:extLst>
          </p:cNvPr>
          <p:cNvSpPr>
            <a:spLocks noGrp="1"/>
          </p:cNvSpPr>
          <p:nvPr>
            <p:ph idx="1"/>
          </p:nvPr>
        </p:nvSpPr>
        <p:spPr>
          <a:xfrm>
            <a:off x="3923928" y="483518"/>
            <a:ext cx="4402832" cy="3754080"/>
          </a:xfrm>
        </p:spPr>
        <p:txBody>
          <a:bodyPr>
            <a:normAutofit fontScale="92500" lnSpcReduction="10000"/>
          </a:bodyPr>
          <a:lstStyle/>
          <a:p>
            <a:endParaRPr lang="en-GB" sz="1800" dirty="0"/>
          </a:p>
          <a:p>
            <a:pPr marL="0" indent="0">
              <a:buNone/>
            </a:pPr>
            <a:r>
              <a:rPr lang="en-GB" sz="1800" dirty="0"/>
              <a:t>Important to recognise that domestic abuse: </a:t>
            </a:r>
          </a:p>
          <a:p>
            <a:pPr lvl="1"/>
            <a:r>
              <a:rPr lang="en-GB" sz="1600" dirty="0"/>
              <a:t>can be psychological, physical, sexual, financial, or emotional </a:t>
            </a:r>
          </a:p>
          <a:p>
            <a:pPr lvl="1"/>
            <a:r>
              <a:rPr lang="en-GB" sz="1600" dirty="0"/>
              <a:t>can impact on children through seeing, hearing or experiencing the effects of domestic abuse and/or experiencing it through their own intimate relationships (teenage relationship abuse)</a:t>
            </a:r>
          </a:p>
          <a:p>
            <a:pPr lvl="1"/>
            <a:r>
              <a:rPr lang="en-GB" sz="1600" dirty="0"/>
              <a:t>can encompass a wide range of behaviours and may be a single incident or a pattern of incidents </a:t>
            </a:r>
          </a:p>
          <a:p>
            <a:pPr marL="0" indent="0">
              <a:buNone/>
            </a:pPr>
            <a:r>
              <a:rPr lang="en-GB" sz="1700" dirty="0"/>
              <a:t>All of these can have a detrimental and long-term impact on children’s health, well-being, development, and ability to learn.</a:t>
            </a:r>
          </a:p>
          <a:p>
            <a:pPr marL="0" indent="0">
              <a:buNone/>
            </a:pPr>
            <a:endParaRPr lang="en-GB" sz="1900" dirty="0"/>
          </a:p>
          <a:p>
            <a:endParaRPr lang="en-GB" sz="1900" dirty="0"/>
          </a:p>
          <a:p>
            <a:pPr lvl="1"/>
            <a:endParaRPr lang="en-GB" dirty="0"/>
          </a:p>
        </p:txBody>
      </p:sp>
      <p:sp>
        <p:nvSpPr>
          <p:cNvPr id="4" name="Slide Number Placeholder 3">
            <a:extLst>
              <a:ext uri="{FF2B5EF4-FFF2-40B4-BE49-F238E27FC236}">
                <a16:creationId xmlns:a16="http://schemas.microsoft.com/office/drawing/2014/main" id="{9032948D-EC5F-31F8-6B01-A21CC64F60E5}"/>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38</a:t>
            </a:fld>
            <a:endParaRPr lang="en-GB" dirty="0"/>
          </a:p>
        </p:txBody>
      </p:sp>
    </p:spTree>
    <p:extLst>
      <p:ext uri="{BB962C8B-B14F-4D97-AF65-F5344CB8AC3E}">
        <p14:creationId xmlns:p14="http://schemas.microsoft.com/office/powerpoint/2010/main" val="284899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01EE-BC8A-C744-A92B-82D0B67E3165}"/>
              </a:ext>
            </a:extLst>
          </p:cNvPr>
          <p:cNvSpPr>
            <a:spLocks noGrp="1"/>
          </p:cNvSpPr>
          <p:nvPr>
            <p:ph type="title"/>
          </p:nvPr>
        </p:nvSpPr>
        <p:spPr>
          <a:xfrm>
            <a:off x="377864" y="267495"/>
            <a:ext cx="3762089" cy="646331"/>
          </a:xfrm>
        </p:spPr>
        <p:txBody>
          <a:bodyPr vert="horz" wrap="square" lIns="91440" tIns="45720" rIns="91440" bIns="45720" anchor="t" anchorCtr="0">
            <a:normAutofit/>
          </a:bodyPr>
          <a:lstStyle/>
          <a:p>
            <a:pPr algn="ctr"/>
            <a:r>
              <a:rPr lang="en-GB" sz="1800" b="0">
                <a:solidFill>
                  <a:srgbClr val="000000"/>
                </a:solidFill>
              </a:rPr>
              <a:t>Birmingham Domestic Abuse Prevention Strategy 2024 - 2029</a:t>
            </a:r>
          </a:p>
        </p:txBody>
      </p:sp>
      <p:sp>
        <p:nvSpPr>
          <p:cNvPr id="3" name="Content Placeholder 2">
            <a:extLst>
              <a:ext uri="{FF2B5EF4-FFF2-40B4-BE49-F238E27FC236}">
                <a16:creationId xmlns:a16="http://schemas.microsoft.com/office/drawing/2014/main" id="{7D103044-50AA-3980-2004-8337735FB58F}"/>
              </a:ext>
            </a:extLst>
          </p:cNvPr>
          <p:cNvSpPr>
            <a:spLocks noGrp="1"/>
          </p:cNvSpPr>
          <p:nvPr>
            <p:ph sz="half" idx="2"/>
          </p:nvPr>
        </p:nvSpPr>
        <p:spPr>
          <a:xfrm>
            <a:off x="4302403" y="473863"/>
            <a:ext cx="3980329" cy="3316767"/>
          </a:xfrm>
        </p:spPr>
        <p:txBody>
          <a:bodyPr>
            <a:normAutofit lnSpcReduction="10000"/>
          </a:bodyPr>
          <a:lstStyle/>
          <a:p>
            <a:r>
              <a:rPr lang="en-GB" sz="1500" dirty="0"/>
              <a:t>As part of the new citywide Domestic Abuse and Prevention Strategy schools must: </a:t>
            </a:r>
          </a:p>
          <a:p>
            <a:r>
              <a:rPr lang="en-GB" sz="1500" dirty="0"/>
              <a:t>Respond swiftly to concerns in line with safeguarding procedures.</a:t>
            </a:r>
          </a:p>
          <a:p>
            <a:r>
              <a:rPr lang="en-GB" sz="1500" dirty="0"/>
              <a:t>Seek advice and guidance from CASS where needed.</a:t>
            </a:r>
          </a:p>
          <a:p>
            <a:r>
              <a:rPr lang="en-GB" sz="1500" dirty="0"/>
              <a:t>Identify a key adult to complete Operation Encompass training.</a:t>
            </a:r>
          </a:p>
          <a:p>
            <a:r>
              <a:rPr lang="en-GB" sz="1500" dirty="0"/>
              <a:t>Work in conjunction with Operation Encompass Education Lead.</a:t>
            </a:r>
          </a:p>
          <a:p>
            <a:r>
              <a:rPr lang="en-GB" sz="1500" dirty="0"/>
              <a:t>Follow up with discreet monitoring of child and family by DSLs and key staff.</a:t>
            </a:r>
          </a:p>
          <a:p>
            <a:r>
              <a:rPr lang="en-GB" sz="1500" b="1" dirty="0"/>
              <a:t>Do not discuss directly. </a:t>
            </a:r>
          </a:p>
          <a:p>
            <a:endParaRPr lang="en-GB" sz="1500" b="1" dirty="0"/>
          </a:p>
          <a:p>
            <a:pPr marL="389626" lvl="1" indent="0">
              <a:buNone/>
            </a:pPr>
            <a:endParaRPr lang="en-GB" sz="1400" dirty="0"/>
          </a:p>
        </p:txBody>
      </p:sp>
      <p:sp>
        <p:nvSpPr>
          <p:cNvPr id="5" name="Slide Number Placeholder 4">
            <a:extLst>
              <a:ext uri="{FF2B5EF4-FFF2-40B4-BE49-F238E27FC236}">
                <a16:creationId xmlns:a16="http://schemas.microsoft.com/office/drawing/2014/main" id="{2325A84C-9A12-60C9-A44A-2C9D109AC356}"/>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39</a:t>
            </a:fld>
            <a:endParaRPr lang="en-GB" dirty="0"/>
          </a:p>
        </p:txBody>
      </p:sp>
      <p:pic>
        <p:nvPicPr>
          <p:cNvPr id="10" name="Picture 9" descr="Image of Birmingham Domestic Abuse Prevention Strategy logo including key partners">
            <a:extLst>
              <a:ext uri="{FF2B5EF4-FFF2-40B4-BE49-F238E27FC236}">
                <a16:creationId xmlns:a16="http://schemas.microsoft.com/office/drawing/2014/main" id="{0BF079B3-5224-093A-572B-63DE7EC2DF7E}"/>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737000" y="1238218"/>
            <a:ext cx="3036959" cy="2137332"/>
          </a:xfrm>
          <a:prstGeom prst="rect">
            <a:avLst/>
          </a:prstGeom>
        </p:spPr>
      </p:pic>
      <p:sp>
        <p:nvSpPr>
          <p:cNvPr id="13" name="TextBox 12" descr="Birmingham Domestic Abuse Strategy BCSP">
            <a:extLst>
              <a:ext uri="{FF2B5EF4-FFF2-40B4-BE49-F238E27FC236}">
                <a16:creationId xmlns:a16="http://schemas.microsoft.com/office/drawing/2014/main" id="{64791FC9-73AC-E67A-4C37-F8193F958CDD}"/>
              </a:ext>
              <a:ext uri="{C183D7F6-B498-43B3-948B-1728B52AA6E4}">
                <adec:decorative xmlns:adec="http://schemas.microsoft.com/office/drawing/2017/decorative" val="0"/>
              </a:ext>
            </a:extLst>
          </p:cNvPr>
          <p:cNvSpPr txBox="1"/>
          <p:nvPr/>
        </p:nvSpPr>
        <p:spPr>
          <a:xfrm>
            <a:off x="467007" y="3798092"/>
            <a:ext cx="3980329" cy="307777"/>
          </a:xfrm>
          <a:prstGeom prst="rect">
            <a:avLst/>
          </a:prstGeom>
          <a:noFill/>
        </p:spPr>
        <p:txBody>
          <a:bodyPr wrap="square">
            <a:spAutoFit/>
          </a:bodyPr>
          <a:lstStyle/>
          <a:p>
            <a:r>
              <a:rPr lang="en-GB" sz="1400" dirty="0">
                <a:hlinkClick r:id="rId3"/>
              </a:rPr>
              <a:t>Birmingham Domestic Abuse Strategy BCSP</a:t>
            </a:r>
            <a:r>
              <a:rPr lang="en-GB" sz="1400" dirty="0"/>
              <a:t> </a:t>
            </a:r>
          </a:p>
        </p:txBody>
      </p:sp>
      <p:sp>
        <p:nvSpPr>
          <p:cNvPr id="17" name="TextBox 16" descr="Operation Encompass">
            <a:extLst>
              <a:ext uri="{FF2B5EF4-FFF2-40B4-BE49-F238E27FC236}">
                <a16:creationId xmlns:a16="http://schemas.microsoft.com/office/drawing/2014/main" id="{F06BFDE1-980A-789A-89AD-38BA2AFE0DAD}"/>
              </a:ext>
              <a:ext uri="{C183D7F6-B498-43B3-948B-1728B52AA6E4}">
                <adec:decorative xmlns:adec="http://schemas.microsoft.com/office/drawing/2017/decorative" val="0"/>
              </a:ext>
            </a:extLst>
          </p:cNvPr>
          <p:cNvSpPr txBox="1"/>
          <p:nvPr/>
        </p:nvSpPr>
        <p:spPr>
          <a:xfrm>
            <a:off x="4592270" y="3790630"/>
            <a:ext cx="3456384" cy="307777"/>
          </a:xfrm>
          <a:prstGeom prst="rect">
            <a:avLst/>
          </a:prstGeom>
          <a:noFill/>
        </p:spPr>
        <p:txBody>
          <a:bodyPr wrap="square" rtlCol="0">
            <a:spAutoFit/>
          </a:bodyPr>
          <a:lstStyle/>
          <a:p>
            <a:r>
              <a:rPr lang="en-GB" sz="1400" dirty="0">
                <a:hlinkClick r:id="rId4"/>
              </a:rPr>
              <a:t>Operation Encompass</a:t>
            </a:r>
            <a:r>
              <a:rPr lang="en-GB" sz="1400" dirty="0"/>
              <a:t> </a:t>
            </a:r>
          </a:p>
        </p:txBody>
      </p:sp>
    </p:spTree>
    <p:extLst>
      <p:ext uri="{BB962C8B-B14F-4D97-AF65-F5344CB8AC3E}">
        <p14:creationId xmlns:p14="http://schemas.microsoft.com/office/powerpoint/2010/main" val="187347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E74B-8854-7A4A-5D87-B5923B7FE84A}"/>
              </a:ext>
            </a:extLst>
          </p:cNvPr>
          <p:cNvSpPr>
            <a:spLocks noGrp="1"/>
          </p:cNvSpPr>
          <p:nvPr>
            <p:ph type="title"/>
          </p:nvPr>
        </p:nvSpPr>
        <p:spPr>
          <a:xfrm>
            <a:off x="457200" y="129138"/>
            <a:ext cx="8229600" cy="745592"/>
          </a:xfrm>
        </p:spPr>
        <p:txBody>
          <a:bodyPr/>
          <a:lstStyle/>
          <a:p>
            <a:r>
              <a:rPr lang="en-GB" dirty="0"/>
              <a:t>What changes to KSCIE </a:t>
            </a:r>
            <a:r>
              <a:rPr lang="en-GB" u="sng" dirty="0"/>
              <a:t>might</a:t>
            </a:r>
            <a:r>
              <a:rPr lang="en-GB" dirty="0"/>
              <a:t> be coming? (2)</a:t>
            </a:r>
          </a:p>
        </p:txBody>
      </p:sp>
      <p:sp>
        <p:nvSpPr>
          <p:cNvPr id="3" name="Content Placeholder 2">
            <a:extLst>
              <a:ext uri="{FF2B5EF4-FFF2-40B4-BE49-F238E27FC236}">
                <a16:creationId xmlns:a16="http://schemas.microsoft.com/office/drawing/2014/main" id="{0660B918-ED07-699D-AB7F-06DF1B2B0A5E}"/>
              </a:ext>
            </a:extLst>
          </p:cNvPr>
          <p:cNvSpPr>
            <a:spLocks noGrp="1"/>
          </p:cNvSpPr>
          <p:nvPr>
            <p:ph idx="1"/>
          </p:nvPr>
        </p:nvSpPr>
        <p:spPr>
          <a:xfrm>
            <a:off x="475194" y="874730"/>
            <a:ext cx="8229600" cy="3394040"/>
          </a:xfrm>
        </p:spPr>
        <p:txBody>
          <a:bodyPr>
            <a:normAutofit fontScale="85000" lnSpcReduction="10000"/>
          </a:bodyPr>
          <a:lstStyle/>
          <a:p>
            <a:pPr marL="0" indent="0">
              <a:buNone/>
            </a:pPr>
            <a:r>
              <a:rPr lang="en-GB" dirty="0"/>
              <a:t>2. Increased references to AI and digital safeguarding</a:t>
            </a:r>
          </a:p>
          <a:p>
            <a:pPr lvl="1"/>
            <a:r>
              <a:rPr lang="en-GB" sz="2000" dirty="0"/>
              <a:t>The same Bill also tackles emerging risks from AI-generated child abuse imagery and online exploitation. If included in KCSIE, it is likely to appear in safeguarding risks, staff training content and the wider online safety curriculum.</a:t>
            </a:r>
          </a:p>
          <a:p>
            <a:pPr lvl="1"/>
            <a:endParaRPr lang="en-GB" sz="1800" dirty="0"/>
          </a:p>
          <a:p>
            <a:pPr marL="0" indent="0">
              <a:buNone/>
            </a:pPr>
            <a:r>
              <a:rPr lang="en-GB" dirty="0"/>
              <a:t>3. Stronger multi-agency requirements and local oversight</a:t>
            </a:r>
          </a:p>
          <a:p>
            <a:pPr lvl="1"/>
            <a:r>
              <a:rPr lang="en-GB" dirty="0"/>
              <a:t>The Children’s Wellbeing and Schools Bill could bring in clearer expectations around:</a:t>
            </a:r>
          </a:p>
          <a:p>
            <a:pPr lvl="2">
              <a:buFont typeface="Wingdings" panose="05000000000000000000" pitchFamily="2" charset="2"/>
              <a:buChar char="Ø"/>
            </a:pPr>
            <a:r>
              <a:rPr lang="en-GB" sz="1600" dirty="0"/>
              <a:t>schools' roles in multi-agency safeguarding arrangements</a:t>
            </a:r>
          </a:p>
          <a:p>
            <a:pPr lvl="2">
              <a:buFont typeface="Wingdings" panose="05000000000000000000" pitchFamily="2" charset="2"/>
              <a:buChar char="Ø"/>
            </a:pPr>
            <a:r>
              <a:rPr lang="en-GB" sz="1600" dirty="0"/>
              <a:t>child protection teams and local decision-making</a:t>
            </a:r>
          </a:p>
          <a:p>
            <a:pPr lvl="2">
              <a:buFont typeface="Wingdings" panose="05000000000000000000" pitchFamily="2" charset="2"/>
              <a:buChar char="Ø"/>
            </a:pPr>
            <a:r>
              <a:rPr lang="en-GB" sz="1600" dirty="0"/>
              <a:t>registers of children not in school</a:t>
            </a:r>
          </a:p>
          <a:p>
            <a:pPr marL="779252" lvl="2" indent="0">
              <a:buNone/>
            </a:pPr>
            <a:endParaRPr lang="en-GB" sz="1600" dirty="0"/>
          </a:p>
          <a:p>
            <a:r>
              <a:rPr lang="en-GB" dirty="0"/>
              <a:t>It also links to wider changes around data sharing, elective home education and early help — any of which may need reflecting in school policies or procedures.</a:t>
            </a:r>
          </a:p>
        </p:txBody>
      </p:sp>
      <p:sp>
        <p:nvSpPr>
          <p:cNvPr id="4" name="Slide Number Placeholder 3">
            <a:extLst>
              <a:ext uri="{FF2B5EF4-FFF2-40B4-BE49-F238E27FC236}">
                <a16:creationId xmlns:a16="http://schemas.microsoft.com/office/drawing/2014/main" id="{6AAABBB8-B8ED-50EB-B26A-D2FC7DE839A7}"/>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a:t>
            </a:fld>
            <a:endParaRPr lang="en-GB" dirty="0"/>
          </a:p>
        </p:txBody>
      </p:sp>
    </p:spTree>
    <p:extLst>
      <p:ext uri="{BB962C8B-B14F-4D97-AF65-F5344CB8AC3E}">
        <p14:creationId xmlns:p14="http://schemas.microsoft.com/office/powerpoint/2010/main" val="200883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F8380-6C5C-49E3-4E12-6FDAEA266891}"/>
              </a:ext>
            </a:extLst>
          </p:cNvPr>
          <p:cNvSpPr>
            <a:spLocks noGrp="1"/>
          </p:cNvSpPr>
          <p:nvPr>
            <p:ph type="title"/>
          </p:nvPr>
        </p:nvSpPr>
        <p:spPr/>
        <p:txBody>
          <a:bodyPr/>
          <a:lstStyle/>
          <a:p>
            <a:r>
              <a:rPr lang="en-GB" dirty="0"/>
              <a:t>Serious Youth Violence</a:t>
            </a:r>
          </a:p>
        </p:txBody>
      </p:sp>
      <p:sp>
        <p:nvSpPr>
          <p:cNvPr id="5" name="Content Placeholder 8">
            <a:extLst>
              <a:ext uri="{FF2B5EF4-FFF2-40B4-BE49-F238E27FC236}">
                <a16:creationId xmlns:a16="http://schemas.microsoft.com/office/drawing/2014/main" id="{6B39F193-64E0-C1F6-FBB1-BA9B1C4EADB7}"/>
              </a:ext>
            </a:extLst>
          </p:cNvPr>
          <p:cNvSpPr>
            <a:spLocks noGrp="1"/>
          </p:cNvSpPr>
          <p:nvPr>
            <p:ph idx="1"/>
          </p:nvPr>
        </p:nvSpPr>
        <p:spPr>
          <a:xfrm>
            <a:off x="3923928" y="771550"/>
            <a:ext cx="4896544" cy="3394075"/>
          </a:xfrm>
        </p:spPr>
        <p:txBody>
          <a:bodyPr>
            <a:noAutofit/>
          </a:bodyPr>
          <a:lstStyle/>
          <a:p>
            <a:r>
              <a:rPr lang="en-GB" sz="1600" dirty="0">
                <a:latin typeface="+mn-lt"/>
                <a:cs typeface="Arial" panose="020B0604020202020204" pitchFamily="34" charset="0"/>
              </a:rPr>
              <a:t>All staff should be aware of indicators, which may signal that children are at risk from, or are involved with serious violent crime. These may include:</a:t>
            </a:r>
          </a:p>
          <a:p>
            <a:pPr lvl="1">
              <a:spcBef>
                <a:spcPts val="0"/>
              </a:spcBef>
            </a:pPr>
            <a:r>
              <a:rPr lang="en-GB" sz="1400" dirty="0">
                <a:cs typeface="Arial" panose="020B0604020202020204" pitchFamily="34" charset="0"/>
              </a:rPr>
              <a:t>increased absence from school</a:t>
            </a:r>
          </a:p>
          <a:p>
            <a:pPr lvl="1">
              <a:spcBef>
                <a:spcPts val="0"/>
              </a:spcBef>
            </a:pPr>
            <a:r>
              <a:rPr lang="en-GB" sz="1400" dirty="0">
                <a:cs typeface="Arial" panose="020B0604020202020204" pitchFamily="34" charset="0"/>
              </a:rPr>
              <a:t>a change in friendships or relationships with older individuals or groups</a:t>
            </a:r>
          </a:p>
          <a:p>
            <a:pPr lvl="1">
              <a:spcBef>
                <a:spcPts val="0"/>
              </a:spcBef>
            </a:pPr>
            <a:r>
              <a:rPr lang="en-GB" sz="1400" dirty="0">
                <a:cs typeface="Arial" panose="020B0604020202020204" pitchFamily="34" charset="0"/>
              </a:rPr>
              <a:t>a significant decline in performance</a:t>
            </a:r>
          </a:p>
          <a:p>
            <a:pPr lvl="1">
              <a:spcBef>
                <a:spcPts val="0"/>
              </a:spcBef>
            </a:pPr>
            <a:r>
              <a:rPr lang="en-GB" sz="1400" dirty="0">
                <a:cs typeface="Arial" panose="020B0604020202020204" pitchFamily="34" charset="0"/>
              </a:rPr>
              <a:t>signs of self-harm or a significant change in well-being</a:t>
            </a:r>
          </a:p>
          <a:p>
            <a:pPr lvl="1">
              <a:spcBef>
                <a:spcPts val="0"/>
              </a:spcBef>
            </a:pPr>
            <a:r>
              <a:rPr lang="en-GB" sz="1400" dirty="0">
                <a:cs typeface="Arial" panose="020B0604020202020204" pitchFamily="34" charset="0"/>
              </a:rPr>
              <a:t>signs of assault or unexplained injuries </a:t>
            </a:r>
          </a:p>
          <a:p>
            <a:pPr lvl="1">
              <a:spcBef>
                <a:spcPts val="0"/>
              </a:spcBef>
            </a:pPr>
            <a:r>
              <a:rPr lang="en-GB" sz="1400" dirty="0">
                <a:cs typeface="Arial" panose="020B0604020202020204" pitchFamily="34" charset="0"/>
              </a:rPr>
              <a:t>unexplained gifts or new possessions </a:t>
            </a:r>
          </a:p>
          <a:p>
            <a:pPr>
              <a:spcBef>
                <a:spcPts val="0"/>
              </a:spcBef>
            </a:pPr>
            <a:r>
              <a:rPr lang="en-GB" sz="1600" dirty="0">
                <a:latin typeface="+mn-lt"/>
                <a:cs typeface="Arial" panose="020B0604020202020204" pitchFamily="34" charset="0"/>
              </a:rPr>
              <a:t>All staff should be aware of the associated risks and understand the measures in place to manage these. </a:t>
            </a:r>
          </a:p>
          <a:p>
            <a:pPr marL="0" indent="0">
              <a:lnSpc>
                <a:spcPct val="90000"/>
              </a:lnSpc>
              <a:spcBef>
                <a:spcPts val="0"/>
              </a:spcBef>
              <a:buNone/>
            </a:pPr>
            <a:endParaRPr lang="en-GB" sz="1400" dirty="0">
              <a:latin typeface="Arial" panose="020B0604020202020204" pitchFamily="34" charset="0"/>
              <a:cs typeface="Arial" panose="020B0604020202020204" pitchFamily="34" charset="0"/>
            </a:endParaRPr>
          </a:p>
        </p:txBody>
      </p:sp>
      <p:sp>
        <p:nvSpPr>
          <p:cNvPr id="6" name="TextBox 5" descr="For further advice: &#10;Criminal exploitation of children and vulnerable adults: county lines - GOV.UK (www.gov.uk)&#10;">
            <a:extLst>
              <a:ext uri="{FF2B5EF4-FFF2-40B4-BE49-F238E27FC236}">
                <a16:creationId xmlns:a16="http://schemas.microsoft.com/office/drawing/2014/main" id="{2BA12DC4-7CE8-9FDC-13AE-DCACBB05BEFD}"/>
              </a:ext>
              <a:ext uri="{C183D7F6-B498-43B3-948B-1728B52AA6E4}">
                <adec:decorative xmlns:adec="http://schemas.microsoft.com/office/drawing/2017/decorative" val="0"/>
              </a:ext>
            </a:extLst>
          </p:cNvPr>
          <p:cNvSpPr txBox="1"/>
          <p:nvPr/>
        </p:nvSpPr>
        <p:spPr>
          <a:xfrm>
            <a:off x="457200" y="3115248"/>
            <a:ext cx="3754760" cy="895630"/>
          </a:xfrm>
          <a:prstGeom prst="rect">
            <a:avLst/>
          </a:prstGeom>
          <a:noFill/>
        </p:spPr>
        <p:txBody>
          <a:bodyPr wrap="square" rtlCol="0">
            <a:spAutoFit/>
          </a:bodyPr>
          <a:lstStyle/>
          <a:p>
            <a:pPr marL="0" indent="0">
              <a:lnSpc>
                <a:spcPct val="90000"/>
              </a:lnSpc>
              <a:spcBef>
                <a:spcPts val="0"/>
              </a:spcBef>
              <a:buNone/>
            </a:pPr>
            <a:r>
              <a:rPr lang="en-GB" sz="1600" dirty="0">
                <a:cs typeface="Arial" panose="020B0604020202020204" pitchFamily="34" charset="0"/>
              </a:rPr>
              <a:t>For further advice: </a:t>
            </a:r>
          </a:p>
          <a:p>
            <a:pPr marL="0" indent="0">
              <a:lnSpc>
                <a:spcPct val="90000"/>
              </a:lnSpc>
              <a:spcBef>
                <a:spcPts val="0"/>
              </a:spcBef>
              <a:buNone/>
            </a:pPr>
            <a:r>
              <a:rPr lang="en-GB" sz="1400" dirty="0">
                <a:hlinkClick r:id="rId2"/>
              </a:rPr>
              <a:t>Criminal exploitation of children and vulnerable adults: county lines - GOV.UK (www.gov.uk)</a:t>
            </a:r>
            <a:endParaRPr lang="en-GB" sz="1400" dirty="0">
              <a:cs typeface="Arial" panose="020B0604020202020204" pitchFamily="34" charset="0"/>
            </a:endParaRPr>
          </a:p>
        </p:txBody>
      </p:sp>
      <p:pic>
        <p:nvPicPr>
          <p:cNvPr id="7" name="Picture 6" descr="West Midlands Violence Reduction Unit">
            <a:extLst>
              <a:ext uri="{FF2B5EF4-FFF2-40B4-BE49-F238E27FC236}">
                <a16:creationId xmlns:a16="http://schemas.microsoft.com/office/drawing/2014/main" id="{02D462D0-698B-47FF-E998-C1D28677972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7199" y="1202772"/>
            <a:ext cx="2962673" cy="1247680"/>
          </a:xfrm>
          <a:prstGeom prst="rect">
            <a:avLst/>
          </a:prstGeom>
        </p:spPr>
      </p:pic>
      <p:sp>
        <p:nvSpPr>
          <p:cNvPr id="4" name="Slide Number Placeholder 3">
            <a:extLst>
              <a:ext uri="{FF2B5EF4-FFF2-40B4-BE49-F238E27FC236}">
                <a16:creationId xmlns:a16="http://schemas.microsoft.com/office/drawing/2014/main" id="{C1CA2CF1-71A0-DC5E-1542-12C7A613EA72}"/>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40</a:t>
            </a:fld>
            <a:endParaRPr lang="en-GB" dirty="0"/>
          </a:p>
        </p:txBody>
      </p:sp>
    </p:spTree>
    <p:extLst>
      <p:ext uri="{BB962C8B-B14F-4D97-AF65-F5344CB8AC3E}">
        <p14:creationId xmlns:p14="http://schemas.microsoft.com/office/powerpoint/2010/main" val="82292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9ECA7-DDCF-4A02-521B-FF97F67CD792}"/>
              </a:ext>
            </a:extLst>
          </p:cNvPr>
          <p:cNvSpPr>
            <a:spLocks noGrp="1"/>
          </p:cNvSpPr>
          <p:nvPr>
            <p:ph type="title"/>
          </p:nvPr>
        </p:nvSpPr>
        <p:spPr>
          <a:xfrm>
            <a:off x="457200" y="205978"/>
            <a:ext cx="8229600" cy="745592"/>
          </a:xfrm>
        </p:spPr>
        <p:txBody>
          <a:bodyPr anchor="ctr">
            <a:normAutofit/>
          </a:bodyPr>
          <a:lstStyle/>
          <a:p>
            <a:r>
              <a:rPr lang="en-GB" dirty="0"/>
              <a:t>Child Criminal and Sexual Exploitation</a:t>
            </a:r>
          </a:p>
        </p:txBody>
      </p:sp>
      <p:sp>
        <p:nvSpPr>
          <p:cNvPr id="3" name="Content Placeholder 2">
            <a:extLst>
              <a:ext uri="{FF2B5EF4-FFF2-40B4-BE49-F238E27FC236}">
                <a16:creationId xmlns:a16="http://schemas.microsoft.com/office/drawing/2014/main" id="{84FFAA2B-00AF-A687-5C58-8A370EB7A6C5}"/>
              </a:ext>
            </a:extLst>
          </p:cNvPr>
          <p:cNvSpPr>
            <a:spLocks noGrp="1"/>
          </p:cNvSpPr>
          <p:nvPr>
            <p:ph sz="half" idx="1"/>
          </p:nvPr>
        </p:nvSpPr>
        <p:spPr>
          <a:xfrm>
            <a:off x="450926" y="1059582"/>
            <a:ext cx="4697137" cy="3394472"/>
          </a:xfrm>
        </p:spPr>
        <p:txBody>
          <a:bodyPr>
            <a:normAutofit/>
          </a:bodyPr>
          <a:lstStyle/>
          <a:p>
            <a:pPr>
              <a:lnSpc>
                <a:spcPct val="90000"/>
              </a:lnSpc>
            </a:pPr>
            <a:r>
              <a:rPr lang="en-GB" sz="1500" dirty="0"/>
              <a:t>Both </a:t>
            </a:r>
            <a:r>
              <a:rPr lang="en-GB" sz="1500" b="1" dirty="0"/>
              <a:t>CCE</a:t>
            </a:r>
            <a:r>
              <a:rPr lang="en-GB" sz="1500" dirty="0"/>
              <a:t> and </a:t>
            </a:r>
            <a:r>
              <a:rPr lang="en-GB" sz="1500" b="1" dirty="0"/>
              <a:t>CSE</a:t>
            </a:r>
            <a:r>
              <a:rPr lang="en-GB" sz="1500" dirty="0"/>
              <a:t> are forms of abuse that occur where an individual or group takes advantage of an… </a:t>
            </a:r>
            <a:r>
              <a:rPr lang="en-GB" sz="1500" i="1" dirty="0"/>
              <a:t>imbalance in power to coerce, manipulate or deceive a child into taking part in sexual or criminal activity, in exchange for something the victim needs or wants, and/or for the financial advantage or increased status of the perpetrator or… </a:t>
            </a:r>
            <a:r>
              <a:rPr lang="en-GB" sz="1500" dirty="0"/>
              <a:t> facilitator and/or through violence or the threat of violence. </a:t>
            </a:r>
          </a:p>
          <a:p>
            <a:pPr marL="0" indent="0">
              <a:lnSpc>
                <a:spcPct val="90000"/>
              </a:lnSpc>
              <a:buNone/>
            </a:pPr>
            <a:endParaRPr lang="en-GB" sz="1500" dirty="0"/>
          </a:p>
          <a:p>
            <a:pPr>
              <a:lnSpc>
                <a:spcPct val="90000"/>
              </a:lnSpc>
            </a:pPr>
            <a:r>
              <a:rPr lang="en-GB" sz="1500" b="1" dirty="0"/>
              <a:t>CCE</a:t>
            </a:r>
            <a:r>
              <a:rPr lang="en-GB" sz="1500" dirty="0"/>
              <a:t> and </a:t>
            </a:r>
            <a:r>
              <a:rPr lang="en-GB" sz="1500" b="1" dirty="0"/>
              <a:t>CSE</a:t>
            </a:r>
            <a:r>
              <a:rPr lang="en-GB" sz="1500" dirty="0"/>
              <a:t> can affect children, both male and female and can include children who have been moved (commonly referred to as trafficking) for the purpose of exploitation.</a:t>
            </a:r>
          </a:p>
          <a:p>
            <a:pPr>
              <a:lnSpc>
                <a:spcPct val="90000"/>
              </a:lnSpc>
            </a:pPr>
            <a:endParaRPr lang="en-GB" sz="1400" dirty="0"/>
          </a:p>
        </p:txBody>
      </p:sp>
      <p:pic>
        <p:nvPicPr>
          <p:cNvPr id="2050" name="Picture 2" descr="Child sexual abuse and exploitation ...">
            <a:extLst>
              <a:ext uri="{FF2B5EF4-FFF2-40B4-BE49-F238E27FC236}">
                <a16:creationId xmlns:a16="http://schemas.microsoft.com/office/drawing/2014/main" id="{9085B986-A1B6-F4DC-5967-9AAF42559F6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6092" r="15821"/>
          <a:stretch/>
        </p:blipFill>
        <p:spPr bwMode="auto">
          <a:xfrm>
            <a:off x="5364088" y="1059582"/>
            <a:ext cx="3428031" cy="2921372"/>
          </a:xfrm>
          <a:prstGeom prst="rect">
            <a:avLst/>
          </a:prstGeom>
          <a:solidFill>
            <a:srgbClr val="FFFFFF"/>
          </a:solidFill>
        </p:spPr>
      </p:pic>
      <p:sp>
        <p:nvSpPr>
          <p:cNvPr id="6" name="TextBox 5" descr="Stages of Exploitation Video">
            <a:extLst>
              <a:ext uri="{FF2B5EF4-FFF2-40B4-BE49-F238E27FC236}">
                <a16:creationId xmlns:a16="http://schemas.microsoft.com/office/drawing/2014/main" id="{55A91BBC-617F-1509-F3BC-6F40BF29CAF9}"/>
              </a:ext>
              <a:ext uri="{C183D7F6-B498-43B3-948B-1728B52AA6E4}">
                <adec:decorative xmlns:adec="http://schemas.microsoft.com/office/drawing/2017/decorative" val="0"/>
              </a:ext>
            </a:extLst>
          </p:cNvPr>
          <p:cNvSpPr txBox="1"/>
          <p:nvPr/>
        </p:nvSpPr>
        <p:spPr>
          <a:xfrm>
            <a:off x="5652120" y="4061060"/>
            <a:ext cx="2664296" cy="313932"/>
          </a:xfrm>
          <a:prstGeom prst="rect">
            <a:avLst/>
          </a:prstGeom>
          <a:noFill/>
        </p:spPr>
        <p:txBody>
          <a:bodyPr wrap="square">
            <a:spAutoFit/>
          </a:bodyPr>
          <a:lstStyle/>
          <a:p>
            <a:pPr>
              <a:lnSpc>
                <a:spcPct val="90000"/>
              </a:lnSpc>
            </a:pPr>
            <a:r>
              <a:rPr lang="en-GB" sz="1600" dirty="0">
                <a:hlinkClick r:id="rId3"/>
              </a:rPr>
              <a:t>Stages of Exploitation video</a:t>
            </a:r>
            <a:r>
              <a:rPr lang="en-GB" sz="1600" dirty="0"/>
              <a:t>  </a:t>
            </a:r>
          </a:p>
        </p:txBody>
      </p:sp>
      <p:sp>
        <p:nvSpPr>
          <p:cNvPr id="5" name="Slide Number Placeholder 4">
            <a:extLst>
              <a:ext uri="{FF2B5EF4-FFF2-40B4-BE49-F238E27FC236}">
                <a16:creationId xmlns:a16="http://schemas.microsoft.com/office/drawing/2014/main" id="{8D415AA5-B231-F33B-6655-E128760ECF69}"/>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41</a:t>
            </a:fld>
            <a:endParaRPr lang="en-GB" dirty="0"/>
          </a:p>
        </p:txBody>
      </p:sp>
    </p:spTree>
    <p:extLst>
      <p:ext uri="{BB962C8B-B14F-4D97-AF65-F5344CB8AC3E}">
        <p14:creationId xmlns:p14="http://schemas.microsoft.com/office/powerpoint/2010/main" val="242266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86A0-3B98-AF39-9106-DF32DBA605AB}"/>
              </a:ext>
            </a:extLst>
          </p:cNvPr>
          <p:cNvSpPr>
            <a:spLocks noGrp="1"/>
          </p:cNvSpPr>
          <p:nvPr>
            <p:ph type="title"/>
          </p:nvPr>
        </p:nvSpPr>
        <p:spPr>
          <a:xfrm>
            <a:off x="457200" y="205978"/>
            <a:ext cx="8229600" cy="421556"/>
          </a:xfrm>
        </p:spPr>
        <p:txBody>
          <a:bodyPr anchor="ctr">
            <a:normAutofit fontScale="90000"/>
          </a:bodyPr>
          <a:lstStyle/>
          <a:p>
            <a:r>
              <a:rPr lang="en-GB" dirty="0"/>
              <a:t>County Lines</a:t>
            </a:r>
          </a:p>
        </p:txBody>
      </p:sp>
      <p:sp>
        <p:nvSpPr>
          <p:cNvPr id="3" name="Content Placeholder 2">
            <a:extLst>
              <a:ext uri="{FF2B5EF4-FFF2-40B4-BE49-F238E27FC236}">
                <a16:creationId xmlns:a16="http://schemas.microsoft.com/office/drawing/2014/main" id="{BA13BF95-E768-FD60-582F-E142A3B31F9A}"/>
              </a:ext>
            </a:extLst>
          </p:cNvPr>
          <p:cNvSpPr>
            <a:spLocks noGrp="1"/>
          </p:cNvSpPr>
          <p:nvPr>
            <p:ph sz="half" idx="1"/>
          </p:nvPr>
        </p:nvSpPr>
        <p:spPr>
          <a:xfrm>
            <a:off x="395536" y="874514"/>
            <a:ext cx="4337097" cy="3394472"/>
          </a:xfrm>
        </p:spPr>
        <p:txBody>
          <a:bodyPr>
            <a:normAutofit/>
          </a:bodyPr>
          <a:lstStyle/>
          <a:p>
            <a:pPr>
              <a:lnSpc>
                <a:spcPct val="90000"/>
              </a:lnSpc>
            </a:pPr>
            <a:r>
              <a:rPr lang="en-GB" sz="1800" dirty="0"/>
              <a:t>County Lines refers to a form of criminal exploitation where gangs and organised criminal networks transport illegal drugs across the country.</a:t>
            </a:r>
          </a:p>
          <a:p>
            <a:pPr>
              <a:lnSpc>
                <a:spcPct val="90000"/>
              </a:lnSpc>
            </a:pPr>
            <a:endParaRPr lang="en-GB" sz="1800" dirty="0"/>
          </a:p>
          <a:p>
            <a:pPr marL="0" indent="0">
              <a:lnSpc>
                <a:spcPct val="90000"/>
              </a:lnSpc>
              <a:buNone/>
            </a:pPr>
            <a:r>
              <a:rPr lang="en-GB" sz="1800" b="1" dirty="0"/>
              <a:t>Exploitation</a:t>
            </a:r>
          </a:p>
          <a:p>
            <a:pPr>
              <a:lnSpc>
                <a:spcPct val="90000"/>
              </a:lnSpc>
            </a:pPr>
            <a:r>
              <a:rPr lang="en-GB" sz="1800" dirty="0"/>
              <a:t>Vulnerable children are at a higher risk of being exploited. They may be coerced into distributing drugs or moving money to avoid detection.</a:t>
            </a:r>
          </a:p>
        </p:txBody>
      </p:sp>
      <p:pic>
        <p:nvPicPr>
          <p:cNvPr id="5" name="Picture 4" descr="Shadows of people standing">
            <a:extLst>
              <a:ext uri="{FF2B5EF4-FFF2-40B4-BE49-F238E27FC236}">
                <a16:creationId xmlns:a16="http://schemas.microsoft.com/office/drawing/2014/main" id="{DA5987D6-DDBE-B610-FFB9-30C712BC7F76}"/>
              </a:ext>
              <a:ext uri="{C183D7F6-B498-43B3-948B-1728B52AA6E4}">
                <adec:decorative xmlns:adec="http://schemas.microsoft.com/office/drawing/2017/decorative" val="0"/>
              </a:ext>
            </a:extLst>
          </p:cNvPr>
          <p:cNvPicPr>
            <a:picLocks noChangeAspect="1"/>
          </p:cNvPicPr>
          <p:nvPr/>
        </p:nvPicPr>
        <p:blipFill>
          <a:blip r:embed="rId2"/>
          <a:srcRect l="21556" r="2044"/>
          <a:stretch>
            <a:fillRect/>
          </a:stretch>
        </p:blipFill>
        <p:spPr>
          <a:xfrm>
            <a:off x="5025812" y="771550"/>
            <a:ext cx="3689025" cy="3143791"/>
          </a:xfrm>
          <a:prstGeom prst="rect">
            <a:avLst/>
          </a:prstGeom>
          <a:noFill/>
        </p:spPr>
      </p:pic>
      <p:sp>
        <p:nvSpPr>
          <p:cNvPr id="4" name="Slide Number Placeholder 3" hidden="1">
            <a:extLst>
              <a:ext uri="{FF2B5EF4-FFF2-40B4-BE49-F238E27FC236}">
                <a16:creationId xmlns:a16="http://schemas.microsoft.com/office/drawing/2014/main" id="{CDBA8EF2-1708-B65D-EDC0-81B8FCA7856E}"/>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normAutofit/>
          </a:bodyP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spcAft>
                <a:spcPts val="600"/>
              </a:spcAft>
            </a:pPr>
            <a:r>
              <a:rPr lang="en-GB" dirty="0"/>
              <a:t>PAGE </a:t>
            </a:r>
            <a:fld id="{45A89BE1-5792-4ACB-BF4C-7FAB88C6C5B7}" type="slidenum">
              <a:rPr lang="en-GB" smtClean="0"/>
              <a:pPr>
                <a:spcAft>
                  <a:spcPts val="600"/>
                </a:spcAft>
              </a:pPr>
              <a:t>42</a:t>
            </a:fld>
            <a:endParaRPr lang="en-GB" dirty="0"/>
          </a:p>
        </p:txBody>
      </p:sp>
    </p:spTree>
    <p:extLst>
      <p:ext uri="{BB962C8B-B14F-4D97-AF65-F5344CB8AC3E}">
        <p14:creationId xmlns:p14="http://schemas.microsoft.com/office/powerpoint/2010/main" val="197086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26B1-8848-ECAD-D4DF-8FA35CC0B4AF}"/>
              </a:ext>
            </a:extLst>
          </p:cNvPr>
          <p:cNvSpPr>
            <a:spLocks noGrp="1"/>
          </p:cNvSpPr>
          <p:nvPr>
            <p:ph type="title"/>
          </p:nvPr>
        </p:nvSpPr>
        <p:spPr/>
        <p:txBody>
          <a:bodyPr/>
          <a:lstStyle/>
          <a:p>
            <a:r>
              <a:rPr lang="en-GB" dirty="0"/>
              <a:t>Child Criminal Exploitation and County Lines</a:t>
            </a:r>
          </a:p>
        </p:txBody>
      </p:sp>
      <p:sp>
        <p:nvSpPr>
          <p:cNvPr id="3" name="Content Placeholder 2">
            <a:extLst>
              <a:ext uri="{FF2B5EF4-FFF2-40B4-BE49-F238E27FC236}">
                <a16:creationId xmlns:a16="http://schemas.microsoft.com/office/drawing/2014/main" id="{9F2271B1-94F2-524D-2144-A0EF9C4D741A}"/>
              </a:ext>
            </a:extLst>
          </p:cNvPr>
          <p:cNvSpPr>
            <a:spLocks noGrp="1"/>
          </p:cNvSpPr>
          <p:nvPr>
            <p:ph idx="1"/>
          </p:nvPr>
        </p:nvSpPr>
        <p:spPr>
          <a:xfrm>
            <a:off x="457200" y="937536"/>
            <a:ext cx="8229600" cy="3394040"/>
          </a:xfrm>
        </p:spPr>
        <p:txBody>
          <a:bodyPr/>
          <a:lstStyle/>
          <a:p>
            <a:r>
              <a:rPr lang="en-GB" sz="1800" dirty="0">
                <a:latin typeface="+mn-lt"/>
              </a:rPr>
              <a:t>It is important to note that the experience of girls who are criminally exploited can be very different to that of boys. The indicators may not be the same, and professionals should be aware that girls are at risk of criminal exploitation too. </a:t>
            </a:r>
          </a:p>
          <a:p>
            <a:r>
              <a:rPr lang="en-GB" sz="1800" dirty="0">
                <a:latin typeface="+mn-lt"/>
              </a:rPr>
              <a:t>It is also important to note that both boys and girls being criminally exploited may be at higher risk of sexual exploitation.</a:t>
            </a:r>
          </a:p>
          <a:p>
            <a:endParaRPr lang="en-GB" dirty="0"/>
          </a:p>
        </p:txBody>
      </p:sp>
      <p:sp>
        <p:nvSpPr>
          <p:cNvPr id="4" name="Slide Number Placeholder 3">
            <a:extLst>
              <a:ext uri="{FF2B5EF4-FFF2-40B4-BE49-F238E27FC236}">
                <a16:creationId xmlns:a16="http://schemas.microsoft.com/office/drawing/2014/main" id="{1365F9D7-4304-AD7E-E8BF-0E8AB5ECC1F7}"/>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43</a:t>
            </a:fld>
            <a:endParaRPr lang="en-GB" dirty="0"/>
          </a:p>
        </p:txBody>
      </p:sp>
      <p:pic>
        <p:nvPicPr>
          <p:cNvPr id="5" name="Picture 4" descr="St Giles logo">
            <a:extLst>
              <a:ext uri="{FF2B5EF4-FFF2-40B4-BE49-F238E27FC236}">
                <a16:creationId xmlns:a16="http://schemas.microsoft.com/office/drawing/2014/main" id="{5FC4B3CC-CBA5-42D8-FA59-A6DF0DEB4BC8}"/>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448959" y="2931790"/>
            <a:ext cx="2133785" cy="1274174"/>
          </a:xfrm>
          <a:prstGeom prst="rect">
            <a:avLst/>
          </a:prstGeom>
        </p:spPr>
      </p:pic>
      <p:pic>
        <p:nvPicPr>
          <p:cNvPr id="6" name="Picture 5" descr="The Children's Society logo: No child should feel alone.">
            <a:extLst>
              <a:ext uri="{FF2B5EF4-FFF2-40B4-BE49-F238E27FC236}">
                <a16:creationId xmlns:a16="http://schemas.microsoft.com/office/drawing/2014/main" id="{F53A9244-C181-6A0E-07BB-15558277078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905232" y="3039212"/>
            <a:ext cx="1871634" cy="1012024"/>
          </a:xfrm>
          <a:prstGeom prst="rect">
            <a:avLst/>
          </a:prstGeom>
        </p:spPr>
      </p:pic>
      <p:pic>
        <p:nvPicPr>
          <p:cNvPr id="7" name="Picture 6" descr="Barnardo's logo: Believe in children.">
            <a:extLst>
              <a:ext uri="{FF2B5EF4-FFF2-40B4-BE49-F238E27FC236}">
                <a16:creationId xmlns:a16="http://schemas.microsoft.com/office/drawing/2014/main" id="{44480E3F-0C74-AA99-06FB-0DE11CC7365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857911" y="3113467"/>
            <a:ext cx="1774090" cy="865707"/>
          </a:xfrm>
          <a:prstGeom prst="rect">
            <a:avLst/>
          </a:prstGeom>
        </p:spPr>
      </p:pic>
      <p:pic>
        <p:nvPicPr>
          <p:cNvPr id="8" name="Picture 7" descr="NSPCC logo: Cruelty to children must stop.">
            <a:extLst>
              <a:ext uri="{FF2B5EF4-FFF2-40B4-BE49-F238E27FC236}">
                <a16:creationId xmlns:a16="http://schemas.microsoft.com/office/drawing/2014/main" id="{A4208184-8BDD-C298-3034-1FE5BE50E7BF}"/>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561431" y="3045330"/>
            <a:ext cx="2231329" cy="1030313"/>
          </a:xfrm>
          <a:prstGeom prst="rect">
            <a:avLst/>
          </a:prstGeom>
        </p:spPr>
      </p:pic>
    </p:spTree>
    <p:extLst>
      <p:ext uri="{BB962C8B-B14F-4D97-AF65-F5344CB8AC3E}">
        <p14:creationId xmlns:p14="http://schemas.microsoft.com/office/powerpoint/2010/main" val="55658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EFA4-912D-902D-D6E3-EE33374CB907}"/>
              </a:ext>
            </a:extLst>
          </p:cNvPr>
          <p:cNvSpPr>
            <a:spLocks noGrp="1"/>
          </p:cNvSpPr>
          <p:nvPr>
            <p:ph type="title"/>
          </p:nvPr>
        </p:nvSpPr>
        <p:spPr/>
        <p:txBody>
          <a:bodyPr/>
          <a:lstStyle/>
          <a:p>
            <a:r>
              <a:rPr lang="en-GB" dirty="0"/>
              <a:t>Neglect</a:t>
            </a:r>
          </a:p>
        </p:txBody>
      </p:sp>
      <p:sp>
        <p:nvSpPr>
          <p:cNvPr id="3" name="Content Placeholder 2">
            <a:extLst>
              <a:ext uri="{FF2B5EF4-FFF2-40B4-BE49-F238E27FC236}">
                <a16:creationId xmlns:a16="http://schemas.microsoft.com/office/drawing/2014/main" id="{7119F75A-37D1-3A26-415A-75EDB6A01134}"/>
              </a:ext>
            </a:extLst>
          </p:cNvPr>
          <p:cNvSpPr>
            <a:spLocks noGrp="1"/>
          </p:cNvSpPr>
          <p:nvPr>
            <p:ph idx="1"/>
          </p:nvPr>
        </p:nvSpPr>
        <p:spPr>
          <a:xfrm>
            <a:off x="377863" y="951570"/>
            <a:ext cx="8514617" cy="3502052"/>
          </a:xfrm>
        </p:spPr>
        <p:txBody>
          <a:bodyPr/>
          <a:lstStyle/>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the ongoing failure of a parent or carer to meet the basic physical, emotional, educational and medical needs of their children</a:t>
            </a:r>
            <a:r>
              <a:rPr lang="en-GB" sz="1700" dirty="0">
                <a:solidFill>
                  <a:srgbClr val="141414"/>
                </a:solidFill>
                <a:latin typeface="+mn-lt"/>
                <a:cs typeface="Arial" panose="020B0604020202020204" pitchFamily="34" charset="0"/>
              </a:rPr>
              <a:t>. </a:t>
            </a: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This means that children who are experiencing neglect don’t regularly get all of the essential things they need to keep them happy, healthy and safe and well.</a:t>
            </a:r>
          </a:p>
          <a:p>
            <a:pPr marL="48703" indent="0">
              <a:buNone/>
              <a:defRPr/>
            </a:pPr>
            <a:endPar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endParaRP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is the most common form of child abuse and the most common reason for a child to be subject to a Child Protection plan. </a:t>
            </a:r>
          </a:p>
          <a:p>
            <a:pPr marL="48703" indent="0">
              <a:buNone/>
              <a:defRPr/>
            </a:pPr>
            <a:endPar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endParaRPr>
          </a:p>
          <a:p>
            <a:pPr marL="391603" indent="-342900">
              <a:defRPr/>
            </a:pPr>
            <a:r>
              <a:rPr kumimoji="0" lang="en-GB" sz="1700" b="0" i="0" u="none" strike="noStrike" kern="1200" cap="none" spc="0" normalizeH="0" baseline="0" noProof="0" dirty="0">
                <a:ln>
                  <a:noFill/>
                </a:ln>
                <a:solidFill>
                  <a:srgbClr val="141414"/>
                </a:solidFill>
                <a:effectLst/>
                <a:uLnTx/>
                <a:uFillTx/>
                <a:latin typeface="+mn-lt"/>
                <a:ea typeface="+mn-ea"/>
                <a:cs typeface="Arial" panose="020B0604020202020204" pitchFamily="34" charset="0"/>
              </a:rPr>
              <a:t>Neglect can have a significant and long-lasting impact on children. It is better to respond to neglect at an early stage.</a:t>
            </a:r>
          </a:p>
        </p:txBody>
      </p:sp>
      <p:sp>
        <p:nvSpPr>
          <p:cNvPr id="4" name="Slide Number Placeholder 3">
            <a:extLst>
              <a:ext uri="{FF2B5EF4-FFF2-40B4-BE49-F238E27FC236}">
                <a16:creationId xmlns:a16="http://schemas.microsoft.com/office/drawing/2014/main" id="{C0A3BFC9-D32A-1400-77D4-05E65273D864}"/>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44</a:t>
            </a:fld>
            <a:endParaRPr lang="en-GB" dirty="0"/>
          </a:p>
        </p:txBody>
      </p:sp>
    </p:spTree>
    <p:extLst>
      <p:ext uri="{BB962C8B-B14F-4D97-AF65-F5344CB8AC3E}">
        <p14:creationId xmlns:p14="http://schemas.microsoft.com/office/powerpoint/2010/main" val="156717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25A5-45B4-9697-5FB7-A3CD0757CFBF}"/>
              </a:ext>
            </a:extLst>
          </p:cNvPr>
          <p:cNvSpPr>
            <a:spLocks noGrp="1"/>
          </p:cNvSpPr>
          <p:nvPr>
            <p:ph type="title"/>
          </p:nvPr>
        </p:nvSpPr>
        <p:spPr/>
        <p:txBody>
          <a:bodyPr/>
          <a:lstStyle/>
          <a:p>
            <a:r>
              <a:rPr lang="en-GB" dirty="0"/>
              <a:t>Neglect Strategy and Graded Profile </a:t>
            </a:r>
          </a:p>
        </p:txBody>
      </p:sp>
      <p:sp>
        <p:nvSpPr>
          <p:cNvPr id="3" name="Content Placeholder 2">
            <a:extLst>
              <a:ext uri="{FF2B5EF4-FFF2-40B4-BE49-F238E27FC236}">
                <a16:creationId xmlns:a16="http://schemas.microsoft.com/office/drawing/2014/main" id="{FC62B314-8FDD-ECA3-5479-A16F55446DE5}"/>
              </a:ext>
            </a:extLst>
          </p:cNvPr>
          <p:cNvSpPr>
            <a:spLocks noGrp="1"/>
          </p:cNvSpPr>
          <p:nvPr>
            <p:ph idx="1"/>
          </p:nvPr>
        </p:nvSpPr>
        <p:spPr>
          <a:xfrm>
            <a:off x="446332" y="874730"/>
            <a:ext cx="8229600" cy="3394040"/>
          </a:xfrm>
        </p:spPr>
        <p:txBody>
          <a:bodyPr/>
          <a:lstStyle/>
          <a:p>
            <a:r>
              <a:rPr lang="en-GB" sz="1800" dirty="0"/>
              <a:t>What is Graded Care Profile 2 (GCP2)?</a:t>
            </a:r>
            <a:endParaRPr lang="en-GB" sz="1500" dirty="0"/>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is a licensed assessment tool from NSPCC</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GCP2 can support professionals working with children and families to measure the quality of care provided to a child</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The tool evaluates the quality of physical and emotional care provided to children by using a scale of 1 (best) to 5 (worst) in different areas of physical and emotional care such as nutrition, hygiene, safety, and supervision</a:t>
            </a:r>
          </a:p>
          <a:p>
            <a:pPr lvl="1">
              <a:spcBef>
                <a:spcPts val="0"/>
              </a:spcBef>
              <a:defRPr/>
            </a:pPr>
            <a:r>
              <a:rPr kumimoji="0" lang="en-GB" b="0" i="0" u="none" strike="noStrike" kern="1200" cap="none" spc="0" normalizeH="0" baseline="0" noProof="0" dirty="0">
                <a:ln>
                  <a:noFill/>
                </a:ln>
                <a:solidFill>
                  <a:srgbClr val="141414"/>
                </a:solidFill>
                <a:effectLst/>
                <a:uLnTx/>
                <a:uFillTx/>
                <a:cs typeface="Arial" panose="020B0604020202020204" pitchFamily="34" charset="0"/>
              </a:rPr>
              <a:t>This can be used by one or more agencies working with the family and will help focus and inform intervention plans</a:t>
            </a:r>
          </a:p>
          <a:p>
            <a:pPr marL="389626" lvl="1" indent="0">
              <a:spcBef>
                <a:spcPts val="0"/>
              </a:spcBef>
              <a:buNone/>
              <a:defRPr/>
            </a:pPr>
            <a:endParaRPr kumimoji="0" lang="en-GB" b="0" i="0" u="none" strike="noStrike" kern="1200" cap="none" spc="0" normalizeH="0" baseline="0" noProof="0" dirty="0">
              <a:ln>
                <a:noFill/>
              </a:ln>
              <a:solidFill>
                <a:srgbClr val="141414"/>
              </a:solidFill>
              <a:effectLst/>
              <a:uLnTx/>
              <a:uFillTx/>
              <a:cs typeface="Arial" panose="020B0604020202020204" pitchFamily="34" charset="0"/>
            </a:endParaRPr>
          </a:p>
          <a:p>
            <a:pPr>
              <a:spcBef>
                <a:spcPts val="0"/>
              </a:spcBef>
              <a:defRPr/>
            </a:pPr>
            <a:r>
              <a:rPr lang="en-GB" sz="1600" dirty="0">
                <a:hlinkClick r:id="rId2"/>
              </a:rPr>
              <a:t>Tackling Neglect in Birmingham: A Strategy for Children and Young People 2022-2026</a:t>
            </a:r>
            <a:endParaRPr lang="en-GB" sz="1600" dirty="0"/>
          </a:p>
          <a:p>
            <a:pPr>
              <a:spcBef>
                <a:spcPts val="0"/>
              </a:spcBef>
              <a:defRPr/>
            </a:pPr>
            <a:r>
              <a:rPr kumimoji="0" lang="en-GB" sz="1600" b="0" i="0" u="none" strike="noStrike" kern="1200" cap="none" spc="0" normalizeH="0" baseline="0" noProof="0" dirty="0">
                <a:ln>
                  <a:noFill/>
                </a:ln>
                <a:solidFill>
                  <a:prstClr val="black"/>
                </a:solidFill>
                <a:effectLst/>
                <a:uLnTx/>
                <a:uFillTx/>
                <a:latin typeface="Arial Nova"/>
                <a:ea typeface="+mn-ea"/>
                <a:cs typeface="+mn-cs"/>
                <a:hlinkClick r:id="rId3"/>
              </a:rPr>
              <a:t>How to Spot Neglect (NSPCC video)</a:t>
            </a:r>
            <a:endParaRPr kumimoji="0" lang="en-US" sz="1600" b="0" i="0" u="none" strike="noStrike" kern="1200" cap="none" spc="0" normalizeH="0" baseline="0" noProof="0" dirty="0">
              <a:ln>
                <a:noFill/>
              </a:ln>
              <a:solidFill>
                <a:prstClr val="black"/>
              </a:solidFill>
              <a:effectLst/>
              <a:uLnTx/>
              <a:uFillTx/>
              <a:latin typeface="Arial Nova" pitchFamily="34" charset="0"/>
              <a:ea typeface="+mn-ea"/>
              <a:cs typeface="+mn-cs"/>
            </a:endParaRPr>
          </a:p>
          <a:p>
            <a:pPr marL="0" indent="0">
              <a:spcBef>
                <a:spcPts val="0"/>
              </a:spcBef>
              <a:buNone/>
              <a:defRPr/>
            </a:pPr>
            <a:endParaRPr lang="en-GB" sz="1400" dirty="0"/>
          </a:p>
          <a:p>
            <a:pPr>
              <a:spcBef>
                <a:spcPts val="0"/>
              </a:spcBef>
              <a:defRPr/>
            </a:pPr>
            <a:endParaRPr kumimoji="0" lang="en-US" sz="1600" b="0" i="0" u="none" strike="noStrike" kern="1200" cap="none" spc="0" normalizeH="0" baseline="0" noProof="0" dirty="0">
              <a:ln>
                <a:noFill/>
              </a:ln>
              <a:solidFill>
                <a:prstClr val="black"/>
              </a:solidFill>
              <a:effectLst/>
              <a:uLnTx/>
              <a:uFillTx/>
              <a:cs typeface="+mn-cs"/>
            </a:endParaRPr>
          </a:p>
          <a:p>
            <a:endParaRPr lang="en-GB" dirty="0"/>
          </a:p>
          <a:p>
            <a:endParaRPr lang="en-GB" dirty="0"/>
          </a:p>
        </p:txBody>
      </p:sp>
      <p:sp>
        <p:nvSpPr>
          <p:cNvPr id="4" name="Slide Number Placeholder 3">
            <a:extLst>
              <a:ext uri="{FF2B5EF4-FFF2-40B4-BE49-F238E27FC236}">
                <a16:creationId xmlns:a16="http://schemas.microsoft.com/office/drawing/2014/main" id="{80BD426F-6268-3258-3701-3F118A29A481}"/>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45</a:t>
            </a:fld>
            <a:endParaRPr lang="en-GB" dirty="0"/>
          </a:p>
        </p:txBody>
      </p:sp>
    </p:spTree>
    <p:extLst>
      <p:ext uri="{BB962C8B-B14F-4D97-AF65-F5344CB8AC3E}">
        <p14:creationId xmlns:p14="http://schemas.microsoft.com/office/powerpoint/2010/main" val="339342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4412-DE7A-C7AE-8373-31DA67C1F12C}"/>
              </a:ext>
            </a:extLst>
          </p:cNvPr>
          <p:cNvSpPr>
            <a:spLocks noGrp="1"/>
          </p:cNvSpPr>
          <p:nvPr>
            <p:ph type="title"/>
          </p:nvPr>
        </p:nvSpPr>
        <p:spPr/>
        <p:txBody>
          <a:bodyPr/>
          <a:lstStyle/>
          <a:p>
            <a:r>
              <a:rPr lang="en-GB" dirty="0"/>
              <a:t>Right Help Right Time 2025</a:t>
            </a:r>
          </a:p>
        </p:txBody>
      </p:sp>
      <p:pic>
        <p:nvPicPr>
          <p:cNvPr id="10" name="Content Placeholder 9" descr="Front page of Right Help, Right Time brochure">
            <a:extLst>
              <a:ext uri="{FF2B5EF4-FFF2-40B4-BE49-F238E27FC236}">
                <a16:creationId xmlns:a16="http://schemas.microsoft.com/office/drawing/2014/main" id="{C785D24E-824D-2C32-4247-93A2C0C86161}"/>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228384" y="844446"/>
            <a:ext cx="2432557" cy="3394075"/>
          </a:xfrm>
        </p:spPr>
      </p:pic>
      <p:sp>
        <p:nvSpPr>
          <p:cNvPr id="7" name="TextBox 6" descr="Referrals for support are deemed by thresholds.  These thresholds determine who is the most appropriate agency to respond to the needs of a family. Schools and other organisations now seek support for children and families through Locality Hubs in every district. These provide access to much needed services and funds for vulnerable families within our community. &#10;">
            <a:extLst>
              <a:ext uri="{FF2B5EF4-FFF2-40B4-BE49-F238E27FC236}">
                <a16:creationId xmlns:a16="http://schemas.microsoft.com/office/drawing/2014/main" id="{96A6BA65-A641-ABC4-9A23-4A881B43CAA8}"/>
              </a:ext>
              <a:ext uri="{C183D7F6-B498-43B3-948B-1728B52AA6E4}">
                <adec:decorative xmlns:adec="http://schemas.microsoft.com/office/drawing/2017/decorative" val="0"/>
              </a:ext>
            </a:extLst>
          </p:cNvPr>
          <p:cNvSpPr txBox="1"/>
          <p:nvPr/>
        </p:nvSpPr>
        <p:spPr>
          <a:xfrm>
            <a:off x="2915816" y="951570"/>
            <a:ext cx="3096344" cy="3293209"/>
          </a:xfrm>
          <a:prstGeom prst="rect">
            <a:avLst/>
          </a:prstGeom>
          <a:noFill/>
        </p:spPr>
        <p:txBody>
          <a:bodyPr wrap="square">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ea typeface="+mn-ea"/>
                <a:cs typeface="Arial" panose="020B0604020202020204" pitchFamily="34" charset="0"/>
              </a:rPr>
              <a:t>Requests for support are deemed by thresholds.  These thresholds determine who is the most appropriate agency to respond to the needs of a family. Schools and other organisations </a:t>
            </a:r>
            <a:r>
              <a:rPr lang="en-GB" sz="1600" dirty="0">
                <a:solidFill>
                  <a:prstClr val="black"/>
                </a:solidFill>
                <a:cs typeface="Arial" panose="020B0604020202020204" pitchFamily="34" charset="0"/>
              </a:rPr>
              <a:t>can</a:t>
            </a:r>
            <a:r>
              <a:rPr kumimoji="0" lang="en-GB" sz="1600" b="0" i="0" u="none" strike="noStrike" kern="1200" cap="none" spc="0" normalizeH="0" baseline="0" noProof="0" dirty="0">
                <a:ln>
                  <a:noFill/>
                </a:ln>
                <a:solidFill>
                  <a:prstClr val="black"/>
                </a:solidFill>
                <a:effectLst/>
                <a:uLnTx/>
                <a:uFillTx/>
                <a:ea typeface="+mn-ea"/>
                <a:cs typeface="Arial" panose="020B0604020202020204" pitchFamily="34" charset="0"/>
              </a:rPr>
              <a:t> seek support for children and families through Locality Hubs in every district. These provide access to much needed services and funds for vulnerable families within our community. </a:t>
            </a:r>
          </a:p>
        </p:txBody>
      </p:sp>
      <p:pic>
        <p:nvPicPr>
          <p:cNvPr id="12" name="Picture 11" descr="Child Centred Layers of Need">
            <a:extLst>
              <a:ext uri="{FF2B5EF4-FFF2-40B4-BE49-F238E27FC236}">
                <a16:creationId xmlns:a16="http://schemas.microsoft.com/office/drawing/2014/main" id="{7E659E30-6EEC-8B8A-22D5-C1C07F67717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54243" y="763300"/>
            <a:ext cx="2432557" cy="3442067"/>
          </a:xfrm>
          <a:prstGeom prst="rect">
            <a:avLst/>
          </a:prstGeom>
        </p:spPr>
      </p:pic>
      <p:sp>
        <p:nvSpPr>
          <p:cNvPr id="4" name="Slide Number Placeholder 3">
            <a:extLst>
              <a:ext uri="{FF2B5EF4-FFF2-40B4-BE49-F238E27FC236}">
                <a16:creationId xmlns:a16="http://schemas.microsoft.com/office/drawing/2014/main" id="{819F4A8A-93FD-BDFC-2E44-803BB358E127}"/>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46</a:t>
            </a:fld>
            <a:endParaRPr lang="en-GB" dirty="0"/>
          </a:p>
        </p:txBody>
      </p:sp>
    </p:spTree>
    <p:extLst>
      <p:ext uri="{BB962C8B-B14F-4D97-AF65-F5344CB8AC3E}">
        <p14:creationId xmlns:p14="http://schemas.microsoft.com/office/powerpoint/2010/main" val="227755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7AE178-3CCF-DB30-9090-BB1F2517959D}"/>
              </a:ext>
            </a:extLst>
          </p:cNvPr>
          <p:cNvSpPr>
            <a:spLocks noGrp="1"/>
          </p:cNvSpPr>
          <p:nvPr>
            <p:ph type="title"/>
          </p:nvPr>
        </p:nvSpPr>
        <p:spPr>
          <a:xfrm>
            <a:off x="457200" y="-745592"/>
            <a:ext cx="8229600" cy="745592"/>
          </a:xfrm>
        </p:spPr>
        <p:txBody>
          <a:bodyPr/>
          <a:lstStyle/>
          <a:p>
            <a:r>
              <a:rPr lang="en-GB"/>
              <a:t>Right Help Right Time RHRT</a:t>
            </a:r>
          </a:p>
        </p:txBody>
      </p:sp>
      <p:pic>
        <p:nvPicPr>
          <p:cNvPr id="19" name="Picture 18" descr="Right Help Right Time flow chart">
            <a:extLst>
              <a:ext uri="{FF2B5EF4-FFF2-40B4-BE49-F238E27FC236}">
                <a16:creationId xmlns:a16="http://schemas.microsoft.com/office/drawing/2014/main" id="{85FAFAED-A8E5-0A17-FDB8-BB323EC20B4A}"/>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67919" y="287087"/>
            <a:ext cx="2371550" cy="725487"/>
          </a:xfrm>
          <a:prstGeom prst="rect">
            <a:avLst/>
          </a:prstGeom>
        </p:spPr>
      </p:pic>
      <p:pic>
        <p:nvPicPr>
          <p:cNvPr id="7" name="Picture 6" descr="In our school (insert name ); Our DSL's are (insert names); Our Safeguarding Governor is (insert name)">
            <a:extLst>
              <a:ext uri="{FF2B5EF4-FFF2-40B4-BE49-F238E27FC236}">
                <a16:creationId xmlns:a16="http://schemas.microsoft.com/office/drawing/2014/main" id="{819DA4FC-719A-9306-93D4-9FCF5D64D46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771801" y="113674"/>
            <a:ext cx="3133616" cy="774259"/>
          </a:xfrm>
          <a:prstGeom prst="rect">
            <a:avLst/>
          </a:prstGeom>
        </p:spPr>
      </p:pic>
      <p:pic>
        <p:nvPicPr>
          <p:cNvPr id="13" name="Picture 12" descr="Downwards pointing arrow.">
            <a:extLst>
              <a:ext uri="{FF2B5EF4-FFF2-40B4-BE49-F238E27FC236}">
                <a16:creationId xmlns:a16="http://schemas.microsoft.com/office/drawing/2014/main" id="{ECE528DF-4E22-B166-FE0D-5D47DA19C336}"/>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012881" y="887934"/>
            <a:ext cx="522670" cy="353182"/>
          </a:xfrm>
          <a:prstGeom prst="rect">
            <a:avLst/>
          </a:prstGeom>
        </p:spPr>
      </p:pic>
      <p:graphicFrame>
        <p:nvGraphicFramePr>
          <p:cNvPr id="18" name="Table 17" descr="Concerned about a child. Speak to Safeguarding Leads (DSL) if urgent.&#10;Record on electronic recording system.&#10;Use RHRT Thresholds to determine next actions.">
            <a:extLst>
              <a:ext uri="{FF2B5EF4-FFF2-40B4-BE49-F238E27FC236}">
                <a16:creationId xmlns:a16="http://schemas.microsoft.com/office/drawing/2014/main" id="{39850E34-DC11-E791-A22D-99C09B2E1506}"/>
              </a:ext>
            </a:extLst>
          </p:cNvPr>
          <p:cNvGraphicFramePr>
            <a:graphicFrameLocks noGrp="1"/>
          </p:cNvGraphicFramePr>
          <p:nvPr>
            <p:extLst>
              <p:ext uri="{D42A27DB-BD31-4B8C-83A1-F6EECF244321}">
                <p14:modId xmlns:p14="http://schemas.microsoft.com/office/powerpoint/2010/main" val="2072975086"/>
              </p:ext>
            </p:extLst>
          </p:nvPr>
        </p:nvGraphicFramePr>
        <p:xfrm>
          <a:off x="2789115" y="1175517"/>
          <a:ext cx="3116302" cy="751285"/>
        </p:xfrm>
        <a:graphic>
          <a:graphicData uri="http://schemas.openxmlformats.org/drawingml/2006/table">
            <a:tbl>
              <a:tblPr firstRow="1" bandRow="1">
                <a:tableStyleId>{2D5ABB26-0587-4C30-8999-92F81FD0307C}</a:tableStyleId>
              </a:tblPr>
              <a:tblGrid>
                <a:gridCol w="3116302">
                  <a:extLst>
                    <a:ext uri="{9D8B030D-6E8A-4147-A177-3AD203B41FA5}">
                      <a16:colId xmlns:a16="http://schemas.microsoft.com/office/drawing/2014/main" val="525936101"/>
                    </a:ext>
                  </a:extLst>
                </a:gridCol>
              </a:tblGrid>
              <a:tr h="751285">
                <a:tc>
                  <a:txBody>
                    <a:bodyPr/>
                    <a:lstStyle/>
                    <a:p>
                      <a:pPr algn="ctr"/>
                      <a:r>
                        <a:rPr lang="en-GB" sz="1000" b="1" dirty="0"/>
                        <a:t>CONCERNED ABOUT A CHILD</a:t>
                      </a:r>
                    </a:p>
                    <a:p>
                      <a:pPr algn="ctr"/>
                      <a:r>
                        <a:rPr lang="en-GB" sz="1000" dirty="0"/>
                        <a:t>Speak to Safeguarding Leads (DSL) if urgent.</a:t>
                      </a:r>
                    </a:p>
                    <a:p>
                      <a:pPr algn="ctr"/>
                      <a:r>
                        <a:rPr lang="en-GB" sz="1000" dirty="0"/>
                        <a:t>Record on electronic recording system.</a:t>
                      </a:r>
                    </a:p>
                    <a:p>
                      <a:pPr algn="ctr"/>
                      <a:r>
                        <a:rPr lang="en-GB" sz="1000" dirty="0"/>
                        <a:t>Use RHRT Thresholds to determine next actions.</a:t>
                      </a:r>
                    </a:p>
                  </a:txBody>
                  <a:tcPr>
                    <a:solidFill>
                      <a:srgbClr val="BFCBCB"/>
                    </a:solidFill>
                  </a:tcPr>
                </a:tc>
                <a:extLst>
                  <a:ext uri="{0D108BD9-81ED-4DB2-BD59-A6C34878D82A}">
                    <a16:rowId xmlns:a16="http://schemas.microsoft.com/office/drawing/2014/main" val="3996204645"/>
                  </a:ext>
                </a:extLst>
              </a:tr>
            </a:tbl>
          </a:graphicData>
        </a:graphic>
      </p:graphicFrame>
      <p:pic>
        <p:nvPicPr>
          <p:cNvPr id="12" name="Picture 11" descr="Downwards pointing arrow.">
            <a:extLst>
              <a:ext uri="{FF2B5EF4-FFF2-40B4-BE49-F238E27FC236}">
                <a16:creationId xmlns:a16="http://schemas.microsoft.com/office/drawing/2014/main" id="{27DCE303-61B6-EF45-A236-9B02C96C72F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flipH="1">
            <a:off x="4005120" y="1985330"/>
            <a:ext cx="530431" cy="357626"/>
          </a:xfrm>
          <a:prstGeom prst="rect">
            <a:avLst/>
          </a:prstGeom>
        </p:spPr>
      </p:pic>
      <p:pic>
        <p:nvPicPr>
          <p:cNvPr id="10" name="Picture 9" descr="Universal/Universal+&#10;Continue with early help process using the EHA as appropriate">
            <a:extLst>
              <a:ext uri="{FF2B5EF4-FFF2-40B4-BE49-F238E27FC236}">
                <a16:creationId xmlns:a16="http://schemas.microsoft.com/office/drawing/2014/main" id="{6096297E-45B8-EB37-1E95-52588FEE3BBA}"/>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222830" y="2342956"/>
            <a:ext cx="1548971" cy="1162851"/>
          </a:xfrm>
          <a:prstGeom prst="rect">
            <a:avLst/>
          </a:prstGeom>
        </p:spPr>
      </p:pic>
      <p:pic>
        <p:nvPicPr>
          <p:cNvPr id="15" name="Picture 14" descr="Universal +/Additional &#10;Continue with early help process using the EHA as appropriate.  Consider RHRT - Family Connect Form or Request for Support Form">
            <a:extLst>
              <a:ext uri="{FF2B5EF4-FFF2-40B4-BE49-F238E27FC236}">
                <a16:creationId xmlns:a16="http://schemas.microsoft.com/office/drawing/2014/main" id="{8335B3A1-AC73-92A6-84B9-9EEACB82334F}"/>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3448119" y="2321243"/>
            <a:ext cx="1635655" cy="1172513"/>
          </a:xfrm>
          <a:prstGeom prst="rect">
            <a:avLst/>
          </a:prstGeom>
        </p:spPr>
      </p:pic>
      <p:pic>
        <p:nvPicPr>
          <p:cNvPr id="11" name="Picture 10" descr="Complex and Significant&#10;Request for Support submitted to CASS for a multi-agency strategy discussion">
            <a:extLst>
              <a:ext uri="{FF2B5EF4-FFF2-40B4-BE49-F238E27FC236}">
                <a16:creationId xmlns:a16="http://schemas.microsoft.com/office/drawing/2014/main" id="{D706AE74-FF6F-55D3-3504-929DE0D63932}"/>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10889" y="2327394"/>
            <a:ext cx="1583554" cy="1194225"/>
          </a:xfrm>
          <a:prstGeom prst="rect">
            <a:avLst/>
          </a:prstGeom>
        </p:spPr>
      </p:pic>
      <p:graphicFrame>
        <p:nvGraphicFramePr>
          <p:cNvPr id="21" name="Table 20" descr="Text providing telephone number for Children's Advice Support Service&#10;At any point schools can seek advice and guidance from &#10;Children’s Advice Support Service 01213031888.&#10;In the event of an emergency call police on 999.">
            <a:extLst>
              <a:ext uri="{FF2B5EF4-FFF2-40B4-BE49-F238E27FC236}">
                <a16:creationId xmlns:a16="http://schemas.microsoft.com/office/drawing/2014/main" id="{7E768659-4B1A-3EF2-D4EC-86B6F7A1D947}"/>
              </a:ext>
            </a:extLst>
          </p:cNvPr>
          <p:cNvGraphicFramePr>
            <a:graphicFrameLocks noGrp="1"/>
          </p:cNvGraphicFramePr>
          <p:nvPr>
            <p:extLst>
              <p:ext uri="{D42A27DB-BD31-4B8C-83A1-F6EECF244321}">
                <p14:modId xmlns:p14="http://schemas.microsoft.com/office/powerpoint/2010/main" val="3170013718"/>
              </p:ext>
            </p:extLst>
          </p:nvPr>
        </p:nvGraphicFramePr>
        <p:xfrm>
          <a:off x="1246085" y="3639369"/>
          <a:ext cx="6096000" cy="640080"/>
        </p:xfrm>
        <a:graphic>
          <a:graphicData uri="http://schemas.openxmlformats.org/drawingml/2006/table">
            <a:tbl>
              <a:tblPr firstRow="1" bandRow="1">
                <a:tableStyleId>{2D5ABB26-0587-4C30-8999-92F81FD0307C}</a:tableStyleId>
              </a:tblPr>
              <a:tblGrid>
                <a:gridCol w="6096000">
                  <a:extLst>
                    <a:ext uri="{9D8B030D-6E8A-4147-A177-3AD203B41FA5}">
                      <a16:colId xmlns:a16="http://schemas.microsoft.com/office/drawing/2014/main" val="3393531926"/>
                    </a:ext>
                  </a:extLst>
                </a:gridCol>
              </a:tblGrid>
              <a:tr h="370840">
                <a:tc>
                  <a:txBody>
                    <a:bodyPr/>
                    <a:lstStyle/>
                    <a:p>
                      <a:pPr algn="ctr"/>
                      <a:r>
                        <a:rPr lang="en-GB" sz="1200" dirty="0"/>
                        <a:t>At any point schools can seek advice and guidance from </a:t>
                      </a:r>
                    </a:p>
                    <a:p>
                      <a:pPr algn="ctr"/>
                      <a:r>
                        <a:rPr lang="en-GB" sz="1200" b="1" dirty="0"/>
                        <a:t>Children’s Advice Support Service 01213031888.</a:t>
                      </a:r>
                    </a:p>
                    <a:p>
                      <a:pPr algn="ctr"/>
                      <a:r>
                        <a:rPr lang="en-GB" sz="1200" b="1" dirty="0"/>
                        <a:t>In the event of an emergency call police on 999.</a:t>
                      </a:r>
                    </a:p>
                  </a:txBody>
                  <a:tcPr/>
                </a:tc>
                <a:extLst>
                  <a:ext uri="{0D108BD9-81ED-4DB2-BD59-A6C34878D82A}">
                    <a16:rowId xmlns:a16="http://schemas.microsoft.com/office/drawing/2014/main" val="2428871902"/>
                  </a:ext>
                </a:extLst>
              </a:tr>
            </a:tbl>
          </a:graphicData>
        </a:graphic>
      </p:graphicFrame>
      <p:sp>
        <p:nvSpPr>
          <p:cNvPr id="22" name="TextBox 21" descr="Right Help Right Time Guidance 2025">
            <a:extLst>
              <a:ext uri="{FF2B5EF4-FFF2-40B4-BE49-F238E27FC236}">
                <a16:creationId xmlns:a16="http://schemas.microsoft.com/office/drawing/2014/main" id="{AD78AC1E-5A7B-73FF-E410-96F0CBC3BAC7}"/>
              </a:ext>
              <a:ext uri="{C183D7F6-B498-43B3-948B-1728B52AA6E4}">
                <adec:decorative xmlns:adec="http://schemas.microsoft.com/office/drawing/2017/decorative" val="0"/>
              </a:ext>
            </a:extLst>
          </p:cNvPr>
          <p:cNvSpPr txBox="1"/>
          <p:nvPr/>
        </p:nvSpPr>
        <p:spPr>
          <a:xfrm>
            <a:off x="6516216" y="339502"/>
            <a:ext cx="2232248" cy="553998"/>
          </a:xfrm>
          <a:prstGeom prst="rect">
            <a:avLst/>
          </a:prstGeom>
          <a:noFill/>
        </p:spPr>
        <p:txBody>
          <a:bodyPr wrap="square" rtlCol="0">
            <a:spAutoFit/>
          </a:bodyPr>
          <a:lstStyle/>
          <a:p>
            <a:r>
              <a:rPr lang="en-GB" dirty="0">
                <a:hlinkClick r:id="rId8"/>
              </a:rPr>
              <a:t>Right Help Right Time Guidance 2025</a:t>
            </a:r>
            <a:r>
              <a:rPr lang="en-GB" dirty="0"/>
              <a:t> </a:t>
            </a:r>
          </a:p>
        </p:txBody>
      </p:sp>
      <p:sp>
        <p:nvSpPr>
          <p:cNvPr id="23" name="TextBox 22" descr="Locality Leads">
            <a:extLst>
              <a:ext uri="{FF2B5EF4-FFF2-40B4-BE49-F238E27FC236}">
                <a16:creationId xmlns:a16="http://schemas.microsoft.com/office/drawing/2014/main" id="{07EF665C-DD91-3F48-98E0-A0F0A32BF87A}"/>
              </a:ext>
              <a:ext uri="{C183D7F6-B498-43B3-948B-1728B52AA6E4}">
                <adec:decorative xmlns:adec="http://schemas.microsoft.com/office/drawing/2017/decorative" val="0"/>
              </a:ext>
            </a:extLst>
          </p:cNvPr>
          <p:cNvSpPr txBox="1"/>
          <p:nvPr/>
        </p:nvSpPr>
        <p:spPr>
          <a:xfrm>
            <a:off x="6586001" y="1064525"/>
            <a:ext cx="1512168" cy="323165"/>
          </a:xfrm>
          <a:prstGeom prst="rect">
            <a:avLst/>
          </a:prstGeom>
          <a:noFill/>
        </p:spPr>
        <p:txBody>
          <a:bodyPr wrap="square" rtlCol="0">
            <a:spAutoFit/>
          </a:bodyPr>
          <a:lstStyle/>
          <a:p>
            <a:r>
              <a:rPr lang="en-GB" dirty="0">
                <a:hlinkClick r:id="rId9"/>
              </a:rPr>
              <a:t>Locality Leads</a:t>
            </a:r>
            <a:r>
              <a:rPr lang="en-GB" dirty="0"/>
              <a:t> </a:t>
            </a:r>
          </a:p>
        </p:txBody>
      </p:sp>
      <p:sp>
        <p:nvSpPr>
          <p:cNvPr id="4" name="Slide Number Placeholder 3">
            <a:extLst>
              <a:ext uri="{FF2B5EF4-FFF2-40B4-BE49-F238E27FC236}">
                <a16:creationId xmlns:a16="http://schemas.microsoft.com/office/drawing/2014/main" id="{F2EC3CE3-1EB6-57CF-A381-C05AC88C98DF}"/>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47</a:t>
            </a:fld>
            <a:endParaRPr lang="en-GB" dirty="0"/>
          </a:p>
        </p:txBody>
      </p:sp>
    </p:spTree>
    <p:extLst>
      <p:ext uri="{BB962C8B-B14F-4D97-AF65-F5344CB8AC3E}">
        <p14:creationId xmlns:p14="http://schemas.microsoft.com/office/powerpoint/2010/main" val="28098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90EA-0627-3803-5814-37A6324E98DB}"/>
              </a:ext>
            </a:extLst>
          </p:cNvPr>
          <p:cNvSpPr>
            <a:spLocks noGrp="1"/>
          </p:cNvSpPr>
          <p:nvPr>
            <p:ph type="title"/>
          </p:nvPr>
        </p:nvSpPr>
        <p:spPr/>
        <p:txBody>
          <a:bodyPr>
            <a:noAutofit/>
          </a:bodyPr>
          <a:lstStyle/>
          <a:p>
            <a:r>
              <a:rPr kumimoji="0" lang="en-GB" sz="2200" b="1" i="0" u="none" strike="noStrike" kern="1200" cap="none" spc="0" normalizeH="0" baseline="0" noProof="0" dirty="0">
                <a:ln>
                  <a:noFill/>
                </a:ln>
                <a:solidFill>
                  <a:prstClr val="black"/>
                </a:solidFill>
                <a:effectLst/>
                <a:uLnTx/>
                <a:uFillTx/>
                <a:latin typeface="Arial Nova" pitchFamily="34" charset="0"/>
                <a:ea typeface="+mj-ea"/>
                <a:cs typeface="+mj-cs"/>
              </a:rPr>
              <a:t>Children’s Advice and Support Service (CASS)</a:t>
            </a:r>
            <a:br>
              <a:rPr kumimoji="0" lang="en-GB" sz="2200" b="1" i="0" u="none" strike="noStrike" kern="1200" cap="none" spc="0" normalizeH="0" baseline="0" noProof="0" dirty="0">
                <a:ln>
                  <a:noFill/>
                </a:ln>
                <a:solidFill>
                  <a:prstClr val="black"/>
                </a:solidFill>
                <a:effectLst/>
                <a:uLnTx/>
                <a:uFillTx/>
                <a:latin typeface="Arial Nova" pitchFamily="34" charset="0"/>
                <a:ea typeface="+mj-ea"/>
                <a:cs typeface="+mj-cs"/>
              </a:rPr>
            </a:br>
            <a:r>
              <a:rPr kumimoji="0" lang="en-GB" sz="2200" b="1" i="0" u="none" strike="noStrike" kern="1200" cap="none" spc="0" normalizeH="0" baseline="0" noProof="0" dirty="0">
                <a:ln>
                  <a:noFill/>
                </a:ln>
                <a:solidFill>
                  <a:prstClr val="black"/>
                </a:solidFill>
                <a:effectLst/>
                <a:uLnTx/>
                <a:uFillTx/>
                <a:latin typeface="Arial Nova" pitchFamily="34" charset="0"/>
                <a:ea typeface="+mj-ea"/>
                <a:cs typeface="+mj-cs"/>
              </a:rPr>
              <a:t>Telephone: 0121 303 1888</a:t>
            </a:r>
            <a:endParaRPr lang="en-GB" sz="2200" dirty="0"/>
          </a:p>
        </p:txBody>
      </p:sp>
      <p:sp>
        <p:nvSpPr>
          <p:cNvPr id="3" name="Content Placeholder 2">
            <a:extLst>
              <a:ext uri="{FF2B5EF4-FFF2-40B4-BE49-F238E27FC236}">
                <a16:creationId xmlns:a16="http://schemas.microsoft.com/office/drawing/2014/main" id="{E4964EDB-E8AF-35D4-D60B-89DDE0F7C8E6}"/>
              </a:ext>
            </a:extLst>
          </p:cNvPr>
          <p:cNvSpPr>
            <a:spLocks noGrp="1"/>
          </p:cNvSpPr>
          <p:nvPr>
            <p:ph idx="1"/>
          </p:nvPr>
        </p:nvSpPr>
        <p:spPr>
          <a:xfrm>
            <a:off x="457200" y="1059582"/>
            <a:ext cx="8435280" cy="3394040"/>
          </a:xfrm>
        </p:spPr>
        <p:txBody>
          <a:bodyPr/>
          <a:lstStyle/>
          <a:p>
            <a:r>
              <a:rPr lang="en-GB" sz="1600" dirty="0"/>
              <a:t>This is the central referral point for the Birmingham Multi-Agency Safeguarding Hub. Professionals that sit within the hub include Health, Birmingham Children’s Trust and Police</a:t>
            </a:r>
            <a:r>
              <a:rPr lang="en-GB" sz="1600" i="1" dirty="0"/>
              <a:t>.</a:t>
            </a:r>
          </a:p>
          <a:p>
            <a:pPr lvl="1"/>
            <a:r>
              <a:rPr lang="en-GB" sz="1600" dirty="0">
                <a:cs typeface="Arial" panose="020B0604020202020204" pitchFamily="34" charset="0"/>
              </a:rPr>
              <a:t>Early Help requests are accessed via an online form known as the Family Connect Form</a:t>
            </a:r>
          </a:p>
          <a:p>
            <a:pPr lvl="1"/>
            <a:r>
              <a:rPr lang="en-GB" sz="1600" dirty="0">
                <a:cs typeface="Arial" panose="020B0604020202020204" pitchFamily="34" charset="0"/>
              </a:rPr>
              <a:t>Family Support and Children’s Services support is accessed via a Request for Support Form</a:t>
            </a:r>
          </a:p>
          <a:p>
            <a:pPr lvl="1"/>
            <a:r>
              <a:rPr lang="en-GB" sz="1600" dirty="0">
                <a:cs typeface="Arial" panose="020B0604020202020204" pitchFamily="34" charset="0"/>
              </a:rPr>
              <a:t>Support for Criminal Exploitation and Sexual Exploitation is accessed via a Screening Tool submitted the EMPOWERU Exploitation Hub</a:t>
            </a:r>
          </a:p>
          <a:p>
            <a:pPr lvl="1"/>
            <a:r>
              <a:rPr lang="en-GB" sz="1600" dirty="0">
                <a:cs typeface="Arial" panose="020B0604020202020204" pitchFamily="34" charset="0"/>
              </a:rPr>
              <a:t>Support for FGM is accessed via a screening tool to CASS</a:t>
            </a:r>
          </a:p>
          <a:p>
            <a:pPr lvl="1"/>
            <a:r>
              <a:rPr lang="en-GB" sz="1600" dirty="0">
                <a:cs typeface="Arial" panose="020B0604020202020204" pitchFamily="34" charset="0"/>
              </a:rPr>
              <a:t>Support for concerns around radicalisation are accessed via a screening tool to the PREVENT Team via CASS</a:t>
            </a:r>
          </a:p>
          <a:p>
            <a:endParaRPr lang="en-GB" dirty="0"/>
          </a:p>
        </p:txBody>
      </p:sp>
      <p:pic>
        <p:nvPicPr>
          <p:cNvPr id="6" name="Picture 5" descr="Birmingham Safeguarding Children Partnership logo">
            <a:extLst>
              <a:ext uri="{FF2B5EF4-FFF2-40B4-BE49-F238E27FC236}">
                <a16:creationId xmlns:a16="http://schemas.microsoft.com/office/drawing/2014/main" id="{EF232F80-4464-C176-E1D9-791C563BFAA6}"/>
              </a:ext>
            </a:extLst>
          </p:cNvPr>
          <p:cNvPicPr>
            <a:picLocks noChangeAspect="1"/>
          </p:cNvPicPr>
          <p:nvPr/>
        </p:nvPicPr>
        <p:blipFill>
          <a:blip r:embed="rId2"/>
          <a:stretch>
            <a:fillRect/>
          </a:stretch>
        </p:blipFill>
        <p:spPr>
          <a:xfrm>
            <a:off x="6983760" y="97895"/>
            <a:ext cx="2160240" cy="759419"/>
          </a:xfrm>
          <a:prstGeom prst="rect">
            <a:avLst/>
          </a:prstGeom>
        </p:spPr>
      </p:pic>
      <p:sp>
        <p:nvSpPr>
          <p:cNvPr id="4" name="Slide Number Placeholder 3">
            <a:extLst>
              <a:ext uri="{FF2B5EF4-FFF2-40B4-BE49-F238E27FC236}">
                <a16:creationId xmlns:a16="http://schemas.microsoft.com/office/drawing/2014/main" id="{F599FCD9-EF36-F2AF-9F62-2AE1EC5F44FC}"/>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48</a:t>
            </a:fld>
            <a:endParaRPr lang="en-GB" dirty="0"/>
          </a:p>
        </p:txBody>
      </p:sp>
    </p:spTree>
    <p:extLst>
      <p:ext uri="{BB962C8B-B14F-4D97-AF65-F5344CB8AC3E}">
        <p14:creationId xmlns:p14="http://schemas.microsoft.com/office/powerpoint/2010/main" val="8709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A083D-73C7-837C-9BDD-FAB40A193BD5}"/>
              </a:ext>
              <a:ext uri="{C183D7F6-B498-43B3-948B-1728B52AA6E4}">
                <adec:decorative xmlns:adec="http://schemas.microsoft.com/office/drawing/2017/decorative" val="0"/>
              </a:ext>
            </a:extLst>
          </p:cNvPr>
          <p:cNvSpPr>
            <a:spLocks noGrp="1"/>
          </p:cNvSpPr>
          <p:nvPr>
            <p:ph type="title"/>
          </p:nvPr>
        </p:nvSpPr>
        <p:spPr/>
        <p:txBody>
          <a:bodyPr/>
          <a:lstStyle/>
          <a:p>
            <a:r>
              <a:rPr lang="en-GB" dirty="0"/>
              <a:t>Useful Resources </a:t>
            </a:r>
          </a:p>
        </p:txBody>
      </p:sp>
      <p:sp>
        <p:nvSpPr>
          <p:cNvPr id="2" name="Content Placeholder 1">
            <a:extLst>
              <a:ext uri="{FF2B5EF4-FFF2-40B4-BE49-F238E27FC236}">
                <a16:creationId xmlns:a16="http://schemas.microsoft.com/office/drawing/2014/main" id="{41902EB5-4F35-A17B-9884-5DC96223BDD7}"/>
              </a:ext>
            </a:extLst>
          </p:cNvPr>
          <p:cNvSpPr>
            <a:spLocks noGrp="1"/>
          </p:cNvSpPr>
          <p:nvPr>
            <p:ph sz="half" idx="1"/>
          </p:nvPr>
        </p:nvSpPr>
        <p:spPr/>
        <p:txBody>
          <a:bodyPr/>
          <a:lstStyle/>
          <a:p>
            <a:r>
              <a:rPr lang="en-GB" sz="1600" dirty="0">
                <a:latin typeface="+mn-lt"/>
                <a:hlinkClick r:id="rId2"/>
              </a:rPr>
              <a:t>Barnardos Exploitation</a:t>
            </a:r>
            <a:endParaRPr lang="en-GB" sz="1600" dirty="0">
              <a:latin typeface="+mn-lt"/>
            </a:endParaRPr>
          </a:p>
          <a:p>
            <a:r>
              <a:rPr lang="en-GB" sz="1600" dirty="0">
                <a:latin typeface="+mn-lt"/>
                <a:hlinkClick r:id="rId3"/>
              </a:rPr>
              <a:t>Children's Safeguarding Partnership child-exploitation</a:t>
            </a:r>
            <a:r>
              <a:rPr lang="en-GB" sz="1600" dirty="0">
                <a:latin typeface="+mn-lt"/>
              </a:rPr>
              <a:t> </a:t>
            </a:r>
          </a:p>
          <a:p>
            <a:r>
              <a:rPr lang="en-GB" sz="1600" dirty="0">
                <a:latin typeface="+mn-lt"/>
                <a:hlinkClick r:id="rId4"/>
              </a:rPr>
              <a:t>Defining Child Criminal Exploitation</a:t>
            </a:r>
            <a:r>
              <a:rPr lang="en-GB" sz="1600" dirty="0">
                <a:latin typeface="+mn-lt"/>
              </a:rPr>
              <a:t> </a:t>
            </a:r>
          </a:p>
          <a:p>
            <a:r>
              <a:rPr lang="en-GB" sz="1600" dirty="0">
                <a:latin typeface="+mn-lt"/>
                <a:hlinkClick r:id="rId5"/>
              </a:rPr>
              <a:t>St Giles vulnerabilities-to-child-criminal-exploitation</a:t>
            </a:r>
            <a:r>
              <a:rPr lang="en-GB" sz="1600" dirty="0">
                <a:latin typeface="+mn-lt"/>
              </a:rPr>
              <a:t> </a:t>
            </a:r>
          </a:p>
          <a:p>
            <a:r>
              <a:rPr lang="en-GB" sz="1600" dirty="0">
                <a:latin typeface="+mn-lt"/>
                <a:hlinkClick r:id="rId6"/>
              </a:rPr>
              <a:t>NSPCC</a:t>
            </a:r>
            <a:endParaRPr lang="en-GB" sz="1600" dirty="0">
              <a:latin typeface="+mn-lt"/>
            </a:endParaRPr>
          </a:p>
          <a:p>
            <a:pPr marL="0" indent="0">
              <a:buNone/>
            </a:pPr>
            <a:endParaRPr lang="en-GB" dirty="0"/>
          </a:p>
        </p:txBody>
      </p:sp>
      <p:sp>
        <p:nvSpPr>
          <p:cNvPr id="3" name="Content Placeholder 2">
            <a:extLst>
              <a:ext uri="{FF2B5EF4-FFF2-40B4-BE49-F238E27FC236}">
                <a16:creationId xmlns:a16="http://schemas.microsoft.com/office/drawing/2014/main" id="{801B6465-DF7E-57E5-5D71-6648A7154EF5}"/>
              </a:ext>
            </a:extLst>
          </p:cNvPr>
          <p:cNvSpPr>
            <a:spLocks noGrp="1"/>
          </p:cNvSpPr>
          <p:nvPr>
            <p:ph sz="half" idx="2"/>
          </p:nvPr>
        </p:nvSpPr>
        <p:spPr/>
        <p:txBody>
          <a:bodyPr/>
          <a:lstStyle/>
          <a:p>
            <a:r>
              <a:rPr lang="en-GB" sz="1600" dirty="0">
                <a:latin typeface="+mn-lt"/>
                <a:hlinkClick r:id="rId7"/>
              </a:rPr>
              <a:t>Birmingham Early Help Locality Leads</a:t>
            </a:r>
            <a:endParaRPr lang="en-GB" sz="1600" dirty="0">
              <a:latin typeface="+mn-lt"/>
            </a:endParaRPr>
          </a:p>
          <a:p>
            <a:r>
              <a:rPr lang="en-GB" sz="1600" dirty="0">
                <a:latin typeface="+mn-lt"/>
                <a:hlinkClick r:id="rId8"/>
              </a:rPr>
              <a:t>EMPOWERU Referral Process</a:t>
            </a:r>
            <a:r>
              <a:rPr lang="en-GB" sz="1600" dirty="0">
                <a:latin typeface="+mn-lt"/>
              </a:rPr>
              <a:t> </a:t>
            </a:r>
          </a:p>
          <a:p>
            <a:r>
              <a:rPr lang="en-GB" sz="1600" dirty="0">
                <a:latin typeface="+mn-lt"/>
                <a:hlinkClick r:id="rId9"/>
              </a:rPr>
              <a:t>Domestic Abuse Act 2021 factsheet </a:t>
            </a:r>
            <a:endParaRPr lang="en-GB" sz="1600" dirty="0">
              <a:latin typeface="+mn-lt"/>
            </a:endParaRPr>
          </a:p>
          <a:p>
            <a:r>
              <a:rPr lang="en-GB" sz="1600" dirty="0">
                <a:latin typeface="+mn-lt"/>
                <a:hlinkClick r:id="rId10"/>
              </a:rPr>
              <a:t>Birmingham neglect Strategy 2022-2026</a:t>
            </a:r>
            <a:endParaRPr lang="en-GB" sz="1600" dirty="0">
              <a:latin typeface="+mn-lt"/>
            </a:endParaRPr>
          </a:p>
          <a:p>
            <a:r>
              <a:rPr lang="en-GB" sz="1600" dirty="0">
                <a:latin typeface="+mn-lt"/>
                <a:hlinkClick r:id="rId11"/>
              </a:rPr>
              <a:t>Forced marriage - GOV.UK (www.gov.uk)</a:t>
            </a:r>
            <a:endParaRPr lang="en-GB" sz="1600" dirty="0">
              <a:latin typeface="+mn-lt"/>
            </a:endParaRPr>
          </a:p>
          <a:p>
            <a:pPr marL="0" indent="0">
              <a:buNone/>
            </a:pPr>
            <a:endParaRPr lang="en-GB" sz="1200" dirty="0"/>
          </a:p>
          <a:p>
            <a:endParaRPr lang="en-GB" dirty="0"/>
          </a:p>
        </p:txBody>
      </p:sp>
      <p:sp>
        <p:nvSpPr>
          <p:cNvPr id="5" name="Slide Number Placeholder 4">
            <a:extLst>
              <a:ext uri="{FF2B5EF4-FFF2-40B4-BE49-F238E27FC236}">
                <a16:creationId xmlns:a16="http://schemas.microsoft.com/office/drawing/2014/main" id="{90F1675B-B946-B3AF-745B-18CB0BB790EB}"/>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49</a:t>
            </a:fld>
            <a:endParaRPr lang="en-GB" dirty="0"/>
          </a:p>
        </p:txBody>
      </p:sp>
    </p:spTree>
    <p:extLst>
      <p:ext uri="{BB962C8B-B14F-4D97-AF65-F5344CB8AC3E}">
        <p14:creationId xmlns:p14="http://schemas.microsoft.com/office/powerpoint/2010/main" val="13345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8F89-0A46-CDA7-2022-868351E452AE}"/>
              </a:ext>
            </a:extLst>
          </p:cNvPr>
          <p:cNvSpPr>
            <a:spLocks noGrp="1"/>
          </p:cNvSpPr>
          <p:nvPr>
            <p:ph type="title"/>
          </p:nvPr>
        </p:nvSpPr>
        <p:spPr/>
        <p:txBody>
          <a:bodyPr/>
          <a:lstStyle/>
          <a:p>
            <a:r>
              <a:rPr lang="en-GB" dirty="0"/>
              <a:t>What changes to KSCIE </a:t>
            </a:r>
            <a:r>
              <a:rPr lang="en-GB" u="sng" dirty="0"/>
              <a:t>might</a:t>
            </a:r>
            <a:r>
              <a:rPr lang="en-GB" dirty="0"/>
              <a:t> be coming? (3)</a:t>
            </a:r>
          </a:p>
        </p:txBody>
      </p:sp>
      <p:sp>
        <p:nvSpPr>
          <p:cNvPr id="3" name="Content Placeholder 2">
            <a:extLst>
              <a:ext uri="{FF2B5EF4-FFF2-40B4-BE49-F238E27FC236}">
                <a16:creationId xmlns:a16="http://schemas.microsoft.com/office/drawing/2014/main" id="{B76B966A-B6F9-8500-7C8D-901092DB9984}"/>
              </a:ext>
            </a:extLst>
          </p:cNvPr>
          <p:cNvSpPr>
            <a:spLocks noGrp="1"/>
          </p:cNvSpPr>
          <p:nvPr>
            <p:ph idx="1"/>
          </p:nvPr>
        </p:nvSpPr>
        <p:spPr>
          <a:xfrm>
            <a:off x="457200" y="951570"/>
            <a:ext cx="8229600" cy="3394040"/>
          </a:xfrm>
        </p:spPr>
        <p:txBody>
          <a:bodyPr>
            <a:normAutofit/>
          </a:bodyPr>
          <a:lstStyle/>
          <a:p>
            <a:pPr marL="342900" indent="-342900">
              <a:lnSpc>
                <a:spcPct val="90000"/>
              </a:lnSpc>
              <a:buAutoNum type="arabicPeriod" startAt="4"/>
            </a:pPr>
            <a:r>
              <a:rPr lang="en-GB" dirty="0"/>
              <a:t>Potential shift in the DSL role</a:t>
            </a:r>
          </a:p>
          <a:p>
            <a:pPr lvl="1">
              <a:lnSpc>
                <a:spcPct val="90000"/>
              </a:lnSpc>
            </a:pPr>
            <a:r>
              <a:rPr lang="en-GB" dirty="0"/>
              <a:t>The 2024 Call for Evidence flagged concerns about the scale and complexity of the DSL role. While no concrete proposals have been shared, it is possible that:</a:t>
            </a:r>
          </a:p>
          <a:p>
            <a:pPr lvl="1">
              <a:lnSpc>
                <a:spcPct val="90000"/>
              </a:lnSpc>
            </a:pPr>
            <a:endParaRPr lang="en-GB" sz="1700" dirty="0">
              <a:latin typeface="Arial Nova Light" pitchFamily="34" charset="0"/>
            </a:endParaRPr>
          </a:p>
          <a:p>
            <a:pPr lvl="1">
              <a:lnSpc>
                <a:spcPct val="90000"/>
              </a:lnSpc>
              <a:buFont typeface="Wingdings" panose="05000000000000000000" pitchFamily="2" charset="2"/>
              <a:buChar char="Ø"/>
            </a:pPr>
            <a:r>
              <a:rPr lang="en-GB" sz="1700" dirty="0">
                <a:latin typeface="Arial Nova Light" pitchFamily="34" charset="0"/>
              </a:rPr>
              <a:t>the scope or structure of the role could change</a:t>
            </a:r>
          </a:p>
          <a:p>
            <a:pPr lvl="1">
              <a:lnSpc>
                <a:spcPct val="90000"/>
              </a:lnSpc>
              <a:buFont typeface="Wingdings" panose="05000000000000000000" pitchFamily="2" charset="2"/>
              <a:buChar char="Ø"/>
            </a:pPr>
            <a:r>
              <a:rPr lang="en-GB" sz="1700" dirty="0">
                <a:latin typeface="Arial Nova Light" pitchFamily="34" charset="0"/>
              </a:rPr>
              <a:t>greater emphasis might be placed on shared safeguarding leadership </a:t>
            </a:r>
          </a:p>
          <a:p>
            <a:pPr lvl="1">
              <a:lnSpc>
                <a:spcPct val="90000"/>
              </a:lnSpc>
              <a:buFont typeface="Wingdings" panose="05000000000000000000" pitchFamily="2" charset="2"/>
              <a:buChar char="Ø"/>
            </a:pPr>
            <a:r>
              <a:rPr lang="en-GB" sz="1700" dirty="0">
                <a:latin typeface="Arial Nova Light" pitchFamily="34" charset="0"/>
              </a:rPr>
              <a:t>workload, governance or training requirements may shift</a:t>
            </a:r>
          </a:p>
          <a:p>
            <a:pPr marL="0" indent="0">
              <a:buNone/>
            </a:pPr>
            <a:endParaRPr lang="en-GB" sz="1700" dirty="0">
              <a:latin typeface="Arial Nova Light" pitchFamily="34" charset="0"/>
            </a:endParaRPr>
          </a:p>
          <a:p>
            <a:pPr marL="0" indent="0">
              <a:buNone/>
            </a:pPr>
            <a:r>
              <a:rPr lang="en-GB" sz="1700" b="1" dirty="0">
                <a:latin typeface="Arial Nova Light" pitchFamily="34" charset="0"/>
              </a:rPr>
              <a:t>                             Nothing is certain, but it is a space to watch.</a:t>
            </a:r>
          </a:p>
          <a:p>
            <a:pPr marL="0" indent="0">
              <a:buNone/>
            </a:pPr>
            <a:endParaRPr lang="en-GB" sz="1700" dirty="0">
              <a:latin typeface="Arial Nova Light" pitchFamily="34" charset="0"/>
            </a:endParaRP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5597C8C7-D79F-494F-C90E-652AEDABEF1E}"/>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5</a:t>
            </a:fld>
            <a:endParaRPr lang="en-GB" dirty="0"/>
          </a:p>
        </p:txBody>
      </p:sp>
    </p:spTree>
    <p:extLst>
      <p:ext uri="{BB962C8B-B14F-4D97-AF65-F5344CB8AC3E}">
        <p14:creationId xmlns:p14="http://schemas.microsoft.com/office/powerpoint/2010/main" val="335840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6B14-FFB8-DA55-AA36-D196B8326F2B}"/>
              </a:ext>
            </a:extLst>
          </p:cNvPr>
          <p:cNvSpPr>
            <a:spLocks noGrp="1"/>
          </p:cNvSpPr>
          <p:nvPr>
            <p:ph type="title"/>
          </p:nvPr>
        </p:nvSpPr>
        <p:spPr/>
        <p:txBody>
          <a:bodyPr/>
          <a:lstStyle/>
          <a:p>
            <a:r>
              <a:rPr lang="en-GB" dirty="0"/>
              <a:t>Contact Us </a:t>
            </a:r>
          </a:p>
        </p:txBody>
      </p:sp>
      <p:sp>
        <p:nvSpPr>
          <p:cNvPr id="3" name="Content Placeholder 2">
            <a:extLst>
              <a:ext uri="{FF2B5EF4-FFF2-40B4-BE49-F238E27FC236}">
                <a16:creationId xmlns:a16="http://schemas.microsoft.com/office/drawing/2014/main" id="{6BA85B8C-76A3-92D7-BBB1-E7FF9A029EAF}"/>
              </a:ext>
            </a:extLst>
          </p:cNvPr>
          <p:cNvSpPr>
            <a:spLocks noGrp="1"/>
          </p:cNvSpPr>
          <p:nvPr>
            <p:ph idx="1"/>
          </p:nvPr>
        </p:nvSpPr>
        <p:spPr/>
        <p:txBody>
          <a:bodyPr/>
          <a:lstStyle/>
          <a:p>
            <a:r>
              <a:rPr lang="en-GB" sz="2400" dirty="0">
                <a:hlinkClick r:id="rId2"/>
              </a:rPr>
              <a:t>Educationsafeguarding@birmingham.gov.uk</a:t>
            </a:r>
            <a:endParaRPr lang="en-GB" sz="2400" dirty="0"/>
          </a:p>
          <a:p>
            <a:r>
              <a:rPr lang="en-GB" sz="2400" dirty="0">
                <a:hlinkClick r:id="rId3"/>
              </a:rPr>
              <a:t>CASSEducation@birmingham.gov.uk</a:t>
            </a:r>
            <a:r>
              <a:rPr lang="en-GB" sz="2400" dirty="0"/>
              <a:t> </a:t>
            </a:r>
          </a:p>
          <a:p>
            <a:r>
              <a:rPr lang="en-GB" sz="2400" dirty="0">
                <a:hlinkClick r:id="rId4"/>
              </a:rPr>
              <a:t>OpEncompassBham@birmingham.gov.uk</a:t>
            </a:r>
            <a:endParaRPr lang="en-GB" sz="2400" dirty="0"/>
          </a:p>
          <a:p>
            <a:pPr marL="0" indent="0">
              <a:buNone/>
            </a:pPr>
            <a:endParaRPr lang="en-GB" dirty="0"/>
          </a:p>
        </p:txBody>
      </p:sp>
      <p:sp>
        <p:nvSpPr>
          <p:cNvPr id="4" name="Slide Number Placeholder 3">
            <a:extLst>
              <a:ext uri="{FF2B5EF4-FFF2-40B4-BE49-F238E27FC236}">
                <a16:creationId xmlns:a16="http://schemas.microsoft.com/office/drawing/2014/main" id="{97BA8178-ABBF-D740-1148-B3CE6260C3D8}"/>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50</a:t>
            </a:fld>
            <a:endParaRPr lang="en-GB" dirty="0"/>
          </a:p>
        </p:txBody>
      </p:sp>
    </p:spTree>
    <p:extLst>
      <p:ext uri="{BB962C8B-B14F-4D97-AF65-F5344CB8AC3E}">
        <p14:creationId xmlns:p14="http://schemas.microsoft.com/office/powerpoint/2010/main" val="30863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dirty="0"/>
              <a:t>Social media final slide</a:t>
            </a:r>
          </a:p>
        </p:txBody>
      </p:sp>
    </p:spTree>
    <p:extLst>
      <p:ext uri="{BB962C8B-B14F-4D97-AF65-F5344CB8AC3E}">
        <p14:creationId xmlns:p14="http://schemas.microsoft.com/office/powerpoint/2010/main" val="767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14A2-FAA8-CD97-23D7-75EBC51B374D}"/>
              </a:ext>
            </a:extLst>
          </p:cNvPr>
          <p:cNvSpPr>
            <a:spLocks noGrp="1"/>
          </p:cNvSpPr>
          <p:nvPr>
            <p:ph type="title"/>
          </p:nvPr>
        </p:nvSpPr>
        <p:spPr>
          <a:xfrm>
            <a:off x="457200" y="205978"/>
            <a:ext cx="2746648" cy="745592"/>
          </a:xfrm>
        </p:spPr>
        <p:txBody>
          <a:bodyPr>
            <a:normAutofit/>
          </a:bodyPr>
          <a:lstStyle/>
          <a:p>
            <a:r>
              <a:rPr lang="en-GB" dirty="0"/>
              <a:t>Essential Reading</a:t>
            </a:r>
          </a:p>
        </p:txBody>
      </p:sp>
      <p:sp>
        <p:nvSpPr>
          <p:cNvPr id="4" name="Slide Number Placeholder 3">
            <a:extLst>
              <a:ext uri="{FF2B5EF4-FFF2-40B4-BE49-F238E27FC236}">
                <a16:creationId xmlns:a16="http://schemas.microsoft.com/office/drawing/2014/main" id="{34B36287-044B-C0BE-D18B-8CCE48739364}"/>
              </a:ext>
            </a:extLst>
          </p:cNvPr>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en-GB" dirty="0"/>
              <a:t>PAGE </a:t>
            </a:r>
            <a:fld id="{45A89BE1-5792-4ACB-BF4C-7FAB88C6C5B7}" type="slidenum">
              <a:rPr lang="en-GB" smtClean="0"/>
              <a:pPr/>
              <a:t>6</a:t>
            </a:fld>
            <a:endParaRPr lang="en-GB" dirty="0"/>
          </a:p>
        </p:txBody>
      </p:sp>
      <p:pic>
        <p:nvPicPr>
          <p:cNvPr id="8" name="Picture 7" descr="Working Together to Safeguard Children 2023.  A guide to multi-agency working to help, protect and promote the welfare of children.">
            <a:extLst>
              <a:ext uri="{FF2B5EF4-FFF2-40B4-BE49-F238E27FC236}">
                <a16:creationId xmlns:a16="http://schemas.microsoft.com/office/drawing/2014/main" id="{1CEC5D0B-72E7-7160-DC0C-22810752DC3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rot="20641425">
            <a:off x="877154" y="1245896"/>
            <a:ext cx="2365651" cy="2838297"/>
          </a:xfrm>
          <a:prstGeom prst="rect">
            <a:avLst/>
          </a:prstGeom>
        </p:spPr>
      </p:pic>
      <p:pic>
        <p:nvPicPr>
          <p:cNvPr id="6" name="Content Placeholder 5" descr="Keeping children safe in education 2024.  Statutory guidance for schools and colleges">
            <a:extLst>
              <a:ext uri="{FF2B5EF4-FFF2-40B4-BE49-F238E27FC236}">
                <a16:creationId xmlns:a16="http://schemas.microsoft.com/office/drawing/2014/main" id="{8F36908F-F147-779F-7A66-6FDFE6BE7664}"/>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3405254" y="1391334"/>
            <a:ext cx="2664296" cy="2987185"/>
          </a:xfrm>
        </p:spPr>
      </p:pic>
      <p:pic>
        <p:nvPicPr>
          <p:cNvPr id="5" name="Picture 4" descr="Mental health and behaviour in schools.">
            <a:extLst>
              <a:ext uri="{FF2B5EF4-FFF2-40B4-BE49-F238E27FC236}">
                <a16:creationId xmlns:a16="http://schemas.microsoft.com/office/drawing/2014/main" id="{5733E363-1838-D177-BD83-55042D9F1DC7}"/>
              </a:ext>
            </a:extLst>
          </p:cNvPr>
          <p:cNvPicPr>
            <a:picLocks noChangeAspect="1"/>
          </p:cNvPicPr>
          <p:nvPr/>
        </p:nvPicPr>
        <p:blipFill>
          <a:blip r:embed="rId4"/>
          <a:stretch>
            <a:fillRect/>
          </a:stretch>
        </p:blipFill>
        <p:spPr>
          <a:xfrm rot="774932">
            <a:off x="5269667" y="153586"/>
            <a:ext cx="1912236" cy="2059311"/>
          </a:xfrm>
          <a:prstGeom prst="rect">
            <a:avLst/>
          </a:prstGeom>
        </p:spPr>
      </p:pic>
      <p:pic>
        <p:nvPicPr>
          <p:cNvPr id="10" name="Picture 9" descr="Working together to improve attendance.  Statutory guidance for maintained schools, academies, independent schools and local authorities.">
            <a:extLst>
              <a:ext uri="{FF2B5EF4-FFF2-40B4-BE49-F238E27FC236}">
                <a16:creationId xmlns:a16="http://schemas.microsoft.com/office/drawing/2014/main" id="{C9229D2D-4C46-3D58-4510-BA735AB9D7EE}"/>
              </a:ext>
            </a:extLst>
          </p:cNvPr>
          <p:cNvPicPr>
            <a:picLocks noChangeAspect="1"/>
          </p:cNvPicPr>
          <p:nvPr/>
        </p:nvPicPr>
        <p:blipFill>
          <a:blip r:embed="rId5"/>
          <a:stretch>
            <a:fillRect/>
          </a:stretch>
        </p:blipFill>
        <p:spPr>
          <a:xfrm rot="974295">
            <a:off x="6293220" y="1797285"/>
            <a:ext cx="2405294" cy="2593640"/>
          </a:xfrm>
          <a:prstGeom prst="rect">
            <a:avLst/>
          </a:prstGeom>
        </p:spPr>
      </p:pic>
    </p:spTree>
    <p:extLst>
      <p:ext uri="{BB962C8B-B14F-4D97-AF65-F5344CB8AC3E}">
        <p14:creationId xmlns:p14="http://schemas.microsoft.com/office/powerpoint/2010/main" val="19286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335C-1870-F2FA-B299-4890C68011E4}"/>
              </a:ext>
            </a:extLst>
          </p:cNvPr>
          <p:cNvSpPr>
            <a:spLocks noGrp="1"/>
          </p:cNvSpPr>
          <p:nvPr>
            <p:ph type="title"/>
          </p:nvPr>
        </p:nvSpPr>
        <p:spPr/>
        <p:txBody>
          <a:bodyPr>
            <a:normAutofit fontScale="90000"/>
          </a:bodyPr>
          <a:lstStyle/>
          <a:p>
            <a:r>
              <a:rPr lang="en-GB" dirty="0"/>
              <a:t>KCSI 2024 - Part 1</a:t>
            </a:r>
            <a:br>
              <a:rPr lang="en-GB" dirty="0"/>
            </a:br>
            <a:r>
              <a:rPr lang="en-GB" dirty="0">
                <a:solidFill>
                  <a:schemeClr val="accent1">
                    <a:lumMod val="50000"/>
                  </a:schemeClr>
                </a:solidFill>
              </a:rPr>
              <a:t>Children includes everyone under 18</a:t>
            </a:r>
          </a:p>
        </p:txBody>
      </p:sp>
      <p:sp>
        <p:nvSpPr>
          <p:cNvPr id="3" name="Content Placeholder 2">
            <a:extLst>
              <a:ext uri="{FF2B5EF4-FFF2-40B4-BE49-F238E27FC236}">
                <a16:creationId xmlns:a16="http://schemas.microsoft.com/office/drawing/2014/main" id="{A92379DF-DAD3-D37B-AE4B-62DA568FFE76}"/>
              </a:ext>
            </a:extLst>
          </p:cNvPr>
          <p:cNvSpPr>
            <a:spLocks noGrp="1"/>
          </p:cNvSpPr>
          <p:nvPr>
            <p:ph idx="1"/>
          </p:nvPr>
        </p:nvSpPr>
        <p:spPr>
          <a:xfrm>
            <a:off x="468189" y="1131590"/>
            <a:ext cx="8229600" cy="3394040"/>
          </a:xfrm>
        </p:spPr>
        <p:txBody>
          <a:bodyPr/>
          <a:lstStyle/>
          <a:p>
            <a:r>
              <a:rPr lang="en-GB" sz="1800" dirty="0"/>
              <a:t>Reminder to all staff that “Children includes everyone under 18”</a:t>
            </a:r>
            <a:r>
              <a:rPr lang="en-GB" sz="1800" b="1" dirty="0"/>
              <a:t> </a:t>
            </a:r>
            <a:r>
              <a:rPr lang="en-GB" sz="1800" dirty="0"/>
              <a:t>(para 2) – it is important that older children are given the same level of consideration and assessment when considering their vulnerability and risk of suffering harm. </a:t>
            </a:r>
          </a:p>
          <a:p>
            <a:pPr marL="0" indent="0">
              <a:buNone/>
            </a:pPr>
            <a:endParaRPr lang="en-GB" sz="1800" dirty="0"/>
          </a:p>
          <a:p>
            <a:r>
              <a:rPr lang="en-GB" sz="1800" dirty="0"/>
              <a:t>Professionals must be mindful that older children are not ‘adultified’ and assumed to be capable of caring for themselves or responsible when they do not appear to be coping or presenting in the expected ways. All children under 18, although developing independence remain the responsibility of their parents/carers.  </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39453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DB2C-68C1-4492-3243-7698935F0037}"/>
              </a:ext>
            </a:extLst>
          </p:cNvPr>
          <p:cNvSpPr>
            <a:spLocks noGrp="1"/>
          </p:cNvSpPr>
          <p:nvPr>
            <p:ph type="title"/>
          </p:nvPr>
        </p:nvSpPr>
        <p:spPr/>
        <p:txBody>
          <a:bodyPr>
            <a:normAutofit fontScale="90000"/>
          </a:bodyPr>
          <a:lstStyle/>
          <a:p>
            <a:r>
              <a:rPr lang="en-GB" dirty="0"/>
              <a:t>KCSI 2024 - Part 1 </a:t>
            </a:r>
            <a:br>
              <a:rPr lang="en-GB" dirty="0"/>
            </a:br>
            <a:r>
              <a:rPr lang="en-GB" dirty="0">
                <a:solidFill>
                  <a:schemeClr val="accent1">
                    <a:lumMod val="50000"/>
                  </a:schemeClr>
                </a:solidFill>
              </a:rPr>
              <a:t>Definition of safeguarding </a:t>
            </a:r>
          </a:p>
        </p:txBody>
      </p:sp>
      <p:sp>
        <p:nvSpPr>
          <p:cNvPr id="3" name="Content Placeholder 2">
            <a:extLst>
              <a:ext uri="{FF2B5EF4-FFF2-40B4-BE49-F238E27FC236}">
                <a16:creationId xmlns:a16="http://schemas.microsoft.com/office/drawing/2014/main" id="{6867C815-A9E8-CF33-C48E-F43502BD191F}"/>
              </a:ext>
            </a:extLst>
          </p:cNvPr>
          <p:cNvSpPr>
            <a:spLocks noGrp="1"/>
          </p:cNvSpPr>
          <p:nvPr>
            <p:ph idx="1"/>
          </p:nvPr>
        </p:nvSpPr>
        <p:spPr>
          <a:xfrm>
            <a:off x="430920" y="1131590"/>
            <a:ext cx="8229600" cy="3394040"/>
          </a:xfrm>
        </p:spPr>
        <p:txBody>
          <a:bodyPr/>
          <a:lstStyle/>
          <a:p>
            <a:r>
              <a:rPr lang="en-GB" dirty="0"/>
              <a:t>“</a:t>
            </a:r>
            <a:r>
              <a:rPr lang="en-GB" sz="1800" dirty="0"/>
              <a:t>Providing help and support to meet the needs of children as soon as problems emerge…whether that is within or outside the home including online” (para 3).</a:t>
            </a:r>
          </a:p>
          <a:p>
            <a:endParaRPr lang="en-GB" sz="1800" dirty="0"/>
          </a:p>
          <a:p>
            <a:r>
              <a:rPr lang="en-GB" sz="1800" dirty="0"/>
              <a:t>The definition was expanded in recognition of the potential risks external to a child’s home environment and reinforcing the message that support should be provided as soon as problems are identified, promoting a strong culture of early help. </a:t>
            </a:r>
          </a:p>
          <a:p>
            <a:pPr marL="0" indent="0">
              <a:buNone/>
            </a:pPr>
            <a:endParaRPr lang="en-GB" dirty="0"/>
          </a:p>
          <a:p>
            <a:endParaRPr lang="en-GB" dirty="0"/>
          </a:p>
        </p:txBody>
      </p:sp>
    </p:spTree>
    <p:extLst>
      <p:ext uri="{BB962C8B-B14F-4D97-AF65-F5344CB8AC3E}">
        <p14:creationId xmlns:p14="http://schemas.microsoft.com/office/powerpoint/2010/main" val="25589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F84DA-CFB6-E257-5E48-12EE8C686AAB}"/>
              </a:ext>
            </a:extLst>
          </p:cNvPr>
          <p:cNvSpPr>
            <a:spLocks noGrp="1"/>
          </p:cNvSpPr>
          <p:nvPr>
            <p:ph type="title"/>
          </p:nvPr>
        </p:nvSpPr>
        <p:spPr>
          <a:xfrm>
            <a:off x="457200" y="339502"/>
            <a:ext cx="8229600" cy="745592"/>
          </a:xfrm>
        </p:spPr>
        <p:txBody>
          <a:bodyPr>
            <a:normAutofit fontScale="90000"/>
          </a:bodyPr>
          <a:lstStyle/>
          <a:p>
            <a:r>
              <a:rPr lang="en-GB" dirty="0"/>
              <a:t>KCSI 2024 - Part 1 </a:t>
            </a:r>
            <a:br>
              <a:rPr lang="en-GB" dirty="0"/>
            </a:br>
            <a:r>
              <a:rPr lang="en-GB" dirty="0">
                <a:solidFill>
                  <a:schemeClr val="accent1">
                    <a:lumMod val="50000"/>
                  </a:schemeClr>
                </a:solidFill>
                <a:latin typeface="Arial" panose="020B0604020202020204" pitchFamily="34" charset="0"/>
                <a:ea typeface="MS Mincho" panose="02020609040205080304" pitchFamily="49" charset="-128"/>
              </a:rPr>
              <a:t>Prompts for Early Help </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F234DC36-8AFF-BC00-4996-EDC21CFC61C8}"/>
              </a:ext>
            </a:extLst>
          </p:cNvPr>
          <p:cNvSpPr>
            <a:spLocks noGrp="1"/>
          </p:cNvSpPr>
          <p:nvPr>
            <p:ph idx="1"/>
          </p:nvPr>
        </p:nvSpPr>
        <p:spPr>
          <a:xfrm>
            <a:off x="423605" y="1275606"/>
            <a:ext cx="8229600" cy="3394040"/>
          </a:xfrm>
        </p:spPr>
        <p:txBody>
          <a:bodyPr/>
          <a:lstStyle/>
          <a:p>
            <a:pPr>
              <a:tabLst>
                <a:tab pos="5095875" algn="l"/>
              </a:tabLst>
            </a:pPr>
            <a:r>
              <a:rPr lang="en-GB" sz="1800" b="1" dirty="0">
                <a:solidFill>
                  <a:srgbClr val="000000"/>
                </a:solidFill>
                <a:effectLst/>
                <a:latin typeface="Arial" panose="020B0604020202020204" pitchFamily="34" charset="0"/>
                <a:ea typeface="MS Mincho" panose="02020609040205080304" pitchFamily="49" charset="-128"/>
              </a:rPr>
              <a:t>“Missing from education, home or care….experienced multiple suspensions, risk of permanent exclusion from school, college, Alternative Provision or Pupil Referral Unit.”</a:t>
            </a:r>
            <a:r>
              <a:rPr lang="en-GB" sz="1800" dirty="0">
                <a:solidFill>
                  <a:srgbClr val="000000"/>
                </a:solidFill>
                <a:effectLst/>
                <a:latin typeface="Arial" panose="020B0604020202020204" pitchFamily="34" charset="0"/>
                <a:ea typeface="MS Mincho" panose="02020609040205080304" pitchFamily="49" charset="-128"/>
              </a:rPr>
              <a:t> (para 18).</a:t>
            </a:r>
          </a:p>
          <a:p>
            <a:pPr marL="0" indent="0">
              <a:buNone/>
              <a:tabLst>
                <a:tab pos="5095875" algn="l"/>
              </a:tabLst>
            </a:pPr>
            <a:endParaRPr lang="en-GB" sz="1800" dirty="0">
              <a:solidFill>
                <a:srgbClr val="000000"/>
              </a:solidFill>
              <a:effectLst/>
              <a:latin typeface="Arial" panose="020B0604020202020204" pitchFamily="34" charset="0"/>
              <a:ea typeface="MS Mincho" panose="02020609040205080304" pitchFamily="49" charset="-128"/>
            </a:endParaRPr>
          </a:p>
          <a:p>
            <a:pPr>
              <a:tabLst>
                <a:tab pos="5095875" algn="l"/>
              </a:tabLst>
            </a:pPr>
            <a:r>
              <a:rPr lang="en-GB" sz="1800" dirty="0">
                <a:solidFill>
                  <a:srgbClr val="000000"/>
                </a:solidFill>
                <a:latin typeface="Arial" panose="020B0604020202020204" pitchFamily="34" charset="0"/>
                <a:ea typeface="MS Mincho" panose="02020609040205080304" pitchFamily="49" charset="-128"/>
              </a:rPr>
              <a:t>The </a:t>
            </a:r>
            <a:r>
              <a:rPr lang="en-GB" sz="1800" dirty="0">
                <a:solidFill>
                  <a:srgbClr val="000000"/>
                </a:solidFill>
                <a:effectLst/>
                <a:latin typeface="Arial" panose="020B0604020202020204" pitchFamily="34" charset="0"/>
                <a:ea typeface="MS Mincho" panose="02020609040205080304" pitchFamily="49" charset="-128"/>
              </a:rPr>
              <a:t>increased emphasis on this area reflects growing concern nationally around the increases in the use of suspension and the emphasis in Behaviour in Schools to ensure settings view these issues through a safeguarding lens at all times.</a:t>
            </a:r>
          </a:p>
          <a:p>
            <a:pPr marL="0" indent="0" algn="just">
              <a:buNone/>
              <a:tabLst>
                <a:tab pos="5095875" algn="l"/>
              </a:tabLst>
            </a:pPr>
            <a:endParaRPr lang="en-GB" sz="1800" dirty="0">
              <a:solidFill>
                <a:srgbClr val="000000"/>
              </a:solidFill>
              <a:effectLst/>
              <a:latin typeface="Arial" panose="020B0604020202020204" pitchFamily="34" charset="0"/>
              <a:ea typeface="MS Mincho" panose="02020609040205080304" pitchFamily="49" charset="-128"/>
            </a:endParaRPr>
          </a:p>
        </p:txBody>
      </p:sp>
    </p:spTree>
    <p:extLst>
      <p:ext uri="{BB962C8B-B14F-4D97-AF65-F5344CB8AC3E}">
        <p14:creationId xmlns:p14="http://schemas.microsoft.com/office/powerpoint/2010/main" val="327113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fed2b9c9-df79-407a-9ebb-196652802ac8"/>
</p:tagLst>
</file>

<file path=ppt/theme/theme1.xml><?xml version="1.0" encoding="utf-8"?>
<a:theme xmlns:a="http://schemas.openxmlformats.org/drawingml/2006/main" name="RRR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ED1A0134A2A1439C2C8DCEE3C06E83" ma:contentTypeVersion="17" ma:contentTypeDescription="Create a new document." ma:contentTypeScope="" ma:versionID="c228384b2d42ac45b0a3ae6702605668">
  <xsd:schema xmlns:xsd="http://www.w3.org/2001/XMLSchema" xmlns:xs="http://www.w3.org/2001/XMLSchema" xmlns:p="http://schemas.microsoft.com/office/2006/metadata/properties" xmlns:ns2="04461007-a25a-448d-bdae-dc1c90bfd85b" xmlns:ns3="00c65c4b-155f-4b7c-b131-6a8bb6e4eb8a" targetNamespace="http://schemas.microsoft.com/office/2006/metadata/properties" ma:root="true" ma:fieldsID="475b939b27c37d74c522bf382dc00fb2" ns2:_="" ns3:_="">
    <xsd:import namespace="04461007-a25a-448d-bdae-dc1c90bfd85b"/>
    <xsd:import namespace="00c65c4b-155f-4b7c-b131-6a8bb6e4e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61007-a25a-448d-bdae-dc1c90bfd8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c65c4b-155f-4b7c-b131-6a8bb6e4eb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3174e6-8f4e-4568-9eb4-6c1d9a41ed2e}" ma:internalName="TaxCatchAll" ma:showField="CatchAllData" ma:web="00c65c4b-155f-4b7c-b131-6a8bb6e4e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461007-a25a-448d-bdae-dc1c90bfd85b">
      <Terms xmlns="http://schemas.microsoft.com/office/infopath/2007/PartnerControls"/>
    </lcf76f155ced4ddcb4097134ff3c332f>
    <TaxCatchAll xmlns="00c65c4b-155f-4b7c-b131-6a8bb6e4eb8a" xsi:nil="true"/>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3CB2E828-15D4-4C47-9A6B-29CDBF08A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61007-a25a-448d-bdae-dc1c90bfd85b"/>
    <ds:schemaRef ds:uri="00c65c4b-155f-4b7c-b131-6a8bb6e4e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03D2-F375-46B2-A89A-B3E83DF0526E}">
  <ds:schemaRef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a142b80d-944f-44f2-a3ac-74f5a99804bb"/>
    <ds:schemaRef ds:uri="http://purl.org/dc/terms/"/>
    <ds:schemaRef ds:uri="http://www.w3.org/XML/1998/namespace"/>
    <ds:schemaRef ds:uri="http://purl.org/dc/dcmitype/"/>
    <ds:schemaRef ds:uri="04461007-a25a-448d-bdae-dc1c90bfd85b"/>
    <ds:schemaRef ds:uri="00c65c4b-155f-4b7c-b131-6a8bb6e4eb8a"/>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1597</TotalTime>
  <Words>4241</Words>
  <Application>Microsoft Office PowerPoint</Application>
  <PresentationFormat>On-screen Show (16:9)</PresentationFormat>
  <Paragraphs>358</Paragraphs>
  <Slides>51</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51</vt:i4>
      </vt:variant>
    </vt:vector>
  </HeadingPairs>
  <TitlesOfParts>
    <vt:vector size="62" baseType="lpstr">
      <vt:lpstr>Arial</vt:lpstr>
      <vt:lpstr>Arial Nova</vt:lpstr>
      <vt:lpstr>Arial Nova Cond</vt:lpstr>
      <vt:lpstr>Arial Nova Light</vt:lpstr>
      <vt:lpstr>Calibri</vt:lpstr>
      <vt:lpstr>Verdana</vt:lpstr>
      <vt:lpstr>Wingdings</vt:lpstr>
      <vt:lpstr>RRR 16:9 Master </vt:lpstr>
      <vt:lpstr>RESET 16:9 Master </vt:lpstr>
      <vt:lpstr>RESHAPE 16:9 Master </vt:lpstr>
      <vt:lpstr>RESTART 16:9 Master </vt:lpstr>
      <vt:lpstr>KEEPING CHILDREN SAFE IN EDUCATION   Annual Safeguarding Training  September 2025</vt:lpstr>
      <vt:lpstr>KCSIE Refresher &amp; Updates 2025  Please note, at the time of issuing this presentation (2 July)  the 2025 edition of Keeping Children Safe in Education has not yet been published    </vt:lpstr>
      <vt:lpstr>What changes to KSCIE might be coming? </vt:lpstr>
      <vt:lpstr>What changes to KSCIE might be coming? (2)</vt:lpstr>
      <vt:lpstr>What changes to KSCIE might be coming? (3)</vt:lpstr>
      <vt:lpstr>Essential Reading</vt:lpstr>
      <vt:lpstr>KCSI 2024 - Part 1 Children includes everyone under 18</vt:lpstr>
      <vt:lpstr>KCSI 2024 - Part 1  Definition of safeguarding </vt:lpstr>
      <vt:lpstr>KCSI 2024 - Part 1  Prompts for Early Help </vt:lpstr>
      <vt:lpstr>KCSI 2024 - Part 1  Exploitation as a type of harm</vt:lpstr>
      <vt:lpstr>KCSI 2024 - Part 1 Indicators of abuse and neglect </vt:lpstr>
      <vt:lpstr>KCSI 2024 - Part 1 Terminology </vt:lpstr>
      <vt:lpstr>KCSI 2024 - Part 2 Oversight of APs </vt:lpstr>
      <vt:lpstr>KCSI 2024 - Part 2 Elective Home Education (EHE) </vt:lpstr>
      <vt:lpstr>KCSI 2024 - Part 2 Gender Questioning</vt:lpstr>
      <vt:lpstr>KCSI 2024 - Part 2 Terminology</vt:lpstr>
      <vt:lpstr>KCSIE 2024</vt:lpstr>
      <vt:lpstr>Online Safety</vt:lpstr>
      <vt:lpstr>Online Safety</vt:lpstr>
      <vt:lpstr>Consensual and non-consensual sharing of indecent images as part of child-on-child abuse</vt:lpstr>
      <vt:lpstr>Responsibility of schools to support parents with online safety</vt:lpstr>
      <vt:lpstr>Attendance</vt:lpstr>
      <vt:lpstr>Equality Act</vt:lpstr>
      <vt:lpstr>Equality Act Protected Characteristics</vt:lpstr>
      <vt:lpstr>Safer Recruitment</vt:lpstr>
      <vt:lpstr>Use of School Premises for Non-School Activities</vt:lpstr>
      <vt:lpstr>Safeguarding and Promoting the Welfare of all Children</vt:lpstr>
      <vt:lpstr>Staff Safeguarding Responsibilities</vt:lpstr>
      <vt:lpstr>Staff Safeguarding Responsibilities</vt:lpstr>
      <vt:lpstr>Allegations and Whisteblowing</vt:lpstr>
      <vt:lpstr>Designated Safeguarding Leads</vt:lpstr>
      <vt:lpstr>Safeguarding Context</vt:lpstr>
      <vt:lpstr>School Safeguarding Data</vt:lpstr>
      <vt:lpstr>Disclosures</vt:lpstr>
      <vt:lpstr>Safeguarding Concerns</vt:lpstr>
      <vt:lpstr>Child on Child Abuse</vt:lpstr>
      <vt:lpstr>Children who identify as LGBTQ+ or Gender Questioning </vt:lpstr>
      <vt:lpstr>Domestic Abuse</vt:lpstr>
      <vt:lpstr>Birmingham Domestic Abuse Prevention Strategy 2024 - 2029</vt:lpstr>
      <vt:lpstr>Serious Youth Violence</vt:lpstr>
      <vt:lpstr>Child Criminal and Sexual Exploitation</vt:lpstr>
      <vt:lpstr>County Lines</vt:lpstr>
      <vt:lpstr>Child Criminal Exploitation and County Lines</vt:lpstr>
      <vt:lpstr>Neglect</vt:lpstr>
      <vt:lpstr>Neglect Strategy and Graded Profile </vt:lpstr>
      <vt:lpstr>Right Help Right Time 2025</vt:lpstr>
      <vt:lpstr>Right Help Right Time RHRT</vt:lpstr>
      <vt:lpstr>Children’s Advice and Support Service (CASS) Telephone: 0121 303 1888</vt:lpstr>
      <vt:lpstr>Useful Resources </vt:lpstr>
      <vt:lpstr>Contact Us </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Safeguarding Training - September 2025</dc:title>
  <dc:creator>Dalbir Kaur</dc:creator>
  <cp:keywords>Birmingham City Council</cp:keywords>
  <cp:lastModifiedBy>Shakera Trombley-Miah</cp:lastModifiedBy>
  <cp:revision>21</cp:revision>
  <dcterms:created xsi:type="dcterms:W3CDTF">2021-03-24T14:08:26Z</dcterms:created>
  <dcterms:modified xsi:type="dcterms:W3CDTF">2025-07-09T12:45:43Z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0x010100B342DBF74E46544D9222E7A47FFD408E</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