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5" r:id="rId4"/>
  </p:sldMasterIdLst>
  <p:notesMasterIdLst>
    <p:notesMasterId r:id="rId13"/>
  </p:notesMasterIdLst>
  <p:handoutMasterIdLst>
    <p:handoutMasterId r:id="rId14"/>
  </p:handoutMasterIdLst>
  <p:sldIdLst>
    <p:sldId id="256" r:id="rId5"/>
    <p:sldId id="257" r:id="rId6"/>
    <p:sldId id="260" r:id="rId7"/>
    <p:sldId id="388" r:id="rId8"/>
    <p:sldId id="390" r:id="rId9"/>
    <p:sldId id="261" r:id="rId10"/>
    <p:sldId id="393" r:id="rId11"/>
    <p:sldId id="386" r:id="rId12"/>
  </p:sldIdLst>
  <p:sldSz cx="9144000" cy="5143500" type="screen16x9"/>
  <p:notesSz cx="6858000" cy="9144000"/>
  <p:custDataLst>
    <p:tags r:id="rId15"/>
  </p:custDataLst>
  <p:defaultTextStyle>
    <a:defPPr>
      <a:defRPr lang="en-US"/>
    </a:defPPr>
    <a:lvl1pPr marL="0" algn="l" defTabSz="779252" rtl="0" eaLnBrk="1" latinLnBrk="0" hangingPunct="1">
      <a:defRPr sz="1500" kern="1200">
        <a:solidFill>
          <a:schemeClr val="tx1"/>
        </a:solidFill>
        <a:latin typeface="+mn-lt"/>
        <a:ea typeface="+mn-ea"/>
        <a:cs typeface="+mn-cs"/>
      </a:defRPr>
    </a:lvl1pPr>
    <a:lvl2pPr marL="389626" algn="l" defTabSz="779252" rtl="0" eaLnBrk="1" latinLnBrk="0" hangingPunct="1">
      <a:defRPr sz="1500" kern="1200">
        <a:solidFill>
          <a:schemeClr val="tx1"/>
        </a:solidFill>
        <a:latin typeface="+mn-lt"/>
        <a:ea typeface="+mn-ea"/>
        <a:cs typeface="+mn-cs"/>
      </a:defRPr>
    </a:lvl2pPr>
    <a:lvl3pPr marL="779252" algn="l" defTabSz="779252" rtl="0" eaLnBrk="1" latinLnBrk="0" hangingPunct="1">
      <a:defRPr sz="1500" kern="1200">
        <a:solidFill>
          <a:schemeClr val="tx1"/>
        </a:solidFill>
        <a:latin typeface="+mn-lt"/>
        <a:ea typeface="+mn-ea"/>
        <a:cs typeface="+mn-cs"/>
      </a:defRPr>
    </a:lvl3pPr>
    <a:lvl4pPr marL="1168878" algn="l" defTabSz="779252" rtl="0" eaLnBrk="1" latinLnBrk="0" hangingPunct="1">
      <a:defRPr sz="1500" kern="1200">
        <a:solidFill>
          <a:schemeClr val="tx1"/>
        </a:solidFill>
        <a:latin typeface="+mn-lt"/>
        <a:ea typeface="+mn-ea"/>
        <a:cs typeface="+mn-cs"/>
      </a:defRPr>
    </a:lvl4pPr>
    <a:lvl5pPr marL="1558503" algn="l" defTabSz="779252" rtl="0" eaLnBrk="1" latinLnBrk="0" hangingPunct="1">
      <a:defRPr sz="1500" kern="1200">
        <a:solidFill>
          <a:schemeClr val="tx1"/>
        </a:solidFill>
        <a:latin typeface="+mn-lt"/>
        <a:ea typeface="+mn-ea"/>
        <a:cs typeface="+mn-cs"/>
      </a:defRPr>
    </a:lvl5pPr>
    <a:lvl6pPr marL="1948129" algn="l" defTabSz="779252" rtl="0" eaLnBrk="1" latinLnBrk="0" hangingPunct="1">
      <a:defRPr sz="1500" kern="1200">
        <a:solidFill>
          <a:schemeClr val="tx1"/>
        </a:solidFill>
        <a:latin typeface="+mn-lt"/>
        <a:ea typeface="+mn-ea"/>
        <a:cs typeface="+mn-cs"/>
      </a:defRPr>
    </a:lvl6pPr>
    <a:lvl7pPr marL="2337755" algn="l" defTabSz="779252" rtl="0" eaLnBrk="1" latinLnBrk="0" hangingPunct="1">
      <a:defRPr sz="1500" kern="1200">
        <a:solidFill>
          <a:schemeClr val="tx1"/>
        </a:solidFill>
        <a:latin typeface="+mn-lt"/>
        <a:ea typeface="+mn-ea"/>
        <a:cs typeface="+mn-cs"/>
      </a:defRPr>
    </a:lvl7pPr>
    <a:lvl8pPr marL="2727381" algn="l" defTabSz="779252" rtl="0" eaLnBrk="1" latinLnBrk="0" hangingPunct="1">
      <a:defRPr sz="1500" kern="1200">
        <a:solidFill>
          <a:schemeClr val="tx1"/>
        </a:solidFill>
        <a:latin typeface="+mn-lt"/>
        <a:ea typeface="+mn-ea"/>
        <a:cs typeface="+mn-cs"/>
      </a:defRPr>
    </a:lvl8pPr>
    <a:lvl9pPr marL="3117007" algn="l" defTabSz="779252" rtl="0" eaLnBrk="1" latinLnBrk="0" hangingPunct="1">
      <a:defRPr sz="1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0ADB695-4CF9-2678-ED82-6CA7792609C2}" name="Laura Hendry" initials="LH" userId="S::Laura.Hendry@birmingham.gov.uk::1b452086-9064-484e-a919-0c33f33389d9"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EB8"/>
    <a:srgbClr val="890C58"/>
    <a:srgbClr val="DC582A"/>
    <a:srgbClr val="1E6F30"/>
    <a:srgbClr val="D00070"/>
    <a:srgbClr val="84329B"/>
    <a:srgbClr val="D31873"/>
    <a:srgbClr val="00A6E0"/>
    <a:srgbClr val="78449B"/>
    <a:srgbClr val="E15C2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9" d="100"/>
          <a:sy n="119" d="100"/>
        </p:scale>
        <p:origin x="108" y="498"/>
      </p:cViewPr>
      <p:guideLst>
        <p:guide orient="horz" pos="1620"/>
        <p:guide pos="2880"/>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gs" Target="tags/tag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5F8CCE4-ECDA-4381-8B2C-0C894EE2F517}" type="doc">
      <dgm:prSet loTypeId="urn:microsoft.com/office/officeart/2005/8/layout/vList5" loCatId="list" qsTypeId="urn:microsoft.com/office/officeart/2005/8/quickstyle/simple2" qsCatId="simple" csTypeId="urn:microsoft.com/office/officeart/2005/8/colors/accent3_2" csCatId="accent3" phldr="1"/>
      <dgm:spPr/>
      <dgm:t>
        <a:bodyPr/>
        <a:lstStyle/>
        <a:p>
          <a:endParaRPr lang="en-US"/>
        </a:p>
      </dgm:t>
    </dgm:pt>
    <dgm:pt modelId="{8782FF70-8FF4-418D-86A1-49BD5871E9BE}">
      <dgm:prSet custT="1"/>
      <dgm:spPr/>
      <dgm:t>
        <a:bodyPr/>
        <a:lstStyle/>
        <a:p>
          <a:pPr algn="l"/>
          <a:r>
            <a:rPr lang="en-GB" sz="1600" b="1" kern="1200"/>
            <a:t>This </a:t>
          </a:r>
          <a:r>
            <a:rPr lang="en-GB" sz="1500" b="1" kern="1200">
              <a:solidFill>
                <a:prstClr val="white"/>
              </a:solidFill>
              <a:latin typeface="Arial Nova"/>
              <a:ea typeface="+mn-ea"/>
              <a:cs typeface="+mn-cs"/>
            </a:rPr>
            <a:t>feels like a push to become an academy</a:t>
          </a:r>
          <a:endParaRPr lang="en-US" sz="1500" b="1" kern="1200">
            <a:solidFill>
              <a:prstClr val="white"/>
            </a:solidFill>
            <a:latin typeface="Arial Nova"/>
            <a:ea typeface="+mn-ea"/>
            <a:cs typeface="+mn-cs"/>
          </a:endParaRPr>
        </a:p>
      </dgm:t>
    </dgm:pt>
    <dgm:pt modelId="{F81FA465-B917-4C02-9703-D56C13946620}" type="parTrans" cxnId="{83BA1227-737E-4F44-8B5F-47170F38DD57}">
      <dgm:prSet/>
      <dgm:spPr/>
      <dgm:t>
        <a:bodyPr/>
        <a:lstStyle/>
        <a:p>
          <a:endParaRPr lang="en-US"/>
        </a:p>
      </dgm:t>
    </dgm:pt>
    <dgm:pt modelId="{0744DB28-900E-445E-B209-1598A56146AB}" type="sibTrans" cxnId="{83BA1227-737E-4F44-8B5F-47170F38DD57}">
      <dgm:prSet/>
      <dgm:spPr/>
      <dgm:t>
        <a:bodyPr/>
        <a:lstStyle/>
        <a:p>
          <a:endParaRPr lang="en-US"/>
        </a:p>
      </dgm:t>
    </dgm:pt>
    <dgm:pt modelId="{69199D68-5EAA-4433-89EB-0CA13F663CE8}">
      <dgm:prSet custT="1"/>
      <dgm:spPr/>
      <dgm:t>
        <a:bodyPr/>
        <a:lstStyle/>
        <a:p>
          <a:pPr marL="171450" lvl="1" indent="-171450" algn="l" defTabSz="711200">
            <a:lnSpc>
              <a:spcPct val="90000"/>
            </a:lnSpc>
            <a:spcBef>
              <a:spcPct val="0"/>
            </a:spcBef>
            <a:spcAft>
              <a:spcPct val="15000"/>
            </a:spcAft>
            <a:buNone/>
          </a:pPr>
          <a:r>
            <a:rPr lang="en-GB" sz="1300" b="0" kern="1200">
              <a:solidFill>
                <a:prstClr val="black">
                  <a:hueOff val="0"/>
                  <a:satOff val="0"/>
                  <a:lumOff val="0"/>
                  <a:alphaOff val="0"/>
                </a:prstClr>
              </a:solidFill>
              <a:latin typeface="Arial Nova"/>
              <a:ea typeface="+mn-ea"/>
              <a:cs typeface="+mn-cs"/>
            </a:rPr>
            <a:t>It is not. This will continue to be made clear at all sessions with schools. </a:t>
          </a:r>
          <a:endParaRPr lang="en-US" sz="1300" b="0" kern="1200">
            <a:solidFill>
              <a:prstClr val="black">
                <a:hueOff val="0"/>
                <a:satOff val="0"/>
                <a:lumOff val="0"/>
                <a:alphaOff val="0"/>
              </a:prstClr>
            </a:solidFill>
            <a:latin typeface="Arial Nova"/>
            <a:ea typeface="+mn-ea"/>
            <a:cs typeface="+mn-cs"/>
          </a:endParaRPr>
        </a:p>
      </dgm:t>
    </dgm:pt>
    <dgm:pt modelId="{E0434009-07BE-4545-B62B-AF220F8379B0}" type="parTrans" cxnId="{1ED6C8AC-0F88-41C6-87DE-89A33CD6D0C8}">
      <dgm:prSet/>
      <dgm:spPr/>
      <dgm:t>
        <a:bodyPr/>
        <a:lstStyle/>
        <a:p>
          <a:endParaRPr lang="en-US"/>
        </a:p>
      </dgm:t>
    </dgm:pt>
    <dgm:pt modelId="{3B01F6F3-E54C-4CA4-A672-F8EECAB66BE9}" type="sibTrans" cxnId="{1ED6C8AC-0F88-41C6-87DE-89A33CD6D0C8}">
      <dgm:prSet/>
      <dgm:spPr/>
      <dgm:t>
        <a:bodyPr/>
        <a:lstStyle/>
        <a:p>
          <a:endParaRPr lang="en-US"/>
        </a:p>
      </dgm:t>
    </dgm:pt>
    <dgm:pt modelId="{9FA82207-6E6A-4733-BB8C-3A5FD671D17B}">
      <dgm:prSet custT="1"/>
      <dgm:spPr/>
      <dgm:t>
        <a:bodyPr/>
        <a:lstStyle/>
        <a:p>
          <a:pPr marL="171450" lvl="1" indent="-171450" algn="l" defTabSz="711200">
            <a:lnSpc>
              <a:spcPct val="90000"/>
            </a:lnSpc>
            <a:spcBef>
              <a:spcPct val="0"/>
            </a:spcBef>
            <a:spcAft>
              <a:spcPct val="15000"/>
            </a:spcAft>
            <a:buNone/>
          </a:pPr>
          <a:r>
            <a:rPr lang="en-GB" sz="1500" b="1" kern="1200">
              <a:solidFill>
                <a:prstClr val="white"/>
              </a:solidFill>
              <a:latin typeface="Arial Nova"/>
              <a:ea typeface="+mn-ea"/>
              <a:cs typeface="+mn-cs"/>
            </a:rPr>
            <a:t>The decision has already been made</a:t>
          </a:r>
          <a:endParaRPr lang="en-US" sz="1500" b="1" kern="1200">
            <a:solidFill>
              <a:prstClr val="white"/>
            </a:solidFill>
            <a:latin typeface="Arial Nova"/>
            <a:ea typeface="+mn-ea"/>
            <a:cs typeface="+mn-cs"/>
          </a:endParaRPr>
        </a:p>
      </dgm:t>
    </dgm:pt>
    <dgm:pt modelId="{2E1B0532-CD41-42AD-83FF-52EECF319C7C}" type="parTrans" cxnId="{9F184FB1-D96E-4F20-B472-E30561250617}">
      <dgm:prSet/>
      <dgm:spPr/>
      <dgm:t>
        <a:bodyPr/>
        <a:lstStyle/>
        <a:p>
          <a:endParaRPr lang="en-US"/>
        </a:p>
      </dgm:t>
    </dgm:pt>
    <dgm:pt modelId="{6FFD1DA2-5192-4911-A329-5F1C81D29D25}" type="sibTrans" cxnId="{9F184FB1-D96E-4F20-B472-E30561250617}">
      <dgm:prSet/>
      <dgm:spPr/>
      <dgm:t>
        <a:bodyPr/>
        <a:lstStyle/>
        <a:p>
          <a:endParaRPr lang="en-US"/>
        </a:p>
      </dgm:t>
    </dgm:pt>
    <dgm:pt modelId="{AD7442A4-33E8-4440-8DA0-87732FC64103}">
      <dgm:prSet custT="1"/>
      <dgm:spPr/>
      <dgm:t>
        <a:bodyPr/>
        <a:lstStyle/>
        <a:p>
          <a:pPr marL="114300" lvl="1" indent="-114300" algn="l" defTabSz="533400">
            <a:lnSpc>
              <a:spcPct val="90000"/>
            </a:lnSpc>
            <a:spcBef>
              <a:spcPct val="0"/>
            </a:spcBef>
            <a:spcAft>
              <a:spcPct val="15000"/>
            </a:spcAft>
            <a:buFont typeface="Arial" panose="020B0604020202020204" pitchFamily="34" charset="0"/>
            <a:buNone/>
          </a:pPr>
          <a:r>
            <a:rPr lang="en-GB" sz="1300" b="0" kern="1200">
              <a:solidFill>
                <a:prstClr val="black">
                  <a:hueOff val="0"/>
                  <a:satOff val="0"/>
                  <a:lumOff val="0"/>
                  <a:alphaOff val="0"/>
                </a:prstClr>
              </a:solidFill>
              <a:latin typeface="Arial Nova"/>
              <a:ea typeface="+mn-ea"/>
              <a:cs typeface="+mn-cs"/>
            </a:rPr>
            <a:t>No decision has yet been made. There will be a detailed business case considering all the options available. </a:t>
          </a:r>
          <a:endParaRPr lang="en-US" sz="1300" b="0" kern="1200">
            <a:solidFill>
              <a:prstClr val="black">
                <a:hueOff val="0"/>
                <a:satOff val="0"/>
                <a:lumOff val="0"/>
                <a:alphaOff val="0"/>
              </a:prstClr>
            </a:solidFill>
            <a:latin typeface="Arial Nova"/>
            <a:ea typeface="+mn-ea"/>
            <a:cs typeface="+mn-cs"/>
          </a:endParaRPr>
        </a:p>
      </dgm:t>
    </dgm:pt>
    <dgm:pt modelId="{19EB5F5D-2DC1-4C00-8DE3-4664B21068A1}" type="parTrans" cxnId="{DCEECBCA-8C21-4B8B-B87C-EA89B515B3A5}">
      <dgm:prSet/>
      <dgm:spPr/>
      <dgm:t>
        <a:bodyPr/>
        <a:lstStyle/>
        <a:p>
          <a:endParaRPr lang="en-US"/>
        </a:p>
      </dgm:t>
    </dgm:pt>
    <dgm:pt modelId="{32DCB5AE-DDCB-4318-85F6-DDB9B8FB87F8}" type="sibTrans" cxnId="{DCEECBCA-8C21-4B8B-B87C-EA89B515B3A5}">
      <dgm:prSet/>
      <dgm:spPr/>
      <dgm:t>
        <a:bodyPr/>
        <a:lstStyle/>
        <a:p>
          <a:endParaRPr lang="en-US"/>
        </a:p>
      </dgm:t>
    </dgm:pt>
    <dgm:pt modelId="{D7E1FAD3-3BCD-4C3E-A32A-0E5030877888}">
      <dgm:prSet custT="1"/>
      <dgm:spPr/>
      <dgm:t>
        <a:bodyPr/>
        <a:lstStyle/>
        <a:p>
          <a:pPr marL="171450" lvl="1" indent="-171450" algn="l" defTabSz="711200">
            <a:lnSpc>
              <a:spcPct val="90000"/>
            </a:lnSpc>
            <a:spcBef>
              <a:spcPct val="0"/>
            </a:spcBef>
            <a:spcAft>
              <a:spcPct val="15000"/>
            </a:spcAft>
          </a:pPr>
          <a:r>
            <a:rPr lang="en-GB" sz="1500" b="1" kern="1200"/>
            <a:t>There must be formal consultation</a:t>
          </a:r>
          <a:endParaRPr lang="en-US" sz="1500" b="0" kern="1200">
            <a:solidFill>
              <a:prstClr val="black">
                <a:hueOff val="0"/>
                <a:satOff val="0"/>
                <a:lumOff val="0"/>
                <a:alphaOff val="0"/>
              </a:prstClr>
            </a:solidFill>
            <a:latin typeface="Arial Nova"/>
            <a:ea typeface="+mn-ea"/>
            <a:cs typeface="+mn-cs"/>
          </a:endParaRPr>
        </a:p>
      </dgm:t>
    </dgm:pt>
    <dgm:pt modelId="{C1F320AF-6EC7-4241-A0A7-7937BA918BC3}" type="parTrans" cxnId="{A43B098E-9AFB-4950-B87F-713F6A74C076}">
      <dgm:prSet/>
      <dgm:spPr/>
      <dgm:t>
        <a:bodyPr/>
        <a:lstStyle/>
        <a:p>
          <a:endParaRPr lang="en-GB"/>
        </a:p>
      </dgm:t>
    </dgm:pt>
    <dgm:pt modelId="{299E852D-D508-488F-A27C-106F2CB40687}" type="sibTrans" cxnId="{A43B098E-9AFB-4950-B87F-713F6A74C076}">
      <dgm:prSet/>
      <dgm:spPr/>
      <dgm:t>
        <a:bodyPr/>
        <a:lstStyle/>
        <a:p>
          <a:endParaRPr lang="en-GB"/>
        </a:p>
      </dgm:t>
    </dgm:pt>
    <dgm:pt modelId="{3CDB4F9E-6F0E-42B1-8A3B-BE646A25F350}">
      <dgm:prSet/>
      <dgm:spPr/>
      <dgm:t>
        <a:bodyPr/>
        <a:lstStyle/>
        <a:p>
          <a:pPr>
            <a:buFont typeface="Arial" panose="020B0604020202020204" pitchFamily="34" charset="0"/>
            <a:buNone/>
          </a:pPr>
          <a:r>
            <a:rPr lang="en-GB" b="0">
              <a:solidFill>
                <a:prstClr val="black">
                  <a:hueOff val="0"/>
                  <a:satOff val="0"/>
                  <a:lumOff val="0"/>
                  <a:alphaOff val="0"/>
                </a:prstClr>
              </a:solidFill>
              <a:latin typeface="Arial Nova"/>
              <a:ea typeface="+mn-ea"/>
              <a:cs typeface="+mn-cs"/>
            </a:rPr>
            <a:t>We will work with schools to explore the options. The decision is a Cabinet decision that has been delegated to Sue Harrison and the Lead Member for Children, Young People and Families.</a:t>
          </a:r>
          <a:endParaRPr lang="en-US" b="0">
            <a:solidFill>
              <a:prstClr val="black">
                <a:hueOff val="0"/>
                <a:satOff val="0"/>
                <a:lumOff val="0"/>
                <a:alphaOff val="0"/>
              </a:prstClr>
            </a:solidFill>
            <a:latin typeface="Arial Nova"/>
            <a:ea typeface="+mn-ea"/>
            <a:cs typeface="+mn-cs"/>
          </a:endParaRPr>
        </a:p>
      </dgm:t>
    </dgm:pt>
    <dgm:pt modelId="{B7F84A27-AC3B-4A11-B728-E29BADAE1C95}" type="parTrans" cxnId="{A1F4C2BB-28F7-4B00-B371-63FCA2308EF1}">
      <dgm:prSet/>
      <dgm:spPr/>
      <dgm:t>
        <a:bodyPr/>
        <a:lstStyle/>
        <a:p>
          <a:endParaRPr lang="en-GB"/>
        </a:p>
      </dgm:t>
    </dgm:pt>
    <dgm:pt modelId="{3BAD8706-F542-4F3A-A392-9D458B04378E}" type="sibTrans" cxnId="{A1F4C2BB-28F7-4B00-B371-63FCA2308EF1}">
      <dgm:prSet/>
      <dgm:spPr/>
      <dgm:t>
        <a:bodyPr/>
        <a:lstStyle/>
        <a:p>
          <a:endParaRPr lang="en-GB"/>
        </a:p>
      </dgm:t>
    </dgm:pt>
    <dgm:pt modelId="{5DF0D176-BDC2-41A9-9906-0C6CFADA78EB}" type="pres">
      <dgm:prSet presAssocID="{E5F8CCE4-ECDA-4381-8B2C-0C894EE2F517}" presName="Name0" presStyleCnt="0">
        <dgm:presLayoutVars>
          <dgm:dir/>
          <dgm:animLvl val="lvl"/>
          <dgm:resizeHandles val="exact"/>
        </dgm:presLayoutVars>
      </dgm:prSet>
      <dgm:spPr/>
    </dgm:pt>
    <dgm:pt modelId="{DC8A88AC-F29F-4AB8-BEF4-06FB93DABD23}" type="pres">
      <dgm:prSet presAssocID="{8782FF70-8FF4-418D-86A1-49BD5871E9BE}" presName="linNode" presStyleCnt="0"/>
      <dgm:spPr/>
    </dgm:pt>
    <dgm:pt modelId="{0D1AF2CF-00FA-4673-923B-65E2478502E5}" type="pres">
      <dgm:prSet presAssocID="{8782FF70-8FF4-418D-86A1-49BD5871E9BE}" presName="parentText" presStyleLbl="node1" presStyleIdx="0" presStyleCnt="3" custScaleX="137050">
        <dgm:presLayoutVars>
          <dgm:chMax val="1"/>
          <dgm:bulletEnabled val="1"/>
        </dgm:presLayoutVars>
      </dgm:prSet>
      <dgm:spPr/>
    </dgm:pt>
    <dgm:pt modelId="{3D2E5DB7-3215-48D1-92F9-78D3C848F9A7}" type="pres">
      <dgm:prSet presAssocID="{8782FF70-8FF4-418D-86A1-49BD5871E9BE}" presName="descendantText" presStyleLbl="alignAccFollowNode1" presStyleIdx="0" presStyleCnt="3">
        <dgm:presLayoutVars>
          <dgm:bulletEnabled val="1"/>
        </dgm:presLayoutVars>
      </dgm:prSet>
      <dgm:spPr/>
    </dgm:pt>
    <dgm:pt modelId="{3C0F66BA-C326-4B34-8686-6964D27E0B47}" type="pres">
      <dgm:prSet presAssocID="{0744DB28-900E-445E-B209-1598A56146AB}" presName="sp" presStyleCnt="0"/>
      <dgm:spPr/>
    </dgm:pt>
    <dgm:pt modelId="{D2DEAF0F-0E63-4AE4-BA6E-25689E7C6569}" type="pres">
      <dgm:prSet presAssocID="{9FA82207-6E6A-4733-BB8C-3A5FD671D17B}" presName="linNode" presStyleCnt="0"/>
      <dgm:spPr/>
    </dgm:pt>
    <dgm:pt modelId="{B454A9D8-40F6-4780-B420-C6521A6B35B1}" type="pres">
      <dgm:prSet presAssocID="{9FA82207-6E6A-4733-BB8C-3A5FD671D17B}" presName="parentText" presStyleLbl="node1" presStyleIdx="1" presStyleCnt="3" custScaleX="135116">
        <dgm:presLayoutVars>
          <dgm:chMax val="1"/>
          <dgm:bulletEnabled val="1"/>
        </dgm:presLayoutVars>
      </dgm:prSet>
      <dgm:spPr/>
    </dgm:pt>
    <dgm:pt modelId="{FE228DA4-F261-4B8F-9301-F59A6F73D8A4}" type="pres">
      <dgm:prSet presAssocID="{9FA82207-6E6A-4733-BB8C-3A5FD671D17B}" presName="descendantText" presStyleLbl="alignAccFollowNode1" presStyleIdx="1" presStyleCnt="3">
        <dgm:presLayoutVars>
          <dgm:bulletEnabled val="1"/>
        </dgm:presLayoutVars>
      </dgm:prSet>
      <dgm:spPr/>
    </dgm:pt>
    <dgm:pt modelId="{51DD96A8-415B-4A02-9A82-CDDAE91DD55C}" type="pres">
      <dgm:prSet presAssocID="{6FFD1DA2-5192-4911-A329-5F1C81D29D25}" presName="sp" presStyleCnt="0"/>
      <dgm:spPr/>
    </dgm:pt>
    <dgm:pt modelId="{88C89D83-0262-4462-AF31-FE373B5C3BB3}" type="pres">
      <dgm:prSet presAssocID="{D7E1FAD3-3BCD-4C3E-A32A-0E5030877888}" presName="linNode" presStyleCnt="0"/>
      <dgm:spPr/>
    </dgm:pt>
    <dgm:pt modelId="{12D5CE00-3189-41B4-B121-89D9989E52F7}" type="pres">
      <dgm:prSet presAssocID="{D7E1FAD3-3BCD-4C3E-A32A-0E5030877888}" presName="parentText" presStyleLbl="node1" presStyleIdx="2" presStyleCnt="3" custScaleX="136688">
        <dgm:presLayoutVars>
          <dgm:chMax val="1"/>
          <dgm:bulletEnabled val="1"/>
        </dgm:presLayoutVars>
      </dgm:prSet>
      <dgm:spPr/>
    </dgm:pt>
    <dgm:pt modelId="{F6D0CA08-253D-4F6B-BBBB-214FB6914DDB}" type="pres">
      <dgm:prSet presAssocID="{D7E1FAD3-3BCD-4C3E-A32A-0E5030877888}" presName="descendantText" presStyleLbl="alignAccFollowNode1" presStyleIdx="2" presStyleCnt="3">
        <dgm:presLayoutVars>
          <dgm:bulletEnabled val="1"/>
        </dgm:presLayoutVars>
      </dgm:prSet>
      <dgm:spPr/>
    </dgm:pt>
  </dgm:ptLst>
  <dgm:cxnLst>
    <dgm:cxn modelId="{83BA1227-737E-4F44-8B5F-47170F38DD57}" srcId="{E5F8CCE4-ECDA-4381-8B2C-0C894EE2F517}" destId="{8782FF70-8FF4-418D-86A1-49BD5871E9BE}" srcOrd="0" destOrd="0" parTransId="{F81FA465-B917-4C02-9703-D56C13946620}" sibTransId="{0744DB28-900E-445E-B209-1598A56146AB}"/>
    <dgm:cxn modelId="{503A5878-D348-4A96-A793-35FF73BCFC32}" type="presOf" srcId="{AD7442A4-33E8-4440-8DA0-87732FC64103}" destId="{FE228DA4-F261-4B8F-9301-F59A6F73D8A4}" srcOrd="0" destOrd="0" presId="urn:microsoft.com/office/officeart/2005/8/layout/vList5"/>
    <dgm:cxn modelId="{2F965280-CBF8-4EE7-A179-5501885F4D6B}" type="presOf" srcId="{9FA82207-6E6A-4733-BB8C-3A5FD671D17B}" destId="{B454A9D8-40F6-4780-B420-C6521A6B35B1}" srcOrd="0" destOrd="0" presId="urn:microsoft.com/office/officeart/2005/8/layout/vList5"/>
    <dgm:cxn modelId="{A43B098E-9AFB-4950-B87F-713F6A74C076}" srcId="{E5F8CCE4-ECDA-4381-8B2C-0C894EE2F517}" destId="{D7E1FAD3-3BCD-4C3E-A32A-0E5030877888}" srcOrd="2" destOrd="0" parTransId="{C1F320AF-6EC7-4241-A0A7-7937BA918BC3}" sibTransId="{299E852D-D508-488F-A27C-106F2CB40687}"/>
    <dgm:cxn modelId="{1ED6C8AC-0F88-41C6-87DE-89A33CD6D0C8}" srcId="{8782FF70-8FF4-418D-86A1-49BD5871E9BE}" destId="{69199D68-5EAA-4433-89EB-0CA13F663CE8}" srcOrd="0" destOrd="0" parTransId="{E0434009-07BE-4545-B62B-AF220F8379B0}" sibTransId="{3B01F6F3-E54C-4CA4-A672-F8EECAB66BE9}"/>
    <dgm:cxn modelId="{9F184FB1-D96E-4F20-B472-E30561250617}" srcId="{E5F8CCE4-ECDA-4381-8B2C-0C894EE2F517}" destId="{9FA82207-6E6A-4733-BB8C-3A5FD671D17B}" srcOrd="1" destOrd="0" parTransId="{2E1B0532-CD41-42AD-83FF-52EECF319C7C}" sibTransId="{6FFD1DA2-5192-4911-A329-5F1C81D29D25}"/>
    <dgm:cxn modelId="{11B3EEB7-0E58-41F9-A2C0-6671DCE8F464}" type="presOf" srcId="{E5F8CCE4-ECDA-4381-8B2C-0C894EE2F517}" destId="{5DF0D176-BDC2-41A9-9906-0C6CFADA78EB}" srcOrd="0" destOrd="0" presId="urn:microsoft.com/office/officeart/2005/8/layout/vList5"/>
    <dgm:cxn modelId="{A1F4C2BB-28F7-4B00-B371-63FCA2308EF1}" srcId="{D7E1FAD3-3BCD-4C3E-A32A-0E5030877888}" destId="{3CDB4F9E-6F0E-42B1-8A3B-BE646A25F350}" srcOrd="0" destOrd="0" parTransId="{B7F84A27-AC3B-4A11-B728-E29BADAE1C95}" sibTransId="{3BAD8706-F542-4F3A-A392-9D458B04378E}"/>
    <dgm:cxn modelId="{C5AE47C1-EB90-4965-8D59-C4FF8594CE9F}" type="presOf" srcId="{8782FF70-8FF4-418D-86A1-49BD5871E9BE}" destId="{0D1AF2CF-00FA-4673-923B-65E2478502E5}" srcOrd="0" destOrd="0" presId="urn:microsoft.com/office/officeart/2005/8/layout/vList5"/>
    <dgm:cxn modelId="{D00FDEC4-54A9-4248-AAD9-BD70151080D7}" type="presOf" srcId="{69199D68-5EAA-4433-89EB-0CA13F663CE8}" destId="{3D2E5DB7-3215-48D1-92F9-78D3C848F9A7}" srcOrd="0" destOrd="0" presId="urn:microsoft.com/office/officeart/2005/8/layout/vList5"/>
    <dgm:cxn modelId="{DCEECBCA-8C21-4B8B-B87C-EA89B515B3A5}" srcId="{9FA82207-6E6A-4733-BB8C-3A5FD671D17B}" destId="{AD7442A4-33E8-4440-8DA0-87732FC64103}" srcOrd="0" destOrd="0" parTransId="{19EB5F5D-2DC1-4C00-8DE3-4664B21068A1}" sibTransId="{32DCB5AE-DDCB-4318-85F6-DDB9B8FB87F8}"/>
    <dgm:cxn modelId="{9540DACE-BF22-4B24-B6E5-C9FB4698C368}" type="presOf" srcId="{D7E1FAD3-3BCD-4C3E-A32A-0E5030877888}" destId="{12D5CE00-3189-41B4-B121-89D9989E52F7}" srcOrd="0" destOrd="0" presId="urn:microsoft.com/office/officeart/2005/8/layout/vList5"/>
    <dgm:cxn modelId="{1548C9E1-8F67-4B29-8728-FF696112D286}" type="presOf" srcId="{3CDB4F9E-6F0E-42B1-8A3B-BE646A25F350}" destId="{F6D0CA08-253D-4F6B-BBBB-214FB6914DDB}" srcOrd="0" destOrd="0" presId="urn:microsoft.com/office/officeart/2005/8/layout/vList5"/>
    <dgm:cxn modelId="{D53BFCD4-70EB-4C48-BEEB-8DEAA8D395AC}" type="presParOf" srcId="{5DF0D176-BDC2-41A9-9906-0C6CFADA78EB}" destId="{DC8A88AC-F29F-4AB8-BEF4-06FB93DABD23}" srcOrd="0" destOrd="0" presId="urn:microsoft.com/office/officeart/2005/8/layout/vList5"/>
    <dgm:cxn modelId="{972F6EFA-F5EB-48C0-97DF-2C4A918567F2}" type="presParOf" srcId="{DC8A88AC-F29F-4AB8-BEF4-06FB93DABD23}" destId="{0D1AF2CF-00FA-4673-923B-65E2478502E5}" srcOrd="0" destOrd="0" presId="urn:microsoft.com/office/officeart/2005/8/layout/vList5"/>
    <dgm:cxn modelId="{EFFEA541-0B1E-4CB6-838E-C374F5B850C8}" type="presParOf" srcId="{DC8A88AC-F29F-4AB8-BEF4-06FB93DABD23}" destId="{3D2E5DB7-3215-48D1-92F9-78D3C848F9A7}" srcOrd="1" destOrd="0" presId="urn:microsoft.com/office/officeart/2005/8/layout/vList5"/>
    <dgm:cxn modelId="{3786C357-36C4-4A67-AAA4-AE96ABA65D01}" type="presParOf" srcId="{5DF0D176-BDC2-41A9-9906-0C6CFADA78EB}" destId="{3C0F66BA-C326-4B34-8686-6964D27E0B47}" srcOrd="1" destOrd="0" presId="urn:microsoft.com/office/officeart/2005/8/layout/vList5"/>
    <dgm:cxn modelId="{6E7635AF-A54E-435F-81DD-B4152B0E7910}" type="presParOf" srcId="{5DF0D176-BDC2-41A9-9906-0C6CFADA78EB}" destId="{D2DEAF0F-0E63-4AE4-BA6E-25689E7C6569}" srcOrd="2" destOrd="0" presId="urn:microsoft.com/office/officeart/2005/8/layout/vList5"/>
    <dgm:cxn modelId="{D9F2D42F-31A4-48A1-88EC-6E7F88AEFBA8}" type="presParOf" srcId="{D2DEAF0F-0E63-4AE4-BA6E-25689E7C6569}" destId="{B454A9D8-40F6-4780-B420-C6521A6B35B1}" srcOrd="0" destOrd="0" presId="urn:microsoft.com/office/officeart/2005/8/layout/vList5"/>
    <dgm:cxn modelId="{B16D4F36-AA9D-4E61-8586-D84B30E65944}" type="presParOf" srcId="{D2DEAF0F-0E63-4AE4-BA6E-25689E7C6569}" destId="{FE228DA4-F261-4B8F-9301-F59A6F73D8A4}" srcOrd="1" destOrd="0" presId="urn:microsoft.com/office/officeart/2005/8/layout/vList5"/>
    <dgm:cxn modelId="{6879F71F-ACF0-4997-A63A-CFDDF9960242}" type="presParOf" srcId="{5DF0D176-BDC2-41A9-9906-0C6CFADA78EB}" destId="{51DD96A8-415B-4A02-9A82-CDDAE91DD55C}" srcOrd="3" destOrd="0" presId="urn:microsoft.com/office/officeart/2005/8/layout/vList5"/>
    <dgm:cxn modelId="{6B9E2320-38B8-4921-8B68-03DDD428742A}" type="presParOf" srcId="{5DF0D176-BDC2-41A9-9906-0C6CFADA78EB}" destId="{88C89D83-0262-4462-AF31-FE373B5C3BB3}" srcOrd="4" destOrd="0" presId="urn:microsoft.com/office/officeart/2005/8/layout/vList5"/>
    <dgm:cxn modelId="{07F69A4D-ED16-4B5A-AC37-1E5F4CD6D3ED}" type="presParOf" srcId="{88C89D83-0262-4462-AF31-FE373B5C3BB3}" destId="{12D5CE00-3189-41B4-B121-89D9989E52F7}" srcOrd="0" destOrd="0" presId="urn:microsoft.com/office/officeart/2005/8/layout/vList5"/>
    <dgm:cxn modelId="{8FCDBDF4-DBE5-455F-A1DD-C43D0632DF71}" type="presParOf" srcId="{88C89D83-0262-4462-AF31-FE373B5C3BB3}" destId="{F6D0CA08-253D-4F6B-BBBB-214FB6914DDB}"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2E5DB7-3215-48D1-92F9-78D3C848F9A7}">
      <dsp:nvSpPr>
        <dsp:cNvPr id="0" name=""/>
        <dsp:cNvSpPr/>
      </dsp:nvSpPr>
      <dsp:spPr>
        <a:xfrm rot="5400000">
          <a:off x="5793916" y="-1915329"/>
          <a:ext cx="846079" cy="4891462"/>
        </a:xfrm>
        <a:prstGeom prst="round2SameRect">
          <a:avLst/>
        </a:prstGeom>
        <a:solidFill>
          <a:schemeClr val="accent3">
            <a:alpha val="90000"/>
            <a:tint val="40000"/>
            <a:hueOff val="0"/>
            <a:satOff val="0"/>
            <a:lumOff val="0"/>
            <a:alphaOff val="0"/>
          </a:schemeClr>
        </a:solidFill>
        <a:ln w="25400" cap="flat"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43815" rIns="87630" bIns="43815" numCol="1" spcCol="1270" anchor="ctr" anchorCtr="0">
          <a:noAutofit/>
        </a:bodyPr>
        <a:lstStyle/>
        <a:p>
          <a:pPr marL="171450" lvl="1" indent="-171450" algn="l" defTabSz="711200">
            <a:lnSpc>
              <a:spcPct val="90000"/>
            </a:lnSpc>
            <a:spcBef>
              <a:spcPct val="0"/>
            </a:spcBef>
            <a:spcAft>
              <a:spcPct val="15000"/>
            </a:spcAft>
            <a:buNone/>
          </a:pPr>
          <a:r>
            <a:rPr lang="en-GB" sz="1300" b="0" kern="1200">
              <a:solidFill>
                <a:prstClr val="black">
                  <a:hueOff val="0"/>
                  <a:satOff val="0"/>
                  <a:lumOff val="0"/>
                  <a:alphaOff val="0"/>
                </a:prstClr>
              </a:solidFill>
              <a:latin typeface="Arial Nova"/>
              <a:ea typeface="+mn-ea"/>
              <a:cs typeface="+mn-cs"/>
            </a:rPr>
            <a:t>It is not. This will continue to be made clear at all sessions with schools. </a:t>
          </a:r>
          <a:endParaRPr lang="en-US" sz="1300" b="0" kern="1200">
            <a:solidFill>
              <a:prstClr val="black">
                <a:hueOff val="0"/>
                <a:satOff val="0"/>
                <a:lumOff val="0"/>
                <a:alphaOff val="0"/>
              </a:prstClr>
            </a:solidFill>
            <a:latin typeface="Arial Nova"/>
            <a:ea typeface="+mn-ea"/>
            <a:cs typeface="+mn-cs"/>
          </a:endParaRPr>
        </a:p>
      </dsp:txBody>
      <dsp:txXfrm rot="-5400000">
        <a:off x="3771225" y="148664"/>
        <a:ext cx="4850160" cy="763475"/>
      </dsp:txXfrm>
    </dsp:sp>
    <dsp:sp modelId="{0D1AF2CF-00FA-4673-923B-65E2478502E5}">
      <dsp:nvSpPr>
        <dsp:cNvPr id="0" name=""/>
        <dsp:cNvSpPr/>
      </dsp:nvSpPr>
      <dsp:spPr>
        <a:xfrm>
          <a:off x="365" y="1602"/>
          <a:ext cx="3770859" cy="1057599"/>
        </a:xfrm>
        <a:prstGeom prst="roundRec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l" defTabSz="711200">
            <a:lnSpc>
              <a:spcPct val="90000"/>
            </a:lnSpc>
            <a:spcBef>
              <a:spcPct val="0"/>
            </a:spcBef>
            <a:spcAft>
              <a:spcPct val="35000"/>
            </a:spcAft>
            <a:buNone/>
          </a:pPr>
          <a:r>
            <a:rPr lang="en-GB" sz="1600" b="1" kern="1200"/>
            <a:t>This </a:t>
          </a:r>
          <a:r>
            <a:rPr lang="en-GB" sz="1500" b="1" kern="1200">
              <a:solidFill>
                <a:prstClr val="white"/>
              </a:solidFill>
              <a:latin typeface="Arial Nova"/>
              <a:ea typeface="+mn-ea"/>
              <a:cs typeface="+mn-cs"/>
            </a:rPr>
            <a:t>feels like a push to become an academy</a:t>
          </a:r>
          <a:endParaRPr lang="en-US" sz="1500" b="1" kern="1200">
            <a:solidFill>
              <a:prstClr val="white"/>
            </a:solidFill>
            <a:latin typeface="Arial Nova"/>
            <a:ea typeface="+mn-ea"/>
            <a:cs typeface="+mn-cs"/>
          </a:endParaRPr>
        </a:p>
      </dsp:txBody>
      <dsp:txXfrm>
        <a:off x="51993" y="53230"/>
        <a:ext cx="3667603" cy="954343"/>
      </dsp:txXfrm>
    </dsp:sp>
    <dsp:sp modelId="{FE228DA4-F261-4B8F-9301-F59A6F73D8A4}">
      <dsp:nvSpPr>
        <dsp:cNvPr id="0" name=""/>
        <dsp:cNvSpPr/>
      </dsp:nvSpPr>
      <dsp:spPr>
        <a:xfrm rot="5400000">
          <a:off x="5781656" y="-821100"/>
          <a:ext cx="846079" cy="4923964"/>
        </a:xfrm>
        <a:prstGeom prst="round2SameRect">
          <a:avLst/>
        </a:prstGeom>
        <a:solidFill>
          <a:schemeClr val="accent3">
            <a:alpha val="90000"/>
            <a:tint val="40000"/>
            <a:hueOff val="0"/>
            <a:satOff val="0"/>
            <a:lumOff val="0"/>
            <a:alphaOff val="0"/>
          </a:schemeClr>
        </a:solidFill>
        <a:ln w="25400" cap="flat"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43815" rIns="87630" bIns="43815" numCol="1" spcCol="1270" anchor="ctr" anchorCtr="0">
          <a:noAutofit/>
        </a:bodyPr>
        <a:lstStyle/>
        <a:p>
          <a:pPr marL="114300" lvl="1" indent="-114300" algn="l" defTabSz="533400">
            <a:lnSpc>
              <a:spcPct val="90000"/>
            </a:lnSpc>
            <a:spcBef>
              <a:spcPct val="0"/>
            </a:spcBef>
            <a:spcAft>
              <a:spcPct val="15000"/>
            </a:spcAft>
            <a:buFont typeface="Arial" panose="020B0604020202020204" pitchFamily="34" charset="0"/>
            <a:buNone/>
          </a:pPr>
          <a:r>
            <a:rPr lang="en-GB" sz="1300" b="0" kern="1200">
              <a:solidFill>
                <a:prstClr val="black">
                  <a:hueOff val="0"/>
                  <a:satOff val="0"/>
                  <a:lumOff val="0"/>
                  <a:alphaOff val="0"/>
                </a:prstClr>
              </a:solidFill>
              <a:latin typeface="Arial Nova"/>
              <a:ea typeface="+mn-ea"/>
              <a:cs typeface="+mn-cs"/>
            </a:rPr>
            <a:t>No decision has yet been made. There will be a detailed business case considering all the options available. </a:t>
          </a:r>
          <a:endParaRPr lang="en-US" sz="1300" b="0" kern="1200">
            <a:solidFill>
              <a:prstClr val="black">
                <a:hueOff val="0"/>
                <a:satOff val="0"/>
                <a:lumOff val="0"/>
                <a:alphaOff val="0"/>
              </a:prstClr>
            </a:solidFill>
            <a:latin typeface="Arial Nova"/>
            <a:ea typeface="+mn-ea"/>
            <a:cs typeface="+mn-cs"/>
          </a:endParaRPr>
        </a:p>
      </dsp:txBody>
      <dsp:txXfrm rot="-5400000">
        <a:off x="3742714" y="1259144"/>
        <a:ext cx="4882662" cy="763475"/>
      </dsp:txXfrm>
    </dsp:sp>
    <dsp:sp modelId="{B454A9D8-40F6-4780-B420-C6521A6B35B1}">
      <dsp:nvSpPr>
        <dsp:cNvPr id="0" name=""/>
        <dsp:cNvSpPr/>
      </dsp:nvSpPr>
      <dsp:spPr>
        <a:xfrm>
          <a:off x="365" y="1112082"/>
          <a:ext cx="3742348" cy="1057599"/>
        </a:xfrm>
        <a:prstGeom prst="roundRec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7150" tIns="28575" rIns="57150" bIns="28575" numCol="1" spcCol="1270" anchor="ctr" anchorCtr="0">
          <a:noAutofit/>
        </a:bodyPr>
        <a:lstStyle/>
        <a:p>
          <a:pPr marL="171450" lvl="1" indent="-171450" algn="l" defTabSz="711200">
            <a:lnSpc>
              <a:spcPct val="90000"/>
            </a:lnSpc>
            <a:spcBef>
              <a:spcPct val="0"/>
            </a:spcBef>
            <a:spcAft>
              <a:spcPct val="15000"/>
            </a:spcAft>
            <a:buNone/>
          </a:pPr>
          <a:r>
            <a:rPr lang="en-GB" sz="1500" b="1" kern="1200">
              <a:solidFill>
                <a:prstClr val="white"/>
              </a:solidFill>
              <a:latin typeface="Arial Nova"/>
              <a:ea typeface="+mn-ea"/>
              <a:cs typeface="+mn-cs"/>
            </a:rPr>
            <a:t>The decision has already been made</a:t>
          </a:r>
          <a:endParaRPr lang="en-US" sz="1500" b="1" kern="1200">
            <a:solidFill>
              <a:prstClr val="white"/>
            </a:solidFill>
            <a:latin typeface="Arial Nova"/>
            <a:ea typeface="+mn-ea"/>
            <a:cs typeface="+mn-cs"/>
          </a:endParaRPr>
        </a:p>
      </dsp:txBody>
      <dsp:txXfrm>
        <a:off x="51993" y="1163710"/>
        <a:ext cx="3639092" cy="954343"/>
      </dsp:txXfrm>
    </dsp:sp>
    <dsp:sp modelId="{F6D0CA08-253D-4F6B-BBBB-214FB6914DDB}">
      <dsp:nvSpPr>
        <dsp:cNvPr id="0" name=""/>
        <dsp:cNvSpPr/>
      </dsp:nvSpPr>
      <dsp:spPr>
        <a:xfrm rot="5400000">
          <a:off x="5790829" y="302921"/>
          <a:ext cx="846079" cy="4896879"/>
        </a:xfrm>
        <a:prstGeom prst="round2SameRect">
          <a:avLst/>
        </a:prstGeom>
        <a:solidFill>
          <a:schemeClr val="accent3">
            <a:alpha val="90000"/>
            <a:tint val="40000"/>
            <a:hueOff val="0"/>
            <a:satOff val="0"/>
            <a:lumOff val="0"/>
            <a:alphaOff val="0"/>
          </a:schemeClr>
        </a:solidFill>
        <a:ln w="25400" cap="flat"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24765" rIns="49530" bIns="24765" numCol="1" spcCol="1270" anchor="ctr" anchorCtr="0">
          <a:noAutofit/>
        </a:bodyPr>
        <a:lstStyle/>
        <a:p>
          <a:pPr marL="114300" lvl="1" indent="-114300" algn="l" defTabSz="577850">
            <a:lnSpc>
              <a:spcPct val="90000"/>
            </a:lnSpc>
            <a:spcBef>
              <a:spcPct val="0"/>
            </a:spcBef>
            <a:spcAft>
              <a:spcPct val="15000"/>
            </a:spcAft>
            <a:buFont typeface="Arial" panose="020B0604020202020204" pitchFamily="34" charset="0"/>
            <a:buNone/>
          </a:pPr>
          <a:r>
            <a:rPr lang="en-GB" sz="1300" b="0" kern="1200">
              <a:solidFill>
                <a:prstClr val="black">
                  <a:hueOff val="0"/>
                  <a:satOff val="0"/>
                  <a:lumOff val="0"/>
                  <a:alphaOff val="0"/>
                </a:prstClr>
              </a:solidFill>
              <a:latin typeface="Arial Nova"/>
              <a:ea typeface="+mn-ea"/>
              <a:cs typeface="+mn-cs"/>
            </a:rPr>
            <a:t>We will work with schools to explore the options. The decision is a Cabinet decision that has been delegated to Sue Harrison and the Lead Member for Children, Young People and Families.</a:t>
          </a:r>
          <a:endParaRPr lang="en-US" sz="1300" b="0" kern="1200">
            <a:solidFill>
              <a:prstClr val="black">
                <a:hueOff val="0"/>
                <a:satOff val="0"/>
                <a:lumOff val="0"/>
                <a:alphaOff val="0"/>
              </a:prstClr>
            </a:solidFill>
            <a:latin typeface="Arial Nova"/>
            <a:ea typeface="+mn-ea"/>
            <a:cs typeface="+mn-cs"/>
          </a:endParaRPr>
        </a:p>
      </dsp:txBody>
      <dsp:txXfrm rot="-5400000">
        <a:off x="3765429" y="2369623"/>
        <a:ext cx="4855577" cy="763475"/>
      </dsp:txXfrm>
    </dsp:sp>
    <dsp:sp modelId="{12D5CE00-3189-41B4-B121-89D9989E52F7}">
      <dsp:nvSpPr>
        <dsp:cNvPr id="0" name=""/>
        <dsp:cNvSpPr/>
      </dsp:nvSpPr>
      <dsp:spPr>
        <a:xfrm>
          <a:off x="365" y="2222561"/>
          <a:ext cx="3765064" cy="1057599"/>
        </a:xfrm>
        <a:prstGeom prst="roundRec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7150" tIns="28575" rIns="57150" bIns="28575" numCol="1" spcCol="1270" anchor="ctr" anchorCtr="0">
          <a:noAutofit/>
        </a:bodyPr>
        <a:lstStyle/>
        <a:p>
          <a:pPr marL="171450" lvl="1" indent="-171450" algn="l" defTabSz="711200">
            <a:lnSpc>
              <a:spcPct val="90000"/>
            </a:lnSpc>
            <a:spcBef>
              <a:spcPct val="0"/>
            </a:spcBef>
            <a:spcAft>
              <a:spcPct val="15000"/>
            </a:spcAft>
            <a:buNone/>
          </a:pPr>
          <a:r>
            <a:rPr lang="en-GB" sz="1500" b="1" kern="1200"/>
            <a:t>There must be formal consultation</a:t>
          </a:r>
          <a:endParaRPr lang="en-US" sz="1500" b="0" kern="1200">
            <a:solidFill>
              <a:prstClr val="black">
                <a:hueOff val="0"/>
                <a:satOff val="0"/>
                <a:lumOff val="0"/>
                <a:alphaOff val="0"/>
              </a:prstClr>
            </a:solidFill>
            <a:latin typeface="Arial Nova"/>
            <a:ea typeface="+mn-ea"/>
            <a:cs typeface="+mn-cs"/>
          </a:endParaRPr>
        </a:p>
      </dsp:txBody>
      <dsp:txXfrm>
        <a:off x="51993" y="2274189"/>
        <a:ext cx="3661808" cy="954343"/>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EA71174-EE1C-CCA8-3F6F-26C96F534F4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81EAB4F3-4782-07E4-A430-00495EB7DD9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3700032-4755-4853-A1C7-86F1521116B9}" type="datetimeFigureOut">
              <a:rPr lang="en-GB" smtClean="0"/>
              <a:t>25/06/2024</a:t>
            </a:fld>
            <a:endParaRPr lang="en-GB"/>
          </a:p>
        </p:txBody>
      </p:sp>
      <p:sp>
        <p:nvSpPr>
          <p:cNvPr id="4" name="Footer Placeholder 3">
            <a:extLst>
              <a:ext uri="{FF2B5EF4-FFF2-40B4-BE49-F238E27FC236}">
                <a16:creationId xmlns:a16="http://schemas.microsoft.com/office/drawing/2014/main" id="{79F38C70-27A4-7087-AE8B-4736D521968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ED5388BB-0E68-398D-0546-63A0F93F289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CDB9A2E-D9EA-449F-83F7-02E3D59A3E07}" type="slidenum">
              <a:rPr lang="en-GB" smtClean="0"/>
              <a:t>‹#›</a:t>
            </a:fld>
            <a:endParaRPr lang="en-GB"/>
          </a:p>
        </p:txBody>
      </p:sp>
    </p:spTree>
    <p:extLst>
      <p:ext uri="{BB962C8B-B14F-4D97-AF65-F5344CB8AC3E}">
        <p14:creationId xmlns:p14="http://schemas.microsoft.com/office/powerpoint/2010/main" val="10826991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5ACA597-D0FC-49B8-89F5-D53AACD26BB3}" type="datetimeFigureOut">
              <a:rPr lang="en-GB" smtClean="0"/>
              <a:t>25/06/2024</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06BD850-0564-4E4B-BE85-B7205CE7C8D7}" type="slidenum">
              <a:rPr lang="en-GB" smtClean="0"/>
              <a:t>‹#›</a:t>
            </a:fld>
            <a:endParaRPr lang="en-GB"/>
          </a:p>
        </p:txBody>
      </p:sp>
    </p:spTree>
    <p:extLst>
      <p:ext uri="{BB962C8B-B14F-4D97-AF65-F5344CB8AC3E}">
        <p14:creationId xmlns:p14="http://schemas.microsoft.com/office/powerpoint/2010/main" val="1622116193"/>
      </p:ext>
    </p:extLst>
  </p:cSld>
  <p:clrMap bg1="lt1" tx1="dk1" bg2="lt2" tx2="dk2" accent1="accent1" accent2="accent2" accent3="accent3" accent4="accent4" accent5="accent5" accent6="accent6" hlink="hlink" folHlink="folHlink"/>
  <p:notesStyle>
    <a:lvl1pPr marL="0" algn="l" defTabSz="779252" rtl="0" eaLnBrk="1" latinLnBrk="0" hangingPunct="1">
      <a:defRPr sz="1000" kern="1200">
        <a:solidFill>
          <a:schemeClr val="tx1"/>
        </a:solidFill>
        <a:latin typeface="Arial Nova Light" pitchFamily="34" charset="0"/>
        <a:ea typeface="+mn-ea"/>
        <a:cs typeface="Arial Nova Light" pitchFamily="34" charset="0"/>
      </a:defRPr>
    </a:lvl1pPr>
    <a:lvl2pPr marL="389626" algn="l" defTabSz="779252" rtl="0" eaLnBrk="1" latinLnBrk="0" hangingPunct="1">
      <a:defRPr sz="1000" kern="1200">
        <a:solidFill>
          <a:schemeClr val="tx1"/>
        </a:solidFill>
        <a:latin typeface="Arial Nova Light" pitchFamily="34" charset="0"/>
        <a:ea typeface="+mn-ea"/>
        <a:cs typeface="Arial Nova Light" pitchFamily="34" charset="0"/>
      </a:defRPr>
    </a:lvl2pPr>
    <a:lvl3pPr marL="779252" algn="l" defTabSz="779252" rtl="0" eaLnBrk="1" latinLnBrk="0" hangingPunct="1">
      <a:defRPr sz="1000" kern="1200">
        <a:solidFill>
          <a:schemeClr val="tx1"/>
        </a:solidFill>
        <a:latin typeface="Arial Nova Light" pitchFamily="34" charset="0"/>
        <a:ea typeface="+mn-ea"/>
        <a:cs typeface="Arial Nova Light" pitchFamily="34" charset="0"/>
      </a:defRPr>
    </a:lvl3pPr>
    <a:lvl4pPr marL="1168878" algn="l" defTabSz="779252" rtl="0" eaLnBrk="1" latinLnBrk="0" hangingPunct="1">
      <a:defRPr sz="1000" kern="1200">
        <a:solidFill>
          <a:schemeClr val="tx1"/>
        </a:solidFill>
        <a:latin typeface="Arial Nova Light" pitchFamily="34" charset="0"/>
        <a:ea typeface="+mn-ea"/>
        <a:cs typeface="Arial Nova Light" pitchFamily="34" charset="0"/>
      </a:defRPr>
    </a:lvl4pPr>
    <a:lvl5pPr marL="1558503" algn="l" defTabSz="779252" rtl="0" eaLnBrk="1" latinLnBrk="0" hangingPunct="1">
      <a:defRPr sz="1000" kern="1200">
        <a:solidFill>
          <a:schemeClr val="tx1"/>
        </a:solidFill>
        <a:latin typeface="Arial Nova Light" pitchFamily="34" charset="0"/>
        <a:ea typeface="+mn-ea"/>
        <a:cs typeface="Arial Nova Light" pitchFamily="34" charset="0"/>
      </a:defRPr>
    </a:lvl5pPr>
    <a:lvl6pPr marL="1948129" algn="l" defTabSz="779252" rtl="0" eaLnBrk="1" latinLnBrk="0" hangingPunct="1">
      <a:defRPr sz="1000" kern="1200">
        <a:solidFill>
          <a:schemeClr val="tx1"/>
        </a:solidFill>
        <a:latin typeface="+mn-lt"/>
        <a:ea typeface="+mn-ea"/>
        <a:cs typeface="+mn-cs"/>
      </a:defRPr>
    </a:lvl6pPr>
    <a:lvl7pPr marL="2337755" algn="l" defTabSz="779252" rtl="0" eaLnBrk="1" latinLnBrk="0" hangingPunct="1">
      <a:defRPr sz="1000" kern="1200">
        <a:solidFill>
          <a:schemeClr val="tx1"/>
        </a:solidFill>
        <a:latin typeface="+mn-lt"/>
        <a:ea typeface="+mn-ea"/>
        <a:cs typeface="+mn-cs"/>
      </a:defRPr>
    </a:lvl7pPr>
    <a:lvl8pPr marL="2727381" algn="l" defTabSz="779252" rtl="0" eaLnBrk="1" latinLnBrk="0" hangingPunct="1">
      <a:defRPr sz="1000" kern="1200">
        <a:solidFill>
          <a:schemeClr val="tx1"/>
        </a:solidFill>
        <a:latin typeface="+mn-lt"/>
        <a:ea typeface="+mn-ea"/>
        <a:cs typeface="+mn-cs"/>
      </a:defRPr>
    </a:lvl8pPr>
    <a:lvl9pPr marL="3117007" algn="l" defTabSz="779252" rtl="0" eaLnBrk="1" latinLnBrk="0" hangingPunct="1">
      <a:defRPr sz="10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E7E278F4-0185-7B2E-89C8-3E498A59D043}"/>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1355" y="0"/>
            <a:ext cx="9141289" cy="5143499"/>
          </a:xfrm>
          <a:prstGeom prst="rect">
            <a:avLst/>
          </a:prstGeom>
        </p:spPr>
      </p:pic>
      <p:sp>
        <p:nvSpPr>
          <p:cNvPr id="2" name="Title 1"/>
          <p:cNvSpPr>
            <a:spLocks noGrp="1"/>
          </p:cNvSpPr>
          <p:nvPr>
            <p:ph type="ctrTitle"/>
          </p:nvPr>
        </p:nvSpPr>
        <p:spPr>
          <a:xfrm>
            <a:off x="469621" y="1311306"/>
            <a:ext cx="5246581" cy="1102519"/>
          </a:xfrm>
        </p:spPr>
        <p:txBody>
          <a:bodyPr>
            <a:normAutofit/>
          </a:bodyPr>
          <a:lstStyle>
            <a:lvl1pPr algn="l">
              <a:defRPr sz="2700" b="1">
                <a:solidFill>
                  <a:schemeClr val="tx1"/>
                </a:solidFill>
                <a:latin typeface="Arial Nova" pitchFamily="34" charset="0"/>
              </a:defRPr>
            </a:lvl1pPr>
          </a:lstStyle>
          <a:p>
            <a:r>
              <a:rPr lang="en-US"/>
              <a:t>Click to edit Master title style</a:t>
            </a:r>
            <a:endParaRPr lang="en-GB"/>
          </a:p>
        </p:txBody>
      </p:sp>
      <p:sp>
        <p:nvSpPr>
          <p:cNvPr id="3" name="Subtitle 2"/>
          <p:cNvSpPr>
            <a:spLocks noGrp="1"/>
          </p:cNvSpPr>
          <p:nvPr>
            <p:ph type="subTitle" idx="1"/>
          </p:nvPr>
        </p:nvSpPr>
        <p:spPr>
          <a:xfrm>
            <a:off x="482777" y="2445432"/>
            <a:ext cx="5219195" cy="1314450"/>
          </a:xfrm>
        </p:spPr>
        <p:txBody>
          <a:bodyPr>
            <a:normAutofit/>
          </a:bodyPr>
          <a:lstStyle>
            <a:lvl1pPr marL="0" indent="0" algn="l">
              <a:buNone/>
              <a:defRPr sz="1500">
                <a:solidFill>
                  <a:schemeClr val="tx1"/>
                </a:solidFill>
                <a:latin typeface="Arial Nova" pitchFamily="34" charset="0"/>
              </a:defRPr>
            </a:lvl1pPr>
            <a:lvl2pPr marL="389626" indent="0" algn="ctr">
              <a:buNone/>
              <a:defRPr>
                <a:solidFill>
                  <a:schemeClr val="tx1">
                    <a:tint val="75000"/>
                  </a:schemeClr>
                </a:solidFill>
              </a:defRPr>
            </a:lvl2pPr>
            <a:lvl3pPr marL="779252" indent="0" algn="ctr">
              <a:buNone/>
              <a:defRPr>
                <a:solidFill>
                  <a:schemeClr val="tx1">
                    <a:tint val="75000"/>
                  </a:schemeClr>
                </a:solidFill>
              </a:defRPr>
            </a:lvl3pPr>
            <a:lvl4pPr marL="1168878" indent="0" algn="ctr">
              <a:buNone/>
              <a:defRPr>
                <a:solidFill>
                  <a:schemeClr val="tx1">
                    <a:tint val="75000"/>
                  </a:schemeClr>
                </a:solidFill>
              </a:defRPr>
            </a:lvl4pPr>
            <a:lvl5pPr marL="1558503" indent="0" algn="ctr">
              <a:buNone/>
              <a:defRPr>
                <a:solidFill>
                  <a:schemeClr val="tx1">
                    <a:tint val="75000"/>
                  </a:schemeClr>
                </a:solidFill>
              </a:defRPr>
            </a:lvl5pPr>
            <a:lvl6pPr marL="1948129" indent="0" algn="ctr">
              <a:buNone/>
              <a:defRPr>
                <a:solidFill>
                  <a:schemeClr val="tx1">
                    <a:tint val="75000"/>
                  </a:schemeClr>
                </a:solidFill>
              </a:defRPr>
            </a:lvl6pPr>
            <a:lvl7pPr marL="2337755" indent="0" algn="ctr">
              <a:buNone/>
              <a:defRPr>
                <a:solidFill>
                  <a:schemeClr val="tx1">
                    <a:tint val="75000"/>
                  </a:schemeClr>
                </a:solidFill>
              </a:defRPr>
            </a:lvl7pPr>
            <a:lvl8pPr marL="2727381" indent="0" algn="ctr">
              <a:buNone/>
              <a:defRPr>
                <a:solidFill>
                  <a:schemeClr val="tx1">
                    <a:tint val="75000"/>
                  </a:schemeClr>
                </a:solidFill>
              </a:defRPr>
            </a:lvl8pPr>
            <a:lvl9pPr marL="3117007" indent="0" algn="ctr">
              <a:buNone/>
              <a:defRPr>
                <a:solidFill>
                  <a:schemeClr val="tx1">
                    <a:tint val="75000"/>
                  </a:schemeClr>
                </a:solidFill>
              </a:defRPr>
            </a:lvl9pPr>
          </a:lstStyle>
          <a:p>
            <a:r>
              <a:rPr lang="en-US"/>
              <a:t>Click to edit Master subtitle style</a:t>
            </a:r>
            <a:endParaRPr lang="en-GB"/>
          </a:p>
        </p:txBody>
      </p:sp>
    </p:spTree>
    <p:extLst>
      <p:ext uri="{BB962C8B-B14F-4D97-AF65-F5344CB8AC3E}">
        <p14:creationId xmlns:p14="http://schemas.microsoft.com/office/powerpoint/2010/main" val="32981337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pic>
        <p:nvPicPr>
          <p:cNvPr id="7" name="Picture 6" descr="Chart&#10;&#10;Description automatically generated with low confidence">
            <a:extLst>
              <a:ext uri="{FF2B5EF4-FFF2-40B4-BE49-F238E27FC236}">
                <a16:creationId xmlns:a16="http://schemas.microsoft.com/office/drawing/2014/main" id="{F4814FA2-8781-4A40-BC3B-4467FA2908BA}"/>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88" t="19201" r="63387" b="41600"/>
          <a:stretch/>
        </p:blipFill>
        <p:spPr>
          <a:xfrm>
            <a:off x="611560" y="987574"/>
            <a:ext cx="2736304" cy="2016224"/>
          </a:xfrm>
          <a:prstGeom prst="rect">
            <a:avLst/>
          </a:prstGeom>
        </p:spPr>
      </p:pic>
    </p:spTree>
    <p:extLst>
      <p:ext uri="{BB962C8B-B14F-4D97-AF65-F5344CB8AC3E}">
        <p14:creationId xmlns:p14="http://schemas.microsoft.com/office/powerpoint/2010/main" val="2620833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0927" y="1059582"/>
            <a:ext cx="3983182" cy="3394472"/>
          </a:xfrm>
        </p:spPr>
        <p:txBody>
          <a:bodyPr>
            <a:normAutofit/>
          </a:bodyPr>
          <a:lstStyle>
            <a:lvl1pPr>
              <a:defRPr sz="2000"/>
            </a:lvl1pPr>
            <a:lvl2pPr>
              <a:defRPr sz="1700"/>
            </a:lvl2pPr>
            <a:lvl3pPr>
              <a:defRPr sz="1500"/>
            </a:lvl3pPr>
            <a:lvl4pPr>
              <a:defRPr sz="1400"/>
            </a:lvl4pPr>
            <a:lvl5pPr>
              <a:defRPr sz="14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709891" y="1059582"/>
            <a:ext cx="3983182" cy="3394472"/>
          </a:xfrm>
        </p:spPr>
        <p:txBody>
          <a:bodyPr>
            <a:normAutofit/>
          </a:bodyPr>
          <a:lstStyle>
            <a:lvl1pPr>
              <a:defRPr sz="2000"/>
            </a:lvl1pPr>
            <a:lvl2pPr>
              <a:defRPr sz="1700"/>
            </a:lvl2pPr>
            <a:lvl3pPr>
              <a:defRPr sz="1500"/>
            </a:lvl3pPr>
            <a:lvl4pPr>
              <a:defRPr sz="1400"/>
            </a:lvl4pPr>
            <a:lvl5pPr>
              <a:defRPr sz="14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Title 1"/>
          <p:cNvSpPr>
            <a:spLocks noGrp="1"/>
          </p:cNvSpPr>
          <p:nvPr>
            <p:ph type="title"/>
          </p:nvPr>
        </p:nvSpPr>
        <p:spPr>
          <a:xfrm>
            <a:off x="457200" y="205978"/>
            <a:ext cx="8229600" cy="745592"/>
          </a:xfrm>
        </p:spPr>
        <p:txBody>
          <a:bodyPr/>
          <a:lstStyle/>
          <a:p>
            <a:r>
              <a:rPr lang="en-US"/>
              <a:t>Click to edit Master title style</a:t>
            </a:r>
            <a:endParaRPr lang="en-GB"/>
          </a:p>
        </p:txBody>
      </p:sp>
    </p:spTree>
    <p:extLst>
      <p:ext uri="{BB962C8B-B14F-4D97-AF65-F5344CB8AC3E}">
        <p14:creationId xmlns:p14="http://schemas.microsoft.com/office/powerpoint/2010/main" val="28499579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017741"/>
            <a:ext cx="4040188" cy="479822"/>
          </a:xfrm>
        </p:spPr>
        <p:txBody>
          <a:bodyPr anchor="ctr">
            <a:normAutofit/>
          </a:bodyPr>
          <a:lstStyle>
            <a:lvl1pPr marL="0" indent="0">
              <a:buNone/>
              <a:defRPr sz="1700" b="1"/>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lvl="0"/>
            <a:r>
              <a:rPr lang="en-US"/>
              <a:t>Click to edit Master text styles</a:t>
            </a:r>
          </a:p>
        </p:txBody>
      </p:sp>
      <p:sp>
        <p:nvSpPr>
          <p:cNvPr id="4" name="Content Placeholder 3"/>
          <p:cNvSpPr>
            <a:spLocks noGrp="1"/>
          </p:cNvSpPr>
          <p:nvPr>
            <p:ph sz="half" idx="2"/>
          </p:nvPr>
        </p:nvSpPr>
        <p:spPr>
          <a:xfrm>
            <a:off x="457200" y="1497563"/>
            <a:ext cx="4040188" cy="2963466"/>
          </a:xfrm>
        </p:spPr>
        <p:txBody>
          <a:bodyPr>
            <a:normAutofit/>
          </a:bodyPr>
          <a:lstStyle>
            <a:lvl1pPr>
              <a:defRPr sz="1700"/>
            </a:lvl1pPr>
            <a:lvl2pPr>
              <a:defRPr sz="1500"/>
            </a:lvl2pPr>
            <a:lvl3pPr>
              <a:defRPr sz="1400"/>
            </a:lvl3pPr>
            <a:lvl4pPr>
              <a:defRPr sz="1200"/>
            </a:lvl4pPr>
            <a:lvl5pPr>
              <a:defRPr sz="12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017741"/>
            <a:ext cx="4041775" cy="479822"/>
          </a:xfrm>
        </p:spPr>
        <p:txBody>
          <a:bodyPr anchor="ctr">
            <a:normAutofit/>
          </a:bodyPr>
          <a:lstStyle>
            <a:lvl1pPr marL="0" indent="0">
              <a:buNone/>
              <a:defRPr sz="1700" b="1"/>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lvl="0"/>
            <a:r>
              <a:rPr lang="en-US"/>
              <a:t>Click to edit Master text styles</a:t>
            </a:r>
          </a:p>
        </p:txBody>
      </p:sp>
      <p:sp>
        <p:nvSpPr>
          <p:cNvPr id="6" name="Content Placeholder 5"/>
          <p:cNvSpPr>
            <a:spLocks noGrp="1"/>
          </p:cNvSpPr>
          <p:nvPr>
            <p:ph sz="quarter" idx="4"/>
          </p:nvPr>
        </p:nvSpPr>
        <p:spPr>
          <a:xfrm>
            <a:off x="4645026" y="1497563"/>
            <a:ext cx="4041775" cy="2963466"/>
          </a:xfrm>
        </p:spPr>
        <p:txBody>
          <a:bodyPr>
            <a:normAutofit/>
          </a:bodyPr>
          <a:lstStyle>
            <a:lvl1pPr>
              <a:defRPr sz="1700"/>
            </a:lvl1pPr>
            <a:lvl2pPr>
              <a:defRPr sz="1500"/>
            </a:lvl2pPr>
            <a:lvl3pPr>
              <a:defRPr sz="1400"/>
            </a:lvl3pPr>
            <a:lvl4pPr>
              <a:defRPr sz="1200"/>
            </a:lvl4pPr>
            <a:lvl5pPr>
              <a:defRPr sz="12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Title 1"/>
          <p:cNvSpPr>
            <a:spLocks noGrp="1"/>
          </p:cNvSpPr>
          <p:nvPr>
            <p:ph type="title"/>
          </p:nvPr>
        </p:nvSpPr>
        <p:spPr>
          <a:xfrm>
            <a:off x="457200" y="205978"/>
            <a:ext cx="8229600" cy="745592"/>
          </a:xfrm>
        </p:spPr>
        <p:txBody>
          <a:bodyPr/>
          <a:lstStyle/>
          <a:p>
            <a:r>
              <a:rPr lang="en-US"/>
              <a:t>Click to edit Master title style</a:t>
            </a:r>
            <a:endParaRPr lang="en-GB"/>
          </a:p>
        </p:txBody>
      </p:sp>
    </p:spTree>
    <p:extLst>
      <p:ext uri="{BB962C8B-B14F-4D97-AF65-F5344CB8AC3E}">
        <p14:creationId xmlns:p14="http://schemas.microsoft.com/office/powerpoint/2010/main" val="15308226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Title Only">
    <p:spTree>
      <p:nvGrpSpPr>
        <p:cNvPr id="1" name=""/>
        <p:cNvGrpSpPr/>
        <p:nvPr/>
      </p:nvGrpSpPr>
      <p:grpSpPr>
        <a:xfrm>
          <a:off x="0" y="0"/>
          <a:ext cx="0" cy="0"/>
          <a:chOff x="0" y="0"/>
          <a:chExt cx="0" cy="0"/>
        </a:xfrm>
      </p:grpSpPr>
      <p:sp>
        <p:nvSpPr>
          <p:cNvPr id="7" name="Title 1"/>
          <p:cNvSpPr>
            <a:spLocks noGrp="1"/>
          </p:cNvSpPr>
          <p:nvPr>
            <p:ph type="title"/>
          </p:nvPr>
        </p:nvSpPr>
        <p:spPr>
          <a:xfrm>
            <a:off x="457200" y="205978"/>
            <a:ext cx="8229600" cy="745592"/>
          </a:xfrm>
        </p:spPr>
        <p:txBody>
          <a:bodyPr/>
          <a:lstStyle/>
          <a:p>
            <a:r>
              <a:rPr lang="en-US"/>
              <a:t>Click to edit Master title style</a:t>
            </a:r>
            <a:endParaRPr lang="en-GB"/>
          </a:p>
        </p:txBody>
      </p:sp>
    </p:spTree>
    <p:extLst>
      <p:ext uri="{BB962C8B-B14F-4D97-AF65-F5344CB8AC3E}">
        <p14:creationId xmlns:p14="http://schemas.microsoft.com/office/powerpoint/2010/main" val="6921367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pic>
        <p:nvPicPr>
          <p:cNvPr id="7" name="Picture 6" descr="Chart&#10;&#10;Description automatically generated with low confidence">
            <a:extLst>
              <a:ext uri="{FF2B5EF4-FFF2-40B4-BE49-F238E27FC236}">
                <a16:creationId xmlns:a16="http://schemas.microsoft.com/office/drawing/2014/main" id="{F4814FA2-8781-4A40-BC3B-4467FA2908BA}"/>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88" t="19201" r="63387" b="41600"/>
          <a:stretch/>
        </p:blipFill>
        <p:spPr>
          <a:xfrm>
            <a:off x="611560" y="987574"/>
            <a:ext cx="2736304" cy="2016224"/>
          </a:xfrm>
          <a:prstGeom prst="rect">
            <a:avLst/>
          </a:prstGeom>
        </p:spPr>
      </p:pic>
    </p:spTree>
    <p:extLst>
      <p:ext uri="{BB962C8B-B14F-4D97-AF65-F5344CB8AC3E}">
        <p14:creationId xmlns:p14="http://schemas.microsoft.com/office/powerpoint/2010/main" val="34689324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8"/>
            <a:ext cx="8229600" cy="745592"/>
          </a:xfrm>
        </p:spPr>
        <p:txBody>
          <a:bodyPr>
            <a:normAutofit/>
          </a:bodyPr>
          <a:lstStyle>
            <a:lvl1pPr>
              <a:defRPr sz="2400"/>
            </a:lvl1pPr>
          </a:lstStyle>
          <a:p>
            <a:r>
              <a:rPr lang="en-US"/>
              <a:t>Click to edit Master title style</a:t>
            </a:r>
            <a:endParaRPr lang="en-GB"/>
          </a:p>
        </p:txBody>
      </p:sp>
      <p:sp>
        <p:nvSpPr>
          <p:cNvPr id="3" name="Content Placeholder 2"/>
          <p:cNvSpPr>
            <a:spLocks noGrp="1"/>
          </p:cNvSpPr>
          <p:nvPr>
            <p:ph idx="1"/>
          </p:nvPr>
        </p:nvSpPr>
        <p:spPr>
          <a:xfrm>
            <a:off x="457200" y="1059582"/>
            <a:ext cx="8229600" cy="3394040"/>
          </a:xfrm>
        </p:spPr>
        <p:txBody>
          <a:bodyPr>
            <a:normAutofit/>
          </a:bodyPr>
          <a:lstStyle>
            <a:lvl1pPr>
              <a:defRPr sz="2000"/>
            </a:lvl1pPr>
            <a:lvl2pPr>
              <a:defRPr sz="1700"/>
            </a:lvl2pPr>
            <a:lvl3pPr>
              <a:defRPr sz="15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2049989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0927" y="1059582"/>
            <a:ext cx="3983182" cy="3394472"/>
          </a:xfrm>
        </p:spPr>
        <p:txBody>
          <a:bodyPr>
            <a:normAutofit/>
          </a:bodyPr>
          <a:lstStyle>
            <a:lvl1pPr>
              <a:defRPr sz="2000"/>
            </a:lvl1pPr>
            <a:lvl2pPr>
              <a:defRPr sz="1700"/>
            </a:lvl2pPr>
            <a:lvl3pPr>
              <a:defRPr sz="1500"/>
            </a:lvl3pPr>
            <a:lvl4pPr>
              <a:defRPr sz="1400"/>
            </a:lvl4pPr>
            <a:lvl5pPr>
              <a:defRPr sz="14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709891" y="1059582"/>
            <a:ext cx="3983182" cy="3394472"/>
          </a:xfrm>
        </p:spPr>
        <p:txBody>
          <a:bodyPr>
            <a:normAutofit/>
          </a:bodyPr>
          <a:lstStyle>
            <a:lvl1pPr>
              <a:defRPr sz="2000"/>
            </a:lvl1pPr>
            <a:lvl2pPr>
              <a:defRPr sz="1700"/>
            </a:lvl2pPr>
            <a:lvl3pPr>
              <a:defRPr sz="1500"/>
            </a:lvl3pPr>
            <a:lvl4pPr>
              <a:defRPr sz="1400"/>
            </a:lvl4pPr>
            <a:lvl5pPr>
              <a:defRPr sz="14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Title 1"/>
          <p:cNvSpPr>
            <a:spLocks noGrp="1"/>
          </p:cNvSpPr>
          <p:nvPr>
            <p:ph type="title"/>
          </p:nvPr>
        </p:nvSpPr>
        <p:spPr>
          <a:xfrm>
            <a:off x="457200" y="205978"/>
            <a:ext cx="8229600" cy="745592"/>
          </a:xfrm>
        </p:spPr>
        <p:txBody>
          <a:bodyPr/>
          <a:lstStyle/>
          <a:p>
            <a:r>
              <a:rPr lang="en-US"/>
              <a:t>Click to edit Master title style</a:t>
            </a:r>
            <a:endParaRPr lang="en-GB"/>
          </a:p>
        </p:txBody>
      </p:sp>
    </p:spTree>
    <p:extLst>
      <p:ext uri="{BB962C8B-B14F-4D97-AF65-F5344CB8AC3E}">
        <p14:creationId xmlns:p14="http://schemas.microsoft.com/office/powerpoint/2010/main" val="4034178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017741"/>
            <a:ext cx="4040188" cy="479822"/>
          </a:xfrm>
        </p:spPr>
        <p:txBody>
          <a:bodyPr anchor="ctr">
            <a:normAutofit/>
          </a:bodyPr>
          <a:lstStyle>
            <a:lvl1pPr marL="0" indent="0">
              <a:buNone/>
              <a:defRPr sz="1700" b="1"/>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lvl="0"/>
            <a:r>
              <a:rPr lang="en-US"/>
              <a:t>Click to edit Master text styles</a:t>
            </a:r>
          </a:p>
        </p:txBody>
      </p:sp>
      <p:sp>
        <p:nvSpPr>
          <p:cNvPr id="4" name="Content Placeholder 3"/>
          <p:cNvSpPr>
            <a:spLocks noGrp="1"/>
          </p:cNvSpPr>
          <p:nvPr>
            <p:ph sz="half" idx="2"/>
          </p:nvPr>
        </p:nvSpPr>
        <p:spPr>
          <a:xfrm>
            <a:off x="457200" y="1497563"/>
            <a:ext cx="4040188" cy="2963466"/>
          </a:xfrm>
        </p:spPr>
        <p:txBody>
          <a:bodyPr>
            <a:normAutofit/>
          </a:bodyPr>
          <a:lstStyle>
            <a:lvl1pPr>
              <a:defRPr sz="1700"/>
            </a:lvl1pPr>
            <a:lvl2pPr>
              <a:defRPr sz="1500"/>
            </a:lvl2pPr>
            <a:lvl3pPr>
              <a:defRPr sz="1400"/>
            </a:lvl3pPr>
            <a:lvl4pPr>
              <a:defRPr sz="1200"/>
            </a:lvl4pPr>
            <a:lvl5pPr>
              <a:defRPr sz="12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017741"/>
            <a:ext cx="4041775" cy="479822"/>
          </a:xfrm>
        </p:spPr>
        <p:txBody>
          <a:bodyPr anchor="ctr">
            <a:normAutofit/>
          </a:bodyPr>
          <a:lstStyle>
            <a:lvl1pPr marL="0" indent="0">
              <a:buNone/>
              <a:defRPr sz="1700" b="1"/>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lvl="0"/>
            <a:r>
              <a:rPr lang="en-US"/>
              <a:t>Click to edit Master text styles</a:t>
            </a:r>
          </a:p>
        </p:txBody>
      </p:sp>
      <p:sp>
        <p:nvSpPr>
          <p:cNvPr id="6" name="Content Placeholder 5"/>
          <p:cNvSpPr>
            <a:spLocks noGrp="1"/>
          </p:cNvSpPr>
          <p:nvPr>
            <p:ph sz="quarter" idx="4"/>
          </p:nvPr>
        </p:nvSpPr>
        <p:spPr>
          <a:xfrm>
            <a:off x="4645026" y="1497563"/>
            <a:ext cx="4041775" cy="2963466"/>
          </a:xfrm>
        </p:spPr>
        <p:txBody>
          <a:bodyPr>
            <a:normAutofit/>
          </a:bodyPr>
          <a:lstStyle>
            <a:lvl1pPr>
              <a:defRPr sz="1700"/>
            </a:lvl1pPr>
            <a:lvl2pPr>
              <a:defRPr sz="1500"/>
            </a:lvl2pPr>
            <a:lvl3pPr>
              <a:defRPr sz="1400"/>
            </a:lvl3pPr>
            <a:lvl4pPr>
              <a:defRPr sz="1200"/>
            </a:lvl4pPr>
            <a:lvl5pPr>
              <a:defRPr sz="12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Title 1"/>
          <p:cNvSpPr>
            <a:spLocks noGrp="1"/>
          </p:cNvSpPr>
          <p:nvPr>
            <p:ph type="title"/>
          </p:nvPr>
        </p:nvSpPr>
        <p:spPr>
          <a:xfrm>
            <a:off x="457200" y="205978"/>
            <a:ext cx="8229600" cy="745592"/>
          </a:xfrm>
        </p:spPr>
        <p:txBody>
          <a:bodyPr/>
          <a:lstStyle/>
          <a:p>
            <a:r>
              <a:rPr lang="en-US"/>
              <a:t>Click to edit Master title style</a:t>
            </a:r>
            <a:endParaRPr lang="en-GB"/>
          </a:p>
        </p:txBody>
      </p:sp>
    </p:spTree>
    <p:extLst>
      <p:ext uri="{BB962C8B-B14F-4D97-AF65-F5344CB8AC3E}">
        <p14:creationId xmlns:p14="http://schemas.microsoft.com/office/powerpoint/2010/main" val="3700166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Title 1"/>
          <p:cNvSpPr>
            <a:spLocks noGrp="1"/>
          </p:cNvSpPr>
          <p:nvPr>
            <p:ph type="title"/>
          </p:nvPr>
        </p:nvSpPr>
        <p:spPr>
          <a:xfrm>
            <a:off x="457200" y="205978"/>
            <a:ext cx="8229600" cy="745592"/>
          </a:xfrm>
        </p:spPr>
        <p:txBody>
          <a:bodyPr/>
          <a:lstStyle/>
          <a:p>
            <a:r>
              <a:rPr lang="en-US"/>
              <a:t>Click to edit Master title style</a:t>
            </a:r>
            <a:endParaRPr lang="en-GB"/>
          </a:p>
        </p:txBody>
      </p:sp>
    </p:spTree>
    <p:extLst>
      <p:ext uri="{BB962C8B-B14F-4D97-AF65-F5344CB8AC3E}">
        <p14:creationId xmlns:p14="http://schemas.microsoft.com/office/powerpoint/2010/main" val="29237810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7" name="Picture 6" descr="Chart&#10;&#10;Description automatically generated with low confidence">
            <a:extLst>
              <a:ext uri="{FF2B5EF4-FFF2-40B4-BE49-F238E27FC236}">
                <a16:creationId xmlns:a16="http://schemas.microsoft.com/office/drawing/2014/main" id="{F4814FA2-8781-4A40-BC3B-4467FA2908BA}"/>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88" t="19201" r="63387" b="41600"/>
          <a:stretch/>
        </p:blipFill>
        <p:spPr>
          <a:xfrm>
            <a:off x="611560" y="987574"/>
            <a:ext cx="2736304" cy="2016224"/>
          </a:xfrm>
          <a:prstGeom prst="rect">
            <a:avLst/>
          </a:prstGeom>
        </p:spPr>
      </p:pic>
    </p:spTree>
    <p:extLst>
      <p:ext uri="{BB962C8B-B14F-4D97-AF65-F5344CB8AC3E}">
        <p14:creationId xmlns:p14="http://schemas.microsoft.com/office/powerpoint/2010/main" val="40216746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0927" y="1059582"/>
            <a:ext cx="3983182" cy="3394472"/>
          </a:xfrm>
        </p:spPr>
        <p:txBody>
          <a:bodyPr>
            <a:normAutofit/>
          </a:bodyPr>
          <a:lstStyle>
            <a:lvl1pPr>
              <a:defRPr sz="2000"/>
            </a:lvl1pPr>
            <a:lvl2pPr>
              <a:defRPr sz="1700"/>
            </a:lvl2pPr>
            <a:lvl3pPr>
              <a:defRPr sz="1500"/>
            </a:lvl3pPr>
            <a:lvl4pPr>
              <a:defRPr sz="1400"/>
            </a:lvl4pPr>
            <a:lvl5pPr>
              <a:defRPr sz="14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709891" y="1059582"/>
            <a:ext cx="3983182" cy="3394472"/>
          </a:xfrm>
        </p:spPr>
        <p:txBody>
          <a:bodyPr>
            <a:normAutofit/>
          </a:bodyPr>
          <a:lstStyle>
            <a:lvl1pPr>
              <a:defRPr sz="2000"/>
            </a:lvl1pPr>
            <a:lvl2pPr>
              <a:defRPr sz="1700"/>
            </a:lvl2pPr>
            <a:lvl3pPr>
              <a:defRPr sz="1500"/>
            </a:lvl3pPr>
            <a:lvl4pPr>
              <a:defRPr sz="1400"/>
            </a:lvl4pPr>
            <a:lvl5pPr>
              <a:defRPr sz="14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Title 1"/>
          <p:cNvSpPr>
            <a:spLocks noGrp="1"/>
          </p:cNvSpPr>
          <p:nvPr>
            <p:ph type="title"/>
          </p:nvPr>
        </p:nvSpPr>
        <p:spPr>
          <a:xfrm>
            <a:off x="457200" y="205978"/>
            <a:ext cx="8229600" cy="745592"/>
          </a:xfrm>
        </p:spPr>
        <p:txBody>
          <a:bodyPr/>
          <a:lstStyle/>
          <a:p>
            <a:r>
              <a:rPr lang="en-US"/>
              <a:t>Click to edit Master title style</a:t>
            </a:r>
            <a:endParaRPr lang="en-GB"/>
          </a:p>
        </p:txBody>
      </p:sp>
    </p:spTree>
    <p:extLst>
      <p:ext uri="{BB962C8B-B14F-4D97-AF65-F5344CB8AC3E}">
        <p14:creationId xmlns:p14="http://schemas.microsoft.com/office/powerpoint/2010/main" val="37741257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017741"/>
            <a:ext cx="4040188" cy="479822"/>
          </a:xfrm>
        </p:spPr>
        <p:txBody>
          <a:bodyPr anchor="ctr">
            <a:normAutofit/>
          </a:bodyPr>
          <a:lstStyle>
            <a:lvl1pPr marL="0" indent="0">
              <a:buNone/>
              <a:defRPr sz="1700" b="1"/>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lvl="0"/>
            <a:r>
              <a:rPr lang="en-US"/>
              <a:t>Click to edit Master text styles</a:t>
            </a:r>
          </a:p>
        </p:txBody>
      </p:sp>
      <p:sp>
        <p:nvSpPr>
          <p:cNvPr id="4" name="Content Placeholder 3"/>
          <p:cNvSpPr>
            <a:spLocks noGrp="1"/>
          </p:cNvSpPr>
          <p:nvPr>
            <p:ph sz="half" idx="2"/>
          </p:nvPr>
        </p:nvSpPr>
        <p:spPr>
          <a:xfrm>
            <a:off x="457200" y="1497563"/>
            <a:ext cx="4040188" cy="2963466"/>
          </a:xfrm>
        </p:spPr>
        <p:txBody>
          <a:bodyPr>
            <a:normAutofit/>
          </a:bodyPr>
          <a:lstStyle>
            <a:lvl1pPr>
              <a:defRPr sz="1700"/>
            </a:lvl1pPr>
            <a:lvl2pPr>
              <a:defRPr sz="1500"/>
            </a:lvl2pPr>
            <a:lvl3pPr>
              <a:defRPr sz="1400"/>
            </a:lvl3pPr>
            <a:lvl4pPr>
              <a:defRPr sz="1200"/>
            </a:lvl4pPr>
            <a:lvl5pPr>
              <a:defRPr sz="12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017741"/>
            <a:ext cx="4041775" cy="479822"/>
          </a:xfrm>
        </p:spPr>
        <p:txBody>
          <a:bodyPr anchor="ctr">
            <a:normAutofit/>
          </a:bodyPr>
          <a:lstStyle>
            <a:lvl1pPr marL="0" indent="0">
              <a:buNone/>
              <a:defRPr sz="1700" b="1"/>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lvl="0"/>
            <a:r>
              <a:rPr lang="en-US"/>
              <a:t>Click to edit Master text styles</a:t>
            </a:r>
          </a:p>
        </p:txBody>
      </p:sp>
      <p:sp>
        <p:nvSpPr>
          <p:cNvPr id="6" name="Content Placeholder 5"/>
          <p:cNvSpPr>
            <a:spLocks noGrp="1"/>
          </p:cNvSpPr>
          <p:nvPr>
            <p:ph sz="quarter" idx="4"/>
          </p:nvPr>
        </p:nvSpPr>
        <p:spPr>
          <a:xfrm>
            <a:off x="4645026" y="1497563"/>
            <a:ext cx="4041775" cy="2963466"/>
          </a:xfrm>
        </p:spPr>
        <p:txBody>
          <a:bodyPr>
            <a:normAutofit/>
          </a:bodyPr>
          <a:lstStyle>
            <a:lvl1pPr>
              <a:defRPr sz="1700"/>
            </a:lvl1pPr>
            <a:lvl2pPr>
              <a:defRPr sz="1500"/>
            </a:lvl2pPr>
            <a:lvl3pPr>
              <a:defRPr sz="1400"/>
            </a:lvl3pPr>
            <a:lvl4pPr>
              <a:defRPr sz="1200"/>
            </a:lvl4pPr>
            <a:lvl5pPr>
              <a:defRPr sz="12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Title 1"/>
          <p:cNvSpPr>
            <a:spLocks noGrp="1"/>
          </p:cNvSpPr>
          <p:nvPr>
            <p:ph type="title"/>
          </p:nvPr>
        </p:nvSpPr>
        <p:spPr>
          <a:xfrm>
            <a:off x="457200" y="205978"/>
            <a:ext cx="8229600" cy="745592"/>
          </a:xfrm>
        </p:spPr>
        <p:txBody>
          <a:bodyPr/>
          <a:lstStyle/>
          <a:p>
            <a:r>
              <a:rPr lang="en-US"/>
              <a:t>Click to edit Master title style</a:t>
            </a:r>
            <a:endParaRPr lang="en-GB"/>
          </a:p>
        </p:txBody>
      </p:sp>
    </p:spTree>
    <p:extLst>
      <p:ext uri="{BB962C8B-B14F-4D97-AF65-F5344CB8AC3E}">
        <p14:creationId xmlns:p14="http://schemas.microsoft.com/office/powerpoint/2010/main" val="21290963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7" name="Title 1"/>
          <p:cNvSpPr>
            <a:spLocks noGrp="1"/>
          </p:cNvSpPr>
          <p:nvPr>
            <p:ph type="title"/>
          </p:nvPr>
        </p:nvSpPr>
        <p:spPr>
          <a:xfrm>
            <a:off x="457200" y="205978"/>
            <a:ext cx="8229600" cy="745592"/>
          </a:xfrm>
        </p:spPr>
        <p:txBody>
          <a:bodyPr/>
          <a:lstStyle/>
          <a:p>
            <a:r>
              <a:rPr lang="en-US"/>
              <a:t>Click to edit Master title style</a:t>
            </a:r>
            <a:endParaRPr lang="en-GB"/>
          </a:p>
        </p:txBody>
      </p:sp>
    </p:spTree>
    <p:extLst>
      <p:ext uri="{BB962C8B-B14F-4D97-AF65-F5344CB8AC3E}">
        <p14:creationId xmlns:p14="http://schemas.microsoft.com/office/powerpoint/2010/main" val="34418136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C9CE55DB-BC7D-D54C-41FB-4A14084BE81C}"/>
              </a:ext>
            </a:extLst>
          </p:cNvPr>
          <p:cNvPicPr>
            <a:picLocks noChangeAspect="1"/>
          </p:cNvPicPr>
          <p:nvPr userDrawn="1"/>
        </p:nvPicPr>
        <p:blipFill>
          <a:blip r:embed="rId16" cstate="print">
            <a:extLst>
              <a:ext uri="{28A0092B-C50C-407E-A947-70E740481C1C}">
                <a14:useLocalDpi xmlns:a14="http://schemas.microsoft.com/office/drawing/2010/main" val="0"/>
              </a:ext>
            </a:extLst>
          </a:blip>
          <a:srcRect/>
          <a:stretch/>
        </p:blipFill>
        <p:spPr>
          <a:xfrm>
            <a:off x="22115" y="7290"/>
            <a:ext cx="9138582" cy="5141975"/>
          </a:xfrm>
          <a:prstGeom prst="rect">
            <a:avLst/>
          </a:prstGeom>
        </p:spPr>
      </p:pic>
      <p:sp>
        <p:nvSpPr>
          <p:cNvPr id="5" name="Rectangle 4">
            <a:extLst>
              <a:ext uri="{FF2B5EF4-FFF2-40B4-BE49-F238E27FC236}">
                <a16:creationId xmlns:a16="http://schemas.microsoft.com/office/drawing/2014/main" id="{C158DF77-D4EA-6539-329B-46C992BEC5AF}"/>
              </a:ext>
            </a:extLst>
          </p:cNvPr>
          <p:cNvSpPr/>
          <p:nvPr userDrawn="1"/>
        </p:nvSpPr>
        <p:spPr>
          <a:xfrm>
            <a:off x="3563888" y="4155926"/>
            <a:ext cx="1872208" cy="98757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779252" rtl="0" eaLnBrk="1" fontAlgn="auto" latinLnBrk="0" hangingPunct="1">
              <a:lnSpc>
                <a:spcPct val="100000"/>
              </a:lnSpc>
              <a:spcBef>
                <a:spcPts val="0"/>
              </a:spcBef>
              <a:spcAft>
                <a:spcPts val="0"/>
              </a:spcAft>
              <a:buClrTx/>
              <a:buSzTx/>
              <a:buFontTx/>
              <a:buNone/>
              <a:tabLst/>
              <a:defRPr/>
            </a:pPr>
            <a:endParaRPr kumimoji="0" lang="en-GB" sz="1500" b="0" i="0" u="none" strike="noStrike" kern="1200" cap="none" spc="0" normalizeH="0" baseline="0" noProof="0">
              <a:ln>
                <a:noFill/>
              </a:ln>
              <a:solidFill>
                <a:prstClr val="white"/>
              </a:solidFill>
              <a:effectLst/>
              <a:uLnTx/>
              <a:uFillTx/>
              <a:latin typeface="Arial Nova"/>
              <a:ea typeface="+mn-ea"/>
              <a:cs typeface="+mn-cs"/>
            </a:endParaRPr>
          </a:p>
        </p:txBody>
      </p:sp>
      <p:sp>
        <p:nvSpPr>
          <p:cNvPr id="2" name="Title Placeholder 1"/>
          <p:cNvSpPr>
            <a:spLocks noGrp="1"/>
          </p:cNvSpPr>
          <p:nvPr>
            <p:ph type="title"/>
          </p:nvPr>
        </p:nvSpPr>
        <p:spPr>
          <a:xfrm>
            <a:off x="457200" y="205978"/>
            <a:ext cx="8229600" cy="857250"/>
          </a:xfrm>
          <a:prstGeom prst="rect">
            <a:avLst/>
          </a:prstGeom>
        </p:spPr>
        <p:txBody>
          <a:bodyPr vert="horz" lIns="77925" tIns="38963" rIns="77925" bIns="38963"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137807"/>
            <a:ext cx="8229600" cy="3315815"/>
          </a:xfrm>
          <a:prstGeom prst="rect">
            <a:avLst/>
          </a:prstGeom>
        </p:spPr>
        <p:txBody>
          <a:bodyPr vert="horz" lIns="77925" tIns="38963" rIns="77925" bIns="38963"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Slide Number Placeholder 5">
            <a:extLst>
              <a:ext uri="{FF2B5EF4-FFF2-40B4-BE49-F238E27FC236}">
                <a16:creationId xmlns:a16="http://schemas.microsoft.com/office/drawing/2014/main" id="{29508BD8-4C0A-0985-28AD-2D388E32F93A}"/>
              </a:ext>
            </a:extLst>
          </p:cNvPr>
          <p:cNvSpPr txBox="1">
            <a:spLocks/>
          </p:cNvSpPr>
          <p:nvPr userDrawn="1"/>
        </p:nvSpPr>
        <p:spPr>
          <a:xfrm>
            <a:off x="2483768" y="4731990"/>
            <a:ext cx="792088" cy="273844"/>
          </a:xfrm>
          <a:prstGeom prst="rect">
            <a:avLst/>
          </a:prstGeom>
        </p:spPr>
        <p:txBody>
          <a:bodyPr vert="horz" lIns="77925" tIns="38963" rIns="77925" bIns="38963" rtlCol="0" anchor="ctr"/>
          <a:lstStyle>
            <a:defPPr>
              <a:defRPr lang="en-US"/>
            </a:defPPr>
            <a:lvl1pPr marL="0" algn="l" defTabSz="779252" rtl="0" eaLnBrk="1" latinLnBrk="0" hangingPunct="1">
              <a:defRPr sz="900" b="1" kern="1200">
                <a:solidFill>
                  <a:schemeClr val="tx1">
                    <a:tint val="75000"/>
                  </a:schemeClr>
                </a:solidFill>
                <a:latin typeface="Arial Nova" pitchFamily="34" charset="0"/>
                <a:ea typeface="+mn-ea"/>
                <a:cs typeface="+mn-cs"/>
              </a:defRPr>
            </a:lvl1pPr>
            <a:lvl2pPr marL="389626" algn="l" defTabSz="779252" rtl="0" eaLnBrk="1" latinLnBrk="0" hangingPunct="1">
              <a:defRPr sz="1500" kern="1200">
                <a:solidFill>
                  <a:schemeClr val="tx1"/>
                </a:solidFill>
                <a:latin typeface="+mn-lt"/>
                <a:ea typeface="+mn-ea"/>
                <a:cs typeface="+mn-cs"/>
              </a:defRPr>
            </a:lvl2pPr>
            <a:lvl3pPr marL="779252" algn="l" defTabSz="779252" rtl="0" eaLnBrk="1" latinLnBrk="0" hangingPunct="1">
              <a:defRPr sz="1500" kern="1200">
                <a:solidFill>
                  <a:schemeClr val="tx1"/>
                </a:solidFill>
                <a:latin typeface="+mn-lt"/>
                <a:ea typeface="+mn-ea"/>
                <a:cs typeface="+mn-cs"/>
              </a:defRPr>
            </a:lvl3pPr>
            <a:lvl4pPr marL="1168878" algn="l" defTabSz="779252" rtl="0" eaLnBrk="1" latinLnBrk="0" hangingPunct="1">
              <a:defRPr sz="1500" kern="1200">
                <a:solidFill>
                  <a:schemeClr val="tx1"/>
                </a:solidFill>
                <a:latin typeface="+mn-lt"/>
                <a:ea typeface="+mn-ea"/>
                <a:cs typeface="+mn-cs"/>
              </a:defRPr>
            </a:lvl4pPr>
            <a:lvl5pPr marL="1558503" algn="l" defTabSz="779252" rtl="0" eaLnBrk="1" latinLnBrk="0" hangingPunct="1">
              <a:defRPr sz="1500" kern="1200">
                <a:solidFill>
                  <a:schemeClr val="tx1"/>
                </a:solidFill>
                <a:latin typeface="+mn-lt"/>
                <a:ea typeface="+mn-ea"/>
                <a:cs typeface="+mn-cs"/>
              </a:defRPr>
            </a:lvl5pPr>
            <a:lvl6pPr marL="1948129" algn="l" defTabSz="779252" rtl="0" eaLnBrk="1" latinLnBrk="0" hangingPunct="1">
              <a:defRPr sz="1500" kern="1200">
                <a:solidFill>
                  <a:schemeClr val="tx1"/>
                </a:solidFill>
                <a:latin typeface="+mn-lt"/>
                <a:ea typeface="+mn-ea"/>
                <a:cs typeface="+mn-cs"/>
              </a:defRPr>
            </a:lvl6pPr>
            <a:lvl7pPr marL="2337755" algn="l" defTabSz="779252" rtl="0" eaLnBrk="1" latinLnBrk="0" hangingPunct="1">
              <a:defRPr sz="1500" kern="1200">
                <a:solidFill>
                  <a:schemeClr val="tx1"/>
                </a:solidFill>
                <a:latin typeface="+mn-lt"/>
                <a:ea typeface="+mn-ea"/>
                <a:cs typeface="+mn-cs"/>
              </a:defRPr>
            </a:lvl7pPr>
            <a:lvl8pPr marL="2727381" algn="l" defTabSz="779252" rtl="0" eaLnBrk="1" latinLnBrk="0" hangingPunct="1">
              <a:defRPr sz="1500" kern="1200">
                <a:solidFill>
                  <a:schemeClr val="tx1"/>
                </a:solidFill>
                <a:latin typeface="+mn-lt"/>
                <a:ea typeface="+mn-ea"/>
                <a:cs typeface="+mn-cs"/>
              </a:defRPr>
            </a:lvl8pPr>
            <a:lvl9pPr marL="3117007" algn="l" defTabSz="779252" rtl="0" eaLnBrk="1" latinLnBrk="0" hangingPunct="1">
              <a:defRPr sz="1500" kern="1200">
                <a:solidFill>
                  <a:schemeClr val="tx1"/>
                </a:solidFill>
                <a:latin typeface="+mn-lt"/>
                <a:ea typeface="+mn-ea"/>
                <a:cs typeface="+mn-cs"/>
              </a:defRPr>
            </a:lvl9pPr>
          </a:lstStyle>
          <a:p>
            <a:pPr marL="0" marR="0" lvl="0" indent="0" algn="l" defTabSz="779252" rtl="0" eaLnBrk="1" fontAlgn="auto" latinLnBrk="0" hangingPunct="1">
              <a:lnSpc>
                <a:spcPct val="100000"/>
              </a:lnSpc>
              <a:spcBef>
                <a:spcPts val="0"/>
              </a:spcBef>
              <a:spcAft>
                <a:spcPts val="0"/>
              </a:spcAft>
              <a:buClrTx/>
              <a:buSzTx/>
              <a:buFontTx/>
              <a:buNone/>
              <a:tabLst/>
              <a:defRPr/>
            </a:pPr>
            <a:r>
              <a:rPr kumimoji="0" lang="en-GB" sz="900" b="1" i="0" u="none" strike="noStrike" kern="1200" cap="none" spc="0" normalizeH="0" baseline="0" noProof="0">
                <a:ln>
                  <a:noFill/>
                </a:ln>
                <a:solidFill>
                  <a:prstClr val="black">
                    <a:lumMod val="85000"/>
                    <a:lumOff val="15000"/>
                  </a:prstClr>
                </a:solidFill>
                <a:effectLst/>
                <a:uLnTx/>
                <a:uFillTx/>
                <a:latin typeface="Arial Nova" pitchFamily="34" charset="0"/>
                <a:ea typeface="+mn-ea"/>
                <a:cs typeface="+mn-cs"/>
              </a:rPr>
              <a:t>PAGE </a:t>
            </a:r>
            <a:fld id="{45A89BE1-5792-4ACB-BF4C-7FAB88C6C5B7}" type="slidenum">
              <a:rPr kumimoji="0" lang="en-GB" sz="900" b="1" i="0" u="none" strike="noStrike" kern="1200" cap="none" spc="0" normalizeH="0" baseline="0" noProof="0" smtClean="0">
                <a:ln>
                  <a:noFill/>
                </a:ln>
                <a:solidFill>
                  <a:prstClr val="black">
                    <a:lumMod val="85000"/>
                    <a:lumOff val="15000"/>
                  </a:prstClr>
                </a:solidFill>
                <a:effectLst/>
                <a:uLnTx/>
                <a:uFillTx/>
                <a:latin typeface="Arial Nova" pitchFamily="34" charset="0"/>
                <a:ea typeface="+mn-ea"/>
                <a:cs typeface="+mn-cs"/>
              </a:rPr>
              <a:pPr marL="0" marR="0" lvl="0" indent="0" algn="l" defTabSz="779252" rtl="0" eaLnBrk="1" fontAlgn="auto" latinLnBrk="0" hangingPunct="1">
                <a:lnSpc>
                  <a:spcPct val="100000"/>
                </a:lnSpc>
                <a:spcBef>
                  <a:spcPts val="0"/>
                </a:spcBef>
                <a:spcAft>
                  <a:spcPts val="0"/>
                </a:spcAft>
                <a:buClrTx/>
                <a:buSzTx/>
                <a:buFontTx/>
                <a:buNone/>
                <a:tabLst/>
                <a:defRPr/>
              </a:pPr>
              <a:t>‹#›</a:t>
            </a:fld>
            <a:endParaRPr kumimoji="0" lang="en-GB" sz="900" b="1" i="0" u="none" strike="noStrike" kern="1200" cap="none" spc="0" normalizeH="0" baseline="0" noProof="0">
              <a:ln>
                <a:noFill/>
              </a:ln>
              <a:solidFill>
                <a:prstClr val="black">
                  <a:lumMod val="85000"/>
                  <a:lumOff val="15000"/>
                </a:prstClr>
              </a:solidFill>
              <a:effectLst/>
              <a:uLnTx/>
              <a:uFillTx/>
              <a:latin typeface="Arial Nova" pitchFamily="34" charset="0"/>
              <a:ea typeface="+mn-ea"/>
              <a:cs typeface="+mn-cs"/>
            </a:endParaRPr>
          </a:p>
        </p:txBody>
      </p:sp>
    </p:spTree>
    <p:extLst>
      <p:ext uri="{BB962C8B-B14F-4D97-AF65-F5344CB8AC3E}">
        <p14:creationId xmlns:p14="http://schemas.microsoft.com/office/powerpoint/2010/main" val="4162540322"/>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652" r:id="rId7"/>
    <p:sldLayoutId id="2147483653" r:id="rId8"/>
    <p:sldLayoutId id="2147483654" r:id="rId9"/>
    <p:sldLayoutId id="2147483661" r:id="rId10"/>
    <p:sldLayoutId id="2147483701" r:id="rId11"/>
    <p:sldLayoutId id="2147483702" r:id="rId12"/>
    <p:sldLayoutId id="2147483703" r:id="rId13"/>
    <p:sldLayoutId id="2147483704" r:id="rId14"/>
  </p:sldLayoutIdLst>
  <p:hf hdr="0" ftr="0" dt="0"/>
  <p:txStyles>
    <p:titleStyle>
      <a:lvl1pPr algn="l" defTabSz="779252" rtl="0" eaLnBrk="1" latinLnBrk="0" hangingPunct="1">
        <a:spcBef>
          <a:spcPct val="0"/>
        </a:spcBef>
        <a:buNone/>
        <a:defRPr sz="2400" b="1" kern="1200">
          <a:solidFill>
            <a:schemeClr val="tx1"/>
          </a:solidFill>
          <a:latin typeface="Arial Nova" pitchFamily="34" charset="0"/>
          <a:ea typeface="+mj-ea"/>
          <a:cs typeface="+mj-cs"/>
        </a:defRPr>
      </a:lvl1pPr>
    </p:titleStyle>
    <p:bodyStyle>
      <a:lvl1pPr marL="292219" indent="-292219" algn="l" defTabSz="779252" rtl="0" eaLnBrk="1" latinLnBrk="0" hangingPunct="1">
        <a:spcBef>
          <a:spcPct val="20000"/>
        </a:spcBef>
        <a:buFont typeface="Wingdings" pitchFamily="2" charset="2"/>
        <a:buChar char="§"/>
        <a:defRPr sz="2000" kern="1200">
          <a:solidFill>
            <a:schemeClr val="tx1"/>
          </a:solidFill>
          <a:latin typeface="Arial Nova" pitchFamily="34" charset="0"/>
          <a:ea typeface="+mn-ea"/>
          <a:cs typeface="+mn-cs"/>
        </a:defRPr>
      </a:lvl1pPr>
      <a:lvl2pPr marL="633142" indent="-243516" algn="l" defTabSz="779252" rtl="0" eaLnBrk="1" latinLnBrk="0" hangingPunct="1">
        <a:spcBef>
          <a:spcPct val="20000"/>
        </a:spcBef>
        <a:buFont typeface="Arial" pitchFamily="34" charset="0"/>
        <a:buChar char="•"/>
        <a:defRPr sz="1700" kern="1200">
          <a:solidFill>
            <a:schemeClr val="tx1"/>
          </a:solidFill>
          <a:latin typeface="Arial Nova Light" pitchFamily="34" charset="0"/>
          <a:ea typeface="+mn-ea"/>
          <a:cs typeface="Arial Nova Light" pitchFamily="34" charset="0"/>
        </a:defRPr>
      </a:lvl2pPr>
      <a:lvl3pPr marL="974065" indent="-194813" algn="l" defTabSz="779252" rtl="0" eaLnBrk="1" latinLnBrk="0" hangingPunct="1">
        <a:spcBef>
          <a:spcPct val="20000"/>
        </a:spcBef>
        <a:buFont typeface="Arial Nova Light" pitchFamily="34" charset="0"/>
        <a:buChar char="–"/>
        <a:defRPr sz="1500" kern="1200">
          <a:solidFill>
            <a:schemeClr val="tx1"/>
          </a:solidFill>
          <a:latin typeface="Arial Nova Light" pitchFamily="34" charset="0"/>
          <a:ea typeface="+mn-ea"/>
          <a:cs typeface="Arial Nova Light" pitchFamily="34" charset="0"/>
        </a:defRPr>
      </a:lvl3pPr>
      <a:lvl4pPr marL="1363690" indent="-194813" algn="l" defTabSz="779252" rtl="0" eaLnBrk="1" latinLnBrk="0" hangingPunct="1">
        <a:spcBef>
          <a:spcPct val="20000"/>
        </a:spcBef>
        <a:buFont typeface="Arial" pitchFamily="34" charset="0"/>
        <a:buChar char="–"/>
        <a:defRPr sz="1400" kern="1200">
          <a:solidFill>
            <a:schemeClr val="tx1"/>
          </a:solidFill>
          <a:latin typeface="Arial Nova Light" pitchFamily="34" charset="0"/>
          <a:ea typeface="+mn-ea"/>
          <a:cs typeface="Arial Nova Light" pitchFamily="34" charset="0"/>
        </a:defRPr>
      </a:lvl4pPr>
      <a:lvl5pPr marL="1753316" indent="-194813" algn="l" defTabSz="779252" rtl="0" eaLnBrk="1" latinLnBrk="0" hangingPunct="1">
        <a:spcBef>
          <a:spcPct val="20000"/>
        </a:spcBef>
        <a:buFont typeface="Arial" pitchFamily="34" charset="0"/>
        <a:buChar char="»"/>
        <a:defRPr sz="1400" kern="1200">
          <a:solidFill>
            <a:schemeClr val="tx1"/>
          </a:solidFill>
          <a:latin typeface="Arial Nova Light" pitchFamily="34" charset="0"/>
          <a:ea typeface="+mn-ea"/>
          <a:cs typeface="Arial Nova Light" pitchFamily="34" charset="0"/>
        </a:defRPr>
      </a:lvl5pPr>
      <a:lvl6pPr marL="2142942" indent="-194813" algn="l" defTabSz="779252" rtl="0" eaLnBrk="1" latinLnBrk="0" hangingPunct="1">
        <a:spcBef>
          <a:spcPct val="20000"/>
        </a:spcBef>
        <a:buFont typeface="Arial" pitchFamily="34" charset="0"/>
        <a:buChar char="•"/>
        <a:defRPr sz="1700" kern="1200">
          <a:solidFill>
            <a:schemeClr val="tx1"/>
          </a:solidFill>
          <a:latin typeface="+mn-lt"/>
          <a:ea typeface="+mn-ea"/>
          <a:cs typeface="+mn-cs"/>
        </a:defRPr>
      </a:lvl6pPr>
      <a:lvl7pPr marL="2532568" indent="-194813" algn="l" defTabSz="779252" rtl="0" eaLnBrk="1" latinLnBrk="0" hangingPunct="1">
        <a:spcBef>
          <a:spcPct val="20000"/>
        </a:spcBef>
        <a:buFont typeface="Arial" pitchFamily="34" charset="0"/>
        <a:buChar char="•"/>
        <a:defRPr sz="1700" kern="1200">
          <a:solidFill>
            <a:schemeClr val="tx1"/>
          </a:solidFill>
          <a:latin typeface="+mn-lt"/>
          <a:ea typeface="+mn-ea"/>
          <a:cs typeface="+mn-cs"/>
        </a:defRPr>
      </a:lvl7pPr>
      <a:lvl8pPr marL="2922194" indent="-194813" algn="l" defTabSz="779252" rtl="0" eaLnBrk="1" latinLnBrk="0" hangingPunct="1">
        <a:spcBef>
          <a:spcPct val="20000"/>
        </a:spcBef>
        <a:buFont typeface="Arial" pitchFamily="34" charset="0"/>
        <a:buChar char="•"/>
        <a:defRPr sz="1700" kern="1200">
          <a:solidFill>
            <a:schemeClr val="tx1"/>
          </a:solidFill>
          <a:latin typeface="+mn-lt"/>
          <a:ea typeface="+mn-ea"/>
          <a:cs typeface="+mn-cs"/>
        </a:defRPr>
      </a:lvl8pPr>
      <a:lvl9pPr marL="3311820" indent="-194813" algn="l" defTabSz="779252" rtl="0" eaLnBrk="1" latinLnBrk="0" hangingPunct="1">
        <a:spcBef>
          <a:spcPct val="20000"/>
        </a:spcBef>
        <a:buFont typeface="Arial" pitchFamily="34" charset="0"/>
        <a:buChar char="•"/>
        <a:defRPr sz="1700" kern="1200">
          <a:solidFill>
            <a:schemeClr val="tx1"/>
          </a:solidFill>
          <a:latin typeface="+mn-lt"/>
          <a:ea typeface="+mn-ea"/>
          <a:cs typeface="+mn-cs"/>
        </a:defRPr>
      </a:lvl9pPr>
    </p:bodyStyle>
    <p:otherStyle>
      <a:defPPr>
        <a:defRPr lang="en-US"/>
      </a:defPPr>
      <a:lvl1pPr marL="0" algn="l" defTabSz="779252" rtl="0" eaLnBrk="1" latinLnBrk="0" hangingPunct="1">
        <a:defRPr sz="1500" kern="1200">
          <a:solidFill>
            <a:schemeClr val="tx1"/>
          </a:solidFill>
          <a:latin typeface="+mn-lt"/>
          <a:ea typeface="+mn-ea"/>
          <a:cs typeface="+mn-cs"/>
        </a:defRPr>
      </a:lvl1pPr>
      <a:lvl2pPr marL="389626" algn="l" defTabSz="779252" rtl="0" eaLnBrk="1" latinLnBrk="0" hangingPunct="1">
        <a:defRPr sz="1500" kern="1200">
          <a:solidFill>
            <a:schemeClr val="tx1"/>
          </a:solidFill>
          <a:latin typeface="+mn-lt"/>
          <a:ea typeface="+mn-ea"/>
          <a:cs typeface="+mn-cs"/>
        </a:defRPr>
      </a:lvl2pPr>
      <a:lvl3pPr marL="779252" algn="l" defTabSz="779252" rtl="0" eaLnBrk="1" latinLnBrk="0" hangingPunct="1">
        <a:defRPr sz="1500" kern="1200">
          <a:solidFill>
            <a:schemeClr val="tx1"/>
          </a:solidFill>
          <a:latin typeface="+mn-lt"/>
          <a:ea typeface="+mn-ea"/>
          <a:cs typeface="+mn-cs"/>
        </a:defRPr>
      </a:lvl3pPr>
      <a:lvl4pPr marL="1168878" algn="l" defTabSz="779252" rtl="0" eaLnBrk="1" latinLnBrk="0" hangingPunct="1">
        <a:defRPr sz="1500" kern="1200">
          <a:solidFill>
            <a:schemeClr val="tx1"/>
          </a:solidFill>
          <a:latin typeface="+mn-lt"/>
          <a:ea typeface="+mn-ea"/>
          <a:cs typeface="+mn-cs"/>
        </a:defRPr>
      </a:lvl4pPr>
      <a:lvl5pPr marL="1558503" algn="l" defTabSz="779252" rtl="0" eaLnBrk="1" latinLnBrk="0" hangingPunct="1">
        <a:defRPr sz="1500" kern="1200">
          <a:solidFill>
            <a:schemeClr val="tx1"/>
          </a:solidFill>
          <a:latin typeface="+mn-lt"/>
          <a:ea typeface="+mn-ea"/>
          <a:cs typeface="+mn-cs"/>
        </a:defRPr>
      </a:lvl5pPr>
      <a:lvl6pPr marL="1948129" algn="l" defTabSz="779252" rtl="0" eaLnBrk="1" latinLnBrk="0" hangingPunct="1">
        <a:defRPr sz="1500" kern="1200">
          <a:solidFill>
            <a:schemeClr val="tx1"/>
          </a:solidFill>
          <a:latin typeface="+mn-lt"/>
          <a:ea typeface="+mn-ea"/>
          <a:cs typeface="+mn-cs"/>
        </a:defRPr>
      </a:lvl6pPr>
      <a:lvl7pPr marL="2337755" algn="l" defTabSz="779252" rtl="0" eaLnBrk="1" latinLnBrk="0" hangingPunct="1">
        <a:defRPr sz="1500" kern="1200">
          <a:solidFill>
            <a:schemeClr val="tx1"/>
          </a:solidFill>
          <a:latin typeface="+mn-lt"/>
          <a:ea typeface="+mn-ea"/>
          <a:cs typeface="+mn-cs"/>
        </a:defRPr>
      </a:lvl7pPr>
      <a:lvl8pPr marL="2727381" algn="l" defTabSz="779252" rtl="0" eaLnBrk="1" latinLnBrk="0" hangingPunct="1">
        <a:defRPr sz="1500" kern="1200">
          <a:solidFill>
            <a:schemeClr val="tx1"/>
          </a:solidFill>
          <a:latin typeface="+mn-lt"/>
          <a:ea typeface="+mn-ea"/>
          <a:cs typeface="+mn-cs"/>
        </a:defRPr>
      </a:lvl8pPr>
      <a:lvl9pPr marL="3117007" algn="l" defTabSz="779252" rtl="0" eaLnBrk="1" latinLnBrk="0" hangingPunct="1">
        <a:defRPr sz="1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mailto:OracleSchoolsRelationship@Birmingham.gov.uk"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5391" y="1034680"/>
            <a:ext cx="7001003" cy="1102519"/>
          </a:xfrm>
        </p:spPr>
        <p:txBody>
          <a:bodyPr>
            <a:normAutofit/>
          </a:bodyPr>
          <a:lstStyle/>
          <a:p>
            <a:r>
              <a:rPr lang="en-GB" b="1"/>
              <a:t>Oracle Finance, Payroll and HR</a:t>
            </a:r>
            <a:endParaRPr lang="en-GB"/>
          </a:p>
        </p:txBody>
      </p:sp>
      <p:sp>
        <p:nvSpPr>
          <p:cNvPr id="3" name="Subtitle 2"/>
          <p:cNvSpPr>
            <a:spLocks noGrp="1"/>
          </p:cNvSpPr>
          <p:nvPr>
            <p:ph type="subTitle" idx="1"/>
          </p:nvPr>
        </p:nvSpPr>
        <p:spPr>
          <a:xfrm>
            <a:off x="455391" y="2012132"/>
            <a:ext cx="5664450" cy="1314450"/>
          </a:xfrm>
        </p:spPr>
        <p:txBody>
          <a:bodyPr>
            <a:normAutofit/>
          </a:bodyPr>
          <a:lstStyle/>
          <a:p>
            <a:pPr algn="l"/>
            <a:r>
              <a:rPr lang="en-GB"/>
              <a:t>Session with Chequebook Schools </a:t>
            </a:r>
          </a:p>
          <a:p>
            <a:pPr algn="l"/>
            <a:r>
              <a:rPr lang="en-GB"/>
              <a:t>Dr Sue Harrison: Strategic Director of Children &amp; Families (DCS)</a:t>
            </a:r>
          </a:p>
          <a:p>
            <a:pPr algn="l"/>
            <a:endParaRPr lang="en-GB"/>
          </a:p>
          <a:p>
            <a:pPr algn="l"/>
            <a:r>
              <a:rPr lang="en-GB"/>
              <a:t>Friday 21</a:t>
            </a:r>
            <a:r>
              <a:rPr lang="en-GB" baseline="30000"/>
              <a:t>st</a:t>
            </a:r>
            <a:r>
              <a:rPr lang="en-GB"/>
              <a:t> June 2024</a:t>
            </a:r>
          </a:p>
          <a:p>
            <a:pPr algn="l"/>
            <a:endParaRPr lang="en-GB"/>
          </a:p>
        </p:txBody>
      </p:sp>
      <p:pic>
        <p:nvPicPr>
          <p:cNvPr id="7" name="Picture 6" descr="A white background with a building and buttons&#10;&#10;">
            <a:extLst>
              <a:ext uri="{FF2B5EF4-FFF2-40B4-BE49-F238E27FC236}">
                <a16:creationId xmlns:a16="http://schemas.microsoft.com/office/drawing/2014/main" id="{9DD37B61-B9D0-ED62-F483-FD241AEBE2EA}"/>
              </a:ext>
              <a:ext uri="{C183D7F6-B498-43B3-948B-1728B52AA6E4}">
                <adec:decorative xmlns:adec="http://schemas.microsoft.com/office/drawing/2017/decorative" val="0"/>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59453" t="87799"/>
          <a:stretch/>
        </p:blipFill>
        <p:spPr>
          <a:xfrm>
            <a:off x="5436096" y="4515966"/>
            <a:ext cx="3706549" cy="627534"/>
          </a:xfrm>
          <a:prstGeom prst="rect">
            <a:avLst/>
          </a:prstGeom>
        </p:spPr>
      </p:pic>
    </p:spTree>
    <p:extLst>
      <p:ext uri="{BB962C8B-B14F-4D97-AF65-F5344CB8AC3E}">
        <p14:creationId xmlns:p14="http://schemas.microsoft.com/office/powerpoint/2010/main" val="351599384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GB" b="1">
                <a:latin typeface="Arial" panose="020B0604020202020204" pitchFamily="34" charset="0"/>
                <a:cs typeface="Arial" panose="020B0604020202020204" pitchFamily="34" charset="0"/>
              </a:rPr>
              <a:t>Welcome and thank you for coming</a:t>
            </a:r>
            <a:endParaRPr lang="en-GB"/>
          </a:p>
        </p:txBody>
      </p:sp>
      <p:sp>
        <p:nvSpPr>
          <p:cNvPr id="9" name="Content Placeholder 8"/>
          <p:cNvSpPr>
            <a:spLocks noGrp="1"/>
          </p:cNvSpPr>
          <p:nvPr>
            <p:ph idx="1"/>
          </p:nvPr>
        </p:nvSpPr>
        <p:spPr>
          <a:xfrm>
            <a:off x="457200" y="1168241"/>
            <a:ext cx="8424582" cy="3394040"/>
          </a:xfrm>
        </p:spPr>
        <p:txBody>
          <a:bodyPr>
            <a:normAutofit/>
          </a:bodyPr>
          <a:lstStyle/>
          <a:p>
            <a:pPr marL="0" indent="0">
              <a:buNone/>
            </a:pPr>
            <a:r>
              <a:rPr lang="en-GB">
                <a:latin typeface="Arial"/>
                <a:cs typeface="Arial"/>
              </a:rPr>
              <a:t>Today we will:</a:t>
            </a:r>
          </a:p>
          <a:p>
            <a:pPr marL="0" indent="0">
              <a:buNone/>
            </a:pPr>
            <a:endParaRPr lang="en-GB">
              <a:latin typeface="Arial"/>
              <a:cs typeface="Arial"/>
            </a:endParaRPr>
          </a:p>
          <a:p>
            <a:r>
              <a:rPr lang="en-GB">
                <a:latin typeface="Arial"/>
                <a:cs typeface="Arial"/>
              </a:rPr>
              <a:t>Address some myths</a:t>
            </a:r>
          </a:p>
          <a:p>
            <a:r>
              <a:rPr lang="en-GB">
                <a:latin typeface="Arial"/>
                <a:cs typeface="Arial"/>
              </a:rPr>
              <a:t>Provide an update on the current position</a:t>
            </a:r>
          </a:p>
          <a:p>
            <a:r>
              <a:rPr lang="en-GB">
                <a:latin typeface="Arial"/>
                <a:cs typeface="Arial"/>
              </a:rPr>
              <a:t>Share information about the options</a:t>
            </a:r>
          </a:p>
          <a:p>
            <a:pPr marL="292100" indent="-292100"/>
            <a:r>
              <a:rPr lang="en-GB">
                <a:latin typeface="Arial"/>
                <a:cs typeface="Arial"/>
              </a:rPr>
              <a:t>Respond to questions received to date</a:t>
            </a:r>
          </a:p>
          <a:p>
            <a:pPr marL="292100" indent="-292100"/>
            <a:r>
              <a:rPr lang="en-GB">
                <a:latin typeface="Arial"/>
                <a:cs typeface="Arial"/>
              </a:rPr>
              <a:t>Ask for feedback regarding ideas for support </a:t>
            </a:r>
            <a:endParaRPr lang="en-GB">
              <a:latin typeface="Arial" panose="020B0604020202020204" pitchFamily="34" charset="0"/>
              <a:cs typeface="Arial" panose="020B0604020202020204" pitchFamily="34" charset="0"/>
            </a:endParaRPr>
          </a:p>
          <a:p>
            <a:pPr marL="292100" indent="-292100"/>
            <a:r>
              <a:rPr lang="en-GB">
                <a:latin typeface="Arial"/>
                <a:cs typeface="Arial"/>
              </a:rPr>
              <a:t>Provide a reminder of how you can be involved.</a:t>
            </a:r>
          </a:p>
        </p:txBody>
      </p:sp>
    </p:spTree>
    <p:extLst>
      <p:ext uri="{BB962C8B-B14F-4D97-AF65-F5344CB8AC3E}">
        <p14:creationId xmlns:p14="http://schemas.microsoft.com/office/powerpoint/2010/main" val="78123342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2">
            <a:extLst>
              <a:ext uri="{FF2B5EF4-FFF2-40B4-BE49-F238E27FC236}">
                <a16:creationId xmlns:a16="http://schemas.microsoft.com/office/drawing/2014/main" id="{727C6746-5E4E-4856-6D23-4236795C8DA4}"/>
              </a:ext>
            </a:extLst>
          </p:cNvPr>
          <p:cNvGraphicFramePr>
            <a:graphicFrameLocks noGrp="1"/>
          </p:cNvGraphicFramePr>
          <p:nvPr>
            <p:ph sz="half" idx="1"/>
            <p:extLst>
              <p:ext uri="{D42A27DB-BD31-4B8C-83A1-F6EECF244321}">
                <p14:modId xmlns:p14="http://schemas.microsoft.com/office/powerpoint/2010/main" val="1322296233"/>
              </p:ext>
            </p:extLst>
          </p:nvPr>
        </p:nvGraphicFramePr>
        <p:xfrm>
          <a:off x="238478" y="1064459"/>
          <a:ext cx="8667044" cy="32817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a:extLst>
              <a:ext uri="{FF2B5EF4-FFF2-40B4-BE49-F238E27FC236}">
                <a16:creationId xmlns:a16="http://schemas.microsoft.com/office/drawing/2014/main" id="{989B0A15-095C-EABF-AD87-31741DCAD9EE}"/>
              </a:ext>
            </a:extLst>
          </p:cNvPr>
          <p:cNvSpPr>
            <a:spLocks noGrp="1"/>
          </p:cNvSpPr>
          <p:nvPr>
            <p:ph type="title"/>
          </p:nvPr>
        </p:nvSpPr>
        <p:spPr>
          <a:xfrm>
            <a:off x="321733" y="205978"/>
            <a:ext cx="8229600" cy="745592"/>
          </a:xfrm>
        </p:spPr>
        <p:txBody>
          <a:bodyPr anchor="ctr">
            <a:normAutofit/>
          </a:bodyPr>
          <a:lstStyle/>
          <a:p>
            <a:r>
              <a:rPr lang="en-GB"/>
              <a:t>Mythbusting</a:t>
            </a:r>
          </a:p>
        </p:txBody>
      </p:sp>
    </p:spTree>
    <p:extLst>
      <p:ext uri="{BB962C8B-B14F-4D97-AF65-F5344CB8AC3E}">
        <p14:creationId xmlns:p14="http://schemas.microsoft.com/office/powerpoint/2010/main" val="11677115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8A1E2D-53C9-584B-DDB6-5CB6399DCD29}"/>
              </a:ext>
            </a:extLst>
          </p:cNvPr>
          <p:cNvSpPr>
            <a:spLocks noGrp="1"/>
          </p:cNvSpPr>
          <p:nvPr>
            <p:ph type="title"/>
          </p:nvPr>
        </p:nvSpPr>
        <p:spPr/>
        <p:txBody>
          <a:bodyPr/>
          <a:lstStyle/>
          <a:p>
            <a:r>
              <a:rPr lang="en-GB"/>
              <a:t>Latest update</a:t>
            </a:r>
          </a:p>
        </p:txBody>
      </p:sp>
      <p:sp>
        <p:nvSpPr>
          <p:cNvPr id="3" name="Content Placeholder 2">
            <a:extLst>
              <a:ext uri="{FF2B5EF4-FFF2-40B4-BE49-F238E27FC236}">
                <a16:creationId xmlns:a16="http://schemas.microsoft.com/office/drawing/2014/main" id="{2ED381A3-203C-922E-3D76-E3E543FF6DC6}"/>
              </a:ext>
            </a:extLst>
          </p:cNvPr>
          <p:cNvSpPr>
            <a:spLocks noGrp="1"/>
          </p:cNvSpPr>
          <p:nvPr>
            <p:ph idx="1"/>
          </p:nvPr>
        </p:nvSpPr>
        <p:spPr>
          <a:xfrm>
            <a:off x="321733" y="1093449"/>
            <a:ext cx="8229600" cy="3394040"/>
          </a:xfrm>
        </p:spPr>
        <p:txBody>
          <a:bodyPr>
            <a:normAutofit/>
          </a:bodyPr>
          <a:lstStyle/>
          <a:p>
            <a:pPr marL="457200"/>
            <a:r>
              <a:rPr lang="en-GB" sz="1800">
                <a:effectLst/>
                <a:latin typeface="+mn-lt"/>
                <a:ea typeface="Times New Roman" panose="02020603050405020304" pitchFamily="18" charset="0"/>
                <a:cs typeface="Times New Roman" panose="02020603050405020304" pitchFamily="18" charset="0"/>
              </a:rPr>
              <a:t>We are considering a full spectrum of options, from 'do nothing' all the way through to the option mentioned in the Cabinet report of ‘considering sale or transfer of the business activity’ and everything in between. </a:t>
            </a:r>
          </a:p>
          <a:p>
            <a:pPr marL="457200"/>
            <a:r>
              <a:rPr lang="en-GB" sz="1800">
                <a:effectLst/>
                <a:latin typeface="+mn-lt"/>
                <a:ea typeface="Times New Roman" panose="02020603050405020304" pitchFamily="18" charset="0"/>
                <a:cs typeface="Times New Roman" panose="02020603050405020304" pitchFamily="18" charset="0"/>
              </a:rPr>
              <a:t>We are assessing all the options against a set of agreed criteria which include – </a:t>
            </a:r>
          </a:p>
          <a:p>
            <a:pPr marL="683823" lvl="1" indent="-342900">
              <a:buFont typeface="Symbol" panose="05050102010706020507" pitchFamily="18" charset="2"/>
              <a:buChar char=""/>
            </a:pPr>
            <a:r>
              <a:rPr lang="en-GB" sz="1500">
                <a:effectLst/>
                <a:latin typeface="+mn-lt"/>
                <a:ea typeface="Times New Roman" panose="02020603050405020304" pitchFamily="18" charset="0"/>
                <a:cs typeface="Times New Roman" panose="02020603050405020304" pitchFamily="18" charset="0"/>
              </a:rPr>
              <a:t>Ensuring schools have a workable solution by Sept '25 </a:t>
            </a:r>
          </a:p>
          <a:p>
            <a:pPr marL="683823" lvl="1" indent="-342900">
              <a:buFont typeface="Symbol" panose="05050102010706020507" pitchFamily="18" charset="2"/>
              <a:buChar char=""/>
            </a:pPr>
            <a:r>
              <a:rPr lang="en-GB" sz="1500">
                <a:effectLst/>
                <a:latin typeface="+mn-lt"/>
                <a:ea typeface="Times New Roman" panose="02020603050405020304" pitchFamily="18" charset="0"/>
                <a:cs typeface="Times New Roman" panose="02020603050405020304" pitchFamily="18" charset="0"/>
              </a:rPr>
              <a:t>Supporting the council’s Improvement and Recovery Plan</a:t>
            </a:r>
          </a:p>
          <a:p>
            <a:pPr marL="683823" lvl="1" indent="-342900">
              <a:buFont typeface="Symbol" panose="05050102010706020507" pitchFamily="18" charset="2"/>
              <a:buChar char=""/>
            </a:pPr>
            <a:r>
              <a:rPr lang="en-GB" sz="1500">
                <a:effectLst/>
                <a:latin typeface="+mn-lt"/>
                <a:ea typeface="Times New Roman" panose="02020603050405020304" pitchFamily="18" charset="0"/>
                <a:cs typeface="Times New Roman" panose="02020603050405020304" pitchFamily="18" charset="0"/>
              </a:rPr>
              <a:t>Providing value for money for schools and BCC</a:t>
            </a:r>
          </a:p>
          <a:p>
            <a:pPr marL="683823" lvl="1" indent="-342900">
              <a:buFont typeface="Symbol" panose="05050102010706020507" pitchFamily="18" charset="2"/>
              <a:buChar char=""/>
            </a:pPr>
            <a:r>
              <a:rPr lang="en-GB" sz="1500">
                <a:effectLst/>
                <a:latin typeface="+mn-lt"/>
                <a:ea typeface="Times New Roman" panose="02020603050405020304" pitchFamily="18" charset="0"/>
                <a:cs typeface="Times New Roman" panose="02020603050405020304" pitchFamily="18" charset="0"/>
              </a:rPr>
              <a:t>Ensuring schools have access to appropriate advice and guidance</a:t>
            </a:r>
          </a:p>
          <a:p>
            <a:pPr marL="683823" lvl="1" indent="-342900">
              <a:buFont typeface="Symbol" panose="05050102010706020507" pitchFamily="18" charset="2"/>
              <a:buChar char=""/>
            </a:pPr>
            <a:r>
              <a:rPr lang="en-GB" sz="1500">
                <a:effectLst/>
                <a:latin typeface="+mn-lt"/>
                <a:ea typeface="Times New Roman" panose="02020603050405020304" pitchFamily="18" charset="0"/>
                <a:cs typeface="Times New Roman" panose="02020603050405020304" pitchFamily="18" charset="0"/>
              </a:rPr>
              <a:t>Ensuring schools and BCC can meet their statutory obligations. </a:t>
            </a:r>
          </a:p>
          <a:p>
            <a:pPr marL="0" indent="0">
              <a:buNone/>
            </a:pPr>
            <a:endParaRPr lang="en-GB"/>
          </a:p>
        </p:txBody>
      </p:sp>
    </p:spTree>
    <p:extLst>
      <p:ext uri="{BB962C8B-B14F-4D97-AF65-F5344CB8AC3E}">
        <p14:creationId xmlns:p14="http://schemas.microsoft.com/office/powerpoint/2010/main" val="21058165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FECBC2E6-BADD-8059-DB0D-9454260B3A73}"/>
              </a:ext>
              <a:ext uri="{C183D7F6-B498-43B3-948B-1728B52AA6E4}">
                <adec:decorative xmlns:adec="http://schemas.microsoft.com/office/drawing/2017/decorative" val="1"/>
              </a:ext>
            </a:extLst>
          </p:cNvPr>
          <p:cNvSpPr txBox="1"/>
          <p:nvPr/>
        </p:nvSpPr>
        <p:spPr>
          <a:xfrm>
            <a:off x="457200" y="1340327"/>
            <a:ext cx="2880670" cy="2462846"/>
          </a:xfrm>
          <a:prstGeom prst="rect">
            <a:avLst/>
          </a:prstGeom>
        </p:spPr>
        <p:txBody>
          <a:bodyPr vert="horz" lIns="77925" tIns="38963" rIns="77925" bIns="38963" rtlCol="0" anchor="t">
            <a:normAutofit fontScale="92500" lnSpcReduction="10000"/>
          </a:bodyPr>
          <a:lstStyle/>
          <a:p>
            <a:pPr>
              <a:spcBef>
                <a:spcPct val="20000"/>
              </a:spcBef>
            </a:pPr>
            <a:r>
              <a:rPr lang="en-US" sz="1600"/>
              <a:t>Key dates</a:t>
            </a:r>
          </a:p>
          <a:p>
            <a:pPr marL="292100" indent="-292100">
              <a:spcBef>
                <a:spcPct val="20000"/>
              </a:spcBef>
              <a:buFont typeface="Wingdings" pitchFamily="2" charset="2"/>
              <a:buChar char="§"/>
            </a:pPr>
            <a:r>
              <a:rPr lang="en-US" sz="1600" b="1"/>
              <a:t>11</a:t>
            </a:r>
            <a:r>
              <a:rPr lang="en-US" sz="1600" b="1" baseline="30000"/>
              <a:t>th</a:t>
            </a:r>
            <a:r>
              <a:rPr lang="en-US" sz="1600" b="1"/>
              <a:t> July </a:t>
            </a:r>
            <a:r>
              <a:rPr lang="en-US" sz="1600"/>
              <a:t>drop-in session will be a listening session to hear your requirements for a future solution</a:t>
            </a:r>
          </a:p>
          <a:p>
            <a:pPr marL="292100" indent="-292100">
              <a:spcBef>
                <a:spcPct val="20000"/>
              </a:spcBef>
              <a:buFont typeface="Wingdings" pitchFamily="2" charset="2"/>
              <a:buChar char="§"/>
            </a:pPr>
            <a:r>
              <a:rPr lang="en-US" sz="1600"/>
              <a:t>Sue Harrison has delegated authority to make the decision, but if we feel the decision needs to go to Cabinet, we will be going to the </a:t>
            </a:r>
            <a:r>
              <a:rPr lang="en-US" sz="1600" b="1"/>
              <a:t>October Cabinet (15</a:t>
            </a:r>
            <a:r>
              <a:rPr lang="en-US" sz="1600" b="1" baseline="30000"/>
              <a:t>th</a:t>
            </a:r>
            <a:r>
              <a:rPr lang="en-US" sz="1600" b="1"/>
              <a:t>)</a:t>
            </a:r>
          </a:p>
        </p:txBody>
      </p:sp>
      <p:pic>
        <p:nvPicPr>
          <p:cNvPr id="7" name="Picture 6" descr="Diagram outlining the different decisions to be made and when they aim to start and finish. &quot;Project initiation and options identification&quot; aims to finish at the end of May. &quot;Baselining the current service&quot; aims to finish at the end of June. &quot;REquirements gathering with schools and colleagues&quot; aim's to finish mid-july, having started at the beginning of June. &quot;Soft market testing&quot; aims to finish mid-August, having started in mid-June. &quot;Develop timeline for implementation&quot; aims to begin in mid July, and end in mid-August. &quot;Approval of Business Case&quot; aim's to begin in mid-August, reach Council Leadership Team mid-September, and go to cabinet in mid-October" title="Decision making timeline chart">
            <a:extLst>
              <a:ext uri="{FF2B5EF4-FFF2-40B4-BE49-F238E27FC236}">
                <a16:creationId xmlns:a16="http://schemas.microsoft.com/office/drawing/2014/main" id="{DAE533F8-00C1-E6F7-F4F9-EEAC68C5E070}"/>
              </a:ext>
              <a:ext uri="{C183D7F6-B498-43B3-948B-1728B52AA6E4}">
                <adec:decorative xmlns:adec="http://schemas.microsoft.com/office/drawing/2017/decorative" val="0"/>
              </a:ext>
            </a:extLst>
          </p:cNvPr>
          <p:cNvPicPr>
            <a:picLocks noChangeAspect="1"/>
          </p:cNvPicPr>
          <p:nvPr/>
        </p:nvPicPr>
        <p:blipFill>
          <a:blip r:embed="rId2"/>
          <a:stretch>
            <a:fillRect/>
          </a:stretch>
        </p:blipFill>
        <p:spPr>
          <a:xfrm>
            <a:off x="3684337" y="1238215"/>
            <a:ext cx="5080134" cy="2667070"/>
          </a:xfrm>
          <a:prstGeom prst="rect">
            <a:avLst/>
          </a:prstGeom>
          <a:noFill/>
        </p:spPr>
      </p:pic>
      <p:sp>
        <p:nvSpPr>
          <p:cNvPr id="2" name="Title 1">
            <a:extLst>
              <a:ext uri="{FF2B5EF4-FFF2-40B4-BE49-F238E27FC236}">
                <a16:creationId xmlns:a16="http://schemas.microsoft.com/office/drawing/2014/main" id="{38E6E7D3-8884-F1E8-A244-9662646B32C0}"/>
              </a:ext>
            </a:extLst>
          </p:cNvPr>
          <p:cNvSpPr>
            <a:spLocks noGrp="1"/>
          </p:cNvSpPr>
          <p:nvPr>
            <p:ph type="title"/>
          </p:nvPr>
        </p:nvSpPr>
        <p:spPr/>
        <p:txBody>
          <a:bodyPr vert="horz" lIns="77925" tIns="38963" rIns="77925" bIns="38963" rtlCol="0" anchor="ctr">
            <a:normAutofit/>
          </a:bodyPr>
          <a:lstStyle/>
          <a:p>
            <a:r>
              <a:rPr lang="en-GB"/>
              <a:t>Decision-making timelines	</a:t>
            </a:r>
          </a:p>
        </p:txBody>
      </p:sp>
    </p:spTree>
    <p:extLst>
      <p:ext uri="{BB962C8B-B14F-4D97-AF65-F5344CB8AC3E}">
        <p14:creationId xmlns:p14="http://schemas.microsoft.com/office/powerpoint/2010/main" val="20289383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00615-7133-AC3E-4577-E5F122AE184A}"/>
              </a:ext>
            </a:extLst>
          </p:cNvPr>
          <p:cNvSpPr>
            <a:spLocks noGrp="1"/>
          </p:cNvSpPr>
          <p:nvPr>
            <p:ph type="title"/>
          </p:nvPr>
        </p:nvSpPr>
        <p:spPr>
          <a:xfrm>
            <a:off x="457200" y="93089"/>
            <a:ext cx="8229600" cy="745592"/>
          </a:xfrm>
        </p:spPr>
        <p:txBody>
          <a:bodyPr/>
          <a:lstStyle/>
          <a:p>
            <a:r>
              <a:rPr lang="en-GB"/>
              <a:t>Emerging themes from questions received to date</a:t>
            </a:r>
          </a:p>
        </p:txBody>
      </p:sp>
      <p:sp>
        <p:nvSpPr>
          <p:cNvPr id="3" name="Content Placeholder 2">
            <a:extLst>
              <a:ext uri="{FF2B5EF4-FFF2-40B4-BE49-F238E27FC236}">
                <a16:creationId xmlns:a16="http://schemas.microsoft.com/office/drawing/2014/main" id="{58278BB6-DA41-55E2-C81E-50F447175F50}"/>
              </a:ext>
            </a:extLst>
          </p:cNvPr>
          <p:cNvSpPr>
            <a:spLocks noGrp="1"/>
          </p:cNvSpPr>
          <p:nvPr>
            <p:ph idx="1"/>
          </p:nvPr>
        </p:nvSpPr>
        <p:spPr>
          <a:xfrm>
            <a:off x="457200" y="951570"/>
            <a:ext cx="8411966" cy="3621416"/>
          </a:xfrm>
        </p:spPr>
        <p:txBody>
          <a:bodyPr>
            <a:normAutofit/>
          </a:bodyPr>
          <a:lstStyle/>
          <a:p>
            <a:pPr marL="257175" indent="-257175">
              <a:buAutoNum type="arabicPeriod"/>
            </a:pPr>
            <a:r>
              <a:rPr lang="en-GB" sz="1700">
                <a:latin typeface="+mj-lt"/>
                <a:ea typeface="Yu Mincho" panose="02020400000000000000" pitchFamily="18" charset="-128"/>
                <a:cs typeface="Arial" panose="020B0604020202020204" pitchFamily="34" charset="0"/>
              </a:rPr>
              <a:t>We need more clarity on what is happening and the decision-making process.</a:t>
            </a:r>
          </a:p>
          <a:p>
            <a:pPr marL="257175" indent="-257175">
              <a:buAutoNum type="arabicPeriod"/>
            </a:pPr>
            <a:r>
              <a:rPr lang="en-GB" sz="1700">
                <a:latin typeface="+mj-lt"/>
                <a:ea typeface="Yu Mincho" panose="02020400000000000000" pitchFamily="18" charset="-128"/>
                <a:cs typeface="Arial" panose="020B0604020202020204" pitchFamily="34" charset="0"/>
              </a:rPr>
              <a:t>We need a detailed timeline for this process.  What are the key decision and information sharing dates?</a:t>
            </a:r>
          </a:p>
          <a:p>
            <a:pPr marL="257175" indent="-257175">
              <a:buAutoNum type="arabicPeriod"/>
            </a:pPr>
            <a:r>
              <a:rPr lang="en-GB" sz="1700">
                <a:latin typeface="+mj-lt"/>
                <a:ea typeface="Yu Mincho" panose="02020400000000000000" pitchFamily="18" charset="-128"/>
                <a:cs typeface="Arial" panose="020B0604020202020204" pitchFamily="34" charset="0"/>
              </a:rPr>
              <a:t>If there is a new system, how will they ensure there is no repeat of the issues with Oracle?</a:t>
            </a:r>
          </a:p>
          <a:p>
            <a:pPr marL="257175" indent="-257175">
              <a:buAutoNum type="arabicPeriod"/>
            </a:pPr>
            <a:r>
              <a:rPr lang="en-GB" sz="1700">
                <a:latin typeface="+mj-lt"/>
                <a:ea typeface="Yu Mincho" panose="02020400000000000000" pitchFamily="18" charset="-128"/>
                <a:cs typeface="Arial" panose="020B0604020202020204" pitchFamily="34" charset="0"/>
              </a:rPr>
              <a:t>What is the future of schools traded services and how will BCC support with any transition to new providers if that is needed?</a:t>
            </a:r>
          </a:p>
          <a:p>
            <a:pPr marL="257175" indent="-257175">
              <a:buAutoNum type="arabicPeriod"/>
            </a:pPr>
            <a:r>
              <a:rPr lang="en-GB" sz="1700">
                <a:latin typeface="+mj-lt"/>
                <a:ea typeface="Yu Mincho" panose="02020400000000000000" pitchFamily="18" charset="-128"/>
                <a:cs typeface="Arial" panose="020B0604020202020204" pitchFamily="34" charset="0"/>
              </a:rPr>
              <a:t>Effective communication from BCC to schools, and vice versa, is essential in this process.</a:t>
            </a:r>
          </a:p>
          <a:p>
            <a:pPr marL="257175" indent="-257175">
              <a:buAutoNum type="arabicPeriod"/>
            </a:pPr>
            <a:r>
              <a:rPr lang="en-GB" sz="1700">
                <a:latin typeface="+mj-lt"/>
                <a:ea typeface="Yu Mincho" panose="02020400000000000000" pitchFamily="18" charset="-128"/>
                <a:cs typeface="Arial" panose="020B0604020202020204" pitchFamily="34" charset="0"/>
              </a:rPr>
              <a:t>There is a wealth of expertise and experience in schools.  We must ensure that School Business Managers are involved in this process.</a:t>
            </a:r>
          </a:p>
          <a:p>
            <a:pPr marL="257175" indent="-257175">
              <a:buAutoNum type="arabicPeriod"/>
            </a:pPr>
            <a:r>
              <a:rPr lang="en-GB" sz="1700">
                <a:latin typeface="+mj-lt"/>
                <a:ea typeface="Yu Mincho" panose="02020400000000000000" pitchFamily="18" charset="-128"/>
                <a:cs typeface="Arial" panose="020B0604020202020204" pitchFamily="34" charset="0"/>
              </a:rPr>
              <a:t>Specific financial and technical questions.</a:t>
            </a:r>
          </a:p>
        </p:txBody>
      </p:sp>
    </p:spTree>
    <p:extLst>
      <p:ext uri="{BB962C8B-B14F-4D97-AF65-F5344CB8AC3E}">
        <p14:creationId xmlns:p14="http://schemas.microsoft.com/office/powerpoint/2010/main" val="26425105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785C4-4225-66CF-69BF-573A188F6D43}"/>
              </a:ext>
            </a:extLst>
          </p:cNvPr>
          <p:cNvSpPr>
            <a:spLocks noGrp="1"/>
          </p:cNvSpPr>
          <p:nvPr>
            <p:ph type="title"/>
          </p:nvPr>
        </p:nvSpPr>
        <p:spPr>
          <a:xfrm>
            <a:off x="457200" y="191068"/>
            <a:ext cx="8229600" cy="745592"/>
          </a:xfrm>
        </p:spPr>
        <p:txBody>
          <a:bodyPr/>
          <a:lstStyle/>
          <a:p>
            <a:r>
              <a:rPr lang="en-GB"/>
              <a:t>How you can be involved</a:t>
            </a:r>
          </a:p>
        </p:txBody>
      </p:sp>
      <p:sp>
        <p:nvSpPr>
          <p:cNvPr id="3" name="Content Placeholder 2">
            <a:extLst>
              <a:ext uri="{FF2B5EF4-FFF2-40B4-BE49-F238E27FC236}">
                <a16:creationId xmlns:a16="http://schemas.microsoft.com/office/drawing/2014/main" id="{30D0FE6E-78A6-CD88-2137-EA6879582A1E}"/>
              </a:ext>
            </a:extLst>
          </p:cNvPr>
          <p:cNvSpPr>
            <a:spLocks noGrp="1"/>
          </p:cNvSpPr>
          <p:nvPr>
            <p:ph idx="1"/>
          </p:nvPr>
        </p:nvSpPr>
        <p:spPr>
          <a:xfrm>
            <a:off x="457200" y="951569"/>
            <a:ext cx="8562622" cy="3586563"/>
          </a:xfrm>
        </p:spPr>
        <p:txBody>
          <a:bodyPr>
            <a:normAutofit fontScale="92500" lnSpcReduction="10000"/>
          </a:bodyPr>
          <a:lstStyle/>
          <a:p>
            <a:r>
              <a:rPr lang="en-GB"/>
              <a:t>Fortnightly drop-in sessions:</a:t>
            </a:r>
          </a:p>
          <a:p>
            <a:pPr lvl="1"/>
            <a:r>
              <a:rPr lang="en-GB" b="1">
                <a:latin typeface="+mj-lt"/>
              </a:rPr>
              <a:t>Thursday 27</a:t>
            </a:r>
            <a:r>
              <a:rPr lang="en-GB" b="1" baseline="30000">
                <a:latin typeface="+mj-lt"/>
              </a:rPr>
              <a:t>th</a:t>
            </a:r>
            <a:r>
              <a:rPr lang="en-GB" b="1">
                <a:latin typeface="+mj-lt"/>
              </a:rPr>
              <a:t> June on Teams </a:t>
            </a:r>
            <a:r>
              <a:rPr lang="en-GB">
                <a:latin typeface="+mj-lt"/>
              </a:rPr>
              <a:t>	</a:t>
            </a:r>
          </a:p>
          <a:p>
            <a:pPr marL="779252" lvl="2" indent="0">
              <a:buNone/>
            </a:pPr>
            <a:r>
              <a:rPr lang="en-GB" sz="1700">
                <a:latin typeface="+mj-lt"/>
              </a:rPr>
              <a:t>Sharing of detailed timeline and the decision-making / information sharing process</a:t>
            </a:r>
          </a:p>
          <a:p>
            <a:pPr lvl="1"/>
            <a:r>
              <a:rPr lang="en-GB" b="1">
                <a:latin typeface="+mj-lt"/>
              </a:rPr>
              <a:t>Thursday 11th July on Teams </a:t>
            </a:r>
            <a:r>
              <a:rPr lang="en-GB" sz="1700">
                <a:latin typeface="+mj-lt"/>
              </a:rPr>
              <a:t>	</a:t>
            </a:r>
          </a:p>
          <a:p>
            <a:pPr marL="389626" lvl="1" indent="0">
              <a:buNone/>
            </a:pPr>
            <a:r>
              <a:rPr lang="en-GB">
                <a:latin typeface="+mj-lt"/>
              </a:rPr>
              <a:t>	</a:t>
            </a:r>
            <a:r>
              <a:rPr lang="en-GB" sz="1700">
                <a:latin typeface="+mj-lt"/>
              </a:rPr>
              <a:t>Detailed school requirements gathering session</a:t>
            </a:r>
          </a:p>
          <a:p>
            <a:r>
              <a:rPr lang="en-GB" sz="2100"/>
              <a:t>Support for non-chequebook schools considering moving to full chequebook</a:t>
            </a:r>
          </a:p>
          <a:p>
            <a:pPr marL="292219" indent="-292219">
              <a:spcBef>
                <a:spcPct val="20000"/>
              </a:spcBef>
              <a:buFont typeface="Wingdings" pitchFamily="2" charset="2"/>
              <a:buChar char="§"/>
            </a:pPr>
            <a:r>
              <a:rPr lang="en-GB"/>
              <a:t>11 July listening session </a:t>
            </a:r>
            <a:r>
              <a:rPr lang="en-US" sz="2000"/>
              <a:t>to hear your requirements for a future solution</a:t>
            </a:r>
          </a:p>
          <a:p>
            <a:r>
              <a:rPr lang="en-GB"/>
              <a:t>Send questions by contacting </a:t>
            </a:r>
            <a:r>
              <a:rPr lang="en-GB">
                <a:hlinkClick r:id="rId2"/>
              </a:rPr>
              <a:t>OracleSchoolsRelationship@Birmingham.gov.uk</a:t>
            </a:r>
            <a:r>
              <a:rPr lang="en-GB"/>
              <a:t> </a:t>
            </a:r>
          </a:p>
          <a:p>
            <a:r>
              <a:rPr lang="en-GB"/>
              <a:t>Working group for the remainder of the project when we know which option we will be progressing</a:t>
            </a:r>
          </a:p>
          <a:p>
            <a:pPr marL="0" indent="0">
              <a:buNone/>
            </a:pPr>
            <a:endParaRPr lang="en-GB">
              <a:highlight>
                <a:srgbClr val="FFFF00"/>
              </a:highlight>
            </a:endParaRPr>
          </a:p>
          <a:p>
            <a:endParaRPr lang="en-GB">
              <a:highlight>
                <a:srgbClr val="FFFF00"/>
              </a:highlight>
            </a:endParaRPr>
          </a:p>
        </p:txBody>
      </p:sp>
    </p:spTree>
    <p:extLst>
      <p:ext uri="{BB962C8B-B14F-4D97-AF65-F5344CB8AC3E}">
        <p14:creationId xmlns:p14="http://schemas.microsoft.com/office/powerpoint/2010/main" val="3059309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909338E-4B0F-C5EC-E8E6-56FF910C51EE}"/>
              </a:ext>
            </a:extLst>
          </p:cNvPr>
          <p:cNvSpPr>
            <a:spLocks noGrp="1"/>
          </p:cNvSpPr>
          <p:nvPr>
            <p:ph idx="1"/>
          </p:nvPr>
        </p:nvSpPr>
        <p:spPr/>
        <p:txBody>
          <a:bodyPr/>
          <a:lstStyle/>
          <a:p>
            <a:pPr marL="0" indent="0" algn="ctr">
              <a:buNone/>
            </a:pPr>
            <a:endParaRPr lang="en-GB"/>
          </a:p>
          <a:p>
            <a:pPr marL="0" indent="0" algn="ctr">
              <a:buNone/>
            </a:pPr>
            <a:endParaRPr lang="en-GB"/>
          </a:p>
          <a:p>
            <a:pPr marL="0" indent="0" algn="ctr">
              <a:buNone/>
            </a:pPr>
            <a:r>
              <a:rPr lang="en-GB" sz="3300" b="1"/>
              <a:t>Thank you and questions</a:t>
            </a:r>
          </a:p>
        </p:txBody>
      </p:sp>
      <p:sp>
        <p:nvSpPr>
          <p:cNvPr id="2" name="Title 1">
            <a:extLst>
              <a:ext uri="{FF2B5EF4-FFF2-40B4-BE49-F238E27FC236}">
                <a16:creationId xmlns:a16="http://schemas.microsoft.com/office/drawing/2014/main" id="{69BE9CDF-C27F-4627-9C79-6B80C3BB59DD}"/>
              </a:ext>
            </a:extLst>
          </p:cNvPr>
          <p:cNvSpPr>
            <a:spLocks noGrp="1"/>
          </p:cNvSpPr>
          <p:nvPr>
            <p:ph type="title"/>
          </p:nvPr>
        </p:nvSpPr>
        <p:spPr>
          <a:xfrm>
            <a:off x="457200" y="-745592"/>
            <a:ext cx="8229600" cy="745592"/>
          </a:xfrm>
        </p:spPr>
        <p:txBody>
          <a:bodyPr/>
          <a:lstStyle/>
          <a:p>
            <a:r>
              <a:rPr lang="en-GB"/>
              <a:t>Thank you and questions</a:t>
            </a:r>
          </a:p>
        </p:txBody>
      </p:sp>
    </p:spTree>
    <p:extLst>
      <p:ext uri="{BB962C8B-B14F-4D97-AF65-F5344CB8AC3E}">
        <p14:creationId xmlns:p14="http://schemas.microsoft.com/office/powerpoint/2010/main" val="2792300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CCESSIBILITYFIXERID" val="31aceab7-6df5-4e67-8eb2-a4fa0b7f15f6"/>
  <p:tag name="ASSISTID" val="3291b608-a5a0-4873-b657-d83517594f6b"/>
</p:tagLst>
</file>

<file path=ppt/theme/theme1.xml><?xml version="1.0" encoding="utf-8"?>
<a:theme xmlns:a="http://schemas.openxmlformats.org/drawingml/2006/main" name="2_RRR 16:9 Master ">
  <a:themeElements>
    <a:clrScheme name="BCC corporate">
      <a:dk1>
        <a:sysClr val="windowText" lastClr="000000"/>
      </a:dk1>
      <a:lt1>
        <a:sysClr val="window" lastClr="FFFFFF"/>
      </a:lt1>
      <a:dk2>
        <a:srgbClr val="7F7F7F"/>
      </a:dk2>
      <a:lt2>
        <a:srgbClr val="FFFFFF"/>
      </a:lt2>
      <a:accent1>
        <a:srgbClr val="BB151C"/>
      </a:accent1>
      <a:accent2>
        <a:srgbClr val="5696D2"/>
      </a:accent2>
      <a:accent3>
        <a:srgbClr val="7B237A"/>
      </a:accent3>
      <a:accent4>
        <a:srgbClr val="EDC22E"/>
      </a:accent4>
      <a:accent5>
        <a:srgbClr val="6D9F40"/>
      </a:accent5>
      <a:accent6>
        <a:srgbClr val="92A8A9"/>
      </a:accent6>
      <a:hlink>
        <a:srgbClr val="0000FF"/>
      </a:hlink>
      <a:folHlink>
        <a:srgbClr val="EDC22E"/>
      </a:folHlink>
    </a:clrScheme>
    <a:fontScheme name="BCC corporate">
      <a:majorFont>
        <a:latin typeface="Arial Nova"/>
        <a:ea typeface=""/>
        <a:cs typeface=""/>
      </a:majorFont>
      <a:minorFont>
        <a:latin typeface="Arial Nov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chemeClr val="accent1"/>
          </a:solid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Presentation1" id="{2C1E7A02-BB87-439E-86FC-FD4921439932}" vid="{7D2F6D88-95A8-410D-9A16-157728559F5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E14C0A1052D1F43BE81F9A72A10223B" ma:contentTypeVersion="10" ma:contentTypeDescription="Create a new document." ma:contentTypeScope="" ma:versionID="37731881bba98ff2e0cb3fb7c27fd27f">
  <xsd:schema xmlns:xsd="http://www.w3.org/2001/XMLSchema" xmlns:xs="http://www.w3.org/2001/XMLSchema" xmlns:p="http://schemas.microsoft.com/office/2006/metadata/properties" xmlns:ns2="799ac862-91aa-4989-9d03-bdbfe8b3a13a" xmlns:ns3="2c855cc1-7b3f-41c8-a6bd-e0c2c9c81468" targetNamespace="http://schemas.microsoft.com/office/2006/metadata/properties" ma:root="true" ma:fieldsID="12a63c020e97887d2ed0202d4e60bd8e" ns2:_="" ns3:_="">
    <xsd:import namespace="799ac862-91aa-4989-9d03-bdbfe8b3a13a"/>
    <xsd:import namespace="2c855cc1-7b3f-41c8-a6bd-e0c2c9c81468"/>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element ref="ns2:MediaServiceDateTaken"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99ac862-91aa-4989-9d03-bdbfe8b3a13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2c855cc1-7b3f-41c8-a6bd-e0c2c9c81468"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8E0DDEC-E693-42A7-AD51-19810DA018F4}">
  <ds:schemaRefs>
    <ds:schemaRef ds:uri="http://schemas.microsoft.com/sharepoint/v3/contenttype/forms"/>
  </ds:schemaRefs>
</ds:datastoreItem>
</file>

<file path=customXml/itemProps2.xml><?xml version="1.0" encoding="utf-8"?>
<ds:datastoreItem xmlns:ds="http://schemas.openxmlformats.org/officeDocument/2006/customXml" ds:itemID="{52E2E4A3-88E4-4590-AE41-58C8BFF0D79A}">
  <ds:schemaRefs>
    <ds:schemaRef ds:uri="2c855cc1-7b3f-41c8-a6bd-e0c2c9c81468"/>
    <ds:schemaRef ds:uri="799ac862-91aa-4989-9d03-bdbfe8b3a13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6A6E03D2-F375-46B2-A89A-B3E83DF0526E}">
  <ds:schemaRefs>
    <ds:schemaRef ds:uri="http://schemas.openxmlformats.org/package/2006/metadata/core-properties"/>
    <ds:schemaRef ds:uri="2c855cc1-7b3f-41c8-a6bd-e0c2c9c81468"/>
    <ds:schemaRef ds:uri="http://schemas.microsoft.com/office/2006/documentManagement/types"/>
    <ds:schemaRef ds:uri="http://schemas.microsoft.com/office/infopath/2007/PartnerControls"/>
    <ds:schemaRef ds:uri="http://purl.org/dc/elements/1.1/"/>
    <ds:schemaRef ds:uri="http://schemas.microsoft.com/office/2006/metadata/properties"/>
    <ds:schemaRef ds:uri="799ac862-91aa-4989-9d03-bdbfe8b3a13a"/>
    <ds:schemaRef ds:uri="http://purl.org/dc/term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4</TotalTime>
  <Words>550</Words>
  <Application>Microsoft Office PowerPoint</Application>
  <PresentationFormat>On-screen Show (16:9)</PresentationFormat>
  <Paragraphs>55</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Arial Nova</vt:lpstr>
      <vt:lpstr>Arial Nova Light</vt:lpstr>
      <vt:lpstr>Calibri</vt:lpstr>
      <vt:lpstr>Symbol</vt:lpstr>
      <vt:lpstr>Wingdings</vt:lpstr>
      <vt:lpstr>2_RRR 16:9 Master </vt:lpstr>
      <vt:lpstr>Oracle Finance, Payroll and HR</vt:lpstr>
      <vt:lpstr>Welcome and thank you for coming</vt:lpstr>
      <vt:lpstr>Mythbusting</vt:lpstr>
      <vt:lpstr>Latest update</vt:lpstr>
      <vt:lpstr>Decision-making timelines </vt:lpstr>
      <vt:lpstr>Emerging themes from questions received to date</vt:lpstr>
      <vt:lpstr>How you can be involved</vt:lpstr>
      <vt:lpstr>Thank you and questions</vt:lpstr>
    </vt:vector>
  </TitlesOfParts>
  <Company>Service Birmingham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template</dc:title>
  <dc:creator>Dalbir Kaur</dc:creator>
  <cp:keywords>Birmingham City Council</cp:keywords>
  <cp:lastModifiedBy>Jeremy White</cp:lastModifiedBy>
  <cp:revision>3</cp:revision>
  <dcterms:created xsi:type="dcterms:W3CDTF">2021-03-24T14:08:26Z</dcterms:created>
  <dcterms:modified xsi:type="dcterms:W3CDTF">2024-06-25T12:29:26Z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0x010100FE14C0A1052D1F43BE81F9A72A10223B</vt:lpwstr>
  </property>
  <property fmtid="{D5CDD505-2E9C-101B-9397-08002B2CF9AE}" pid="3" name="CloudStatistics_StoryID">
    <vt:lpwstr>704061a4-4bce-4e4e-b312-2fd27e5ffc60</vt:lpwstr>
  </property>
  <property fmtid="{D5CDD505-2E9C-101B-9397-08002B2CF9AE}" pid="4" name="MediaServiceImageTags">
    <vt:lpwstr/>
  </property>
  <property fmtid="{D5CDD505-2E9C-101B-9397-08002B2CF9AE}" pid="5" name="MSIP_Label_a17471b1-27ab-4640-9264-e69a67407ca3_Enabled">
    <vt:lpwstr>true</vt:lpwstr>
  </property>
  <property fmtid="{D5CDD505-2E9C-101B-9397-08002B2CF9AE}" pid="6" name="MSIP_Label_a17471b1-27ab-4640-9264-e69a67407ca3_SetDate">
    <vt:lpwstr>2023-08-14T12:07:23Z</vt:lpwstr>
  </property>
  <property fmtid="{D5CDD505-2E9C-101B-9397-08002B2CF9AE}" pid="7" name="MSIP_Label_a17471b1-27ab-4640-9264-e69a67407ca3_Method">
    <vt:lpwstr>Standard</vt:lpwstr>
  </property>
  <property fmtid="{D5CDD505-2E9C-101B-9397-08002B2CF9AE}" pid="8" name="MSIP_Label_a17471b1-27ab-4640-9264-e69a67407ca3_Name">
    <vt:lpwstr>BCC - OFFICIAL</vt:lpwstr>
  </property>
  <property fmtid="{D5CDD505-2E9C-101B-9397-08002B2CF9AE}" pid="9" name="MSIP_Label_a17471b1-27ab-4640-9264-e69a67407ca3_SiteId">
    <vt:lpwstr>699ace67-d2e4-4bcd-b303-d2bbe2b9bbf1</vt:lpwstr>
  </property>
  <property fmtid="{D5CDD505-2E9C-101B-9397-08002B2CF9AE}" pid="10" name="MSIP_Label_a17471b1-27ab-4640-9264-e69a67407ca3_ActionId">
    <vt:lpwstr>f7027033-fd5f-435e-b699-d9fe7cf21ff4</vt:lpwstr>
  </property>
  <property fmtid="{D5CDD505-2E9C-101B-9397-08002B2CF9AE}" pid="11" name="MSIP_Label_a17471b1-27ab-4640-9264-e69a67407ca3_ContentBits">
    <vt:lpwstr>2</vt:lpwstr>
  </property>
  <property fmtid="{D5CDD505-2E9C-101B-9397-08002B2CF9AE}" pid="12" name="ClassificationContentMarkingFooterLocations">
    <vt:lpwstr>BCC PPT 16\:9 Master :6\1_BCC PPT 16\:9 Healthier:6</vt:lpwstr>
  </property>
  <property fmtid="{D5CDD505-2E9C-101B-9397-08002B2CF9AE}" pid="13" name="ClassificationContentMarkingFooterText">
    <vt:lpwstr>OFFICIAL</vt:lpwstr>
  </property>
  <property fmtid="{D5CDD505-2E9C-101B-9397-08002B2CF9AE}" pid="14" name="MSIP_Label_39d8be9e-c8d9-4b9c-bd40-2c27cc7ea2e6_Enabled">
    <vt:lpwstr>true</vt:lpwstr>
  </property>
  <property fmtid="{D5CDD505-2E9C-101B-9397-08002B2CF9AE}" pid="15" name="MSIP_Label_39d8be9e-c8d9-4b9c-bd40-2c27cc7ea2e6_SetDate">
    <vt:lpwstr>2024-04-26T09:42:00Z</vt:lpwstr>
  </property>
  <property fmtid="{D5CDD505-2E9C-101B-9397-08002B2CF9AE}" pid="16" name="MSIP_Label_39d8be9e-c8d9-4b9c-bd40-2c27cc7ea2e6_Method">
    <vt:lpwstr>Standard</vt:lpwstr>
  </property>
  <property fmtid="{D5CDD505-2E9C-101B-9397-08002B2CF9AE}" pid="17" name="MSIP_Label_39d8be9e-c8d9-4b9c-bd40-2c27cc7ea2e6_Name">
    <vt:lpwstr>39d8be9e-c8d9-4b9c-bd40-2c27cc7ea2e6</vt:lpwstr>
  </property>
  <property fmtid="{D5CDD505-2E9C-101B-9397-08002B2CF9AE}" pid="18" name="MSIP_Label_39d8be9e-c8d9-4b9c-bd40-2c27cc7ea2e6_SiteId">
    <vt:lpwstr>a8b4324f-155c-4215-a0f1-7ed8cc9a992f</vt:lpwstr>
  </property>
  <property fmtid="{D5CDD505-2E9C-101B-9397-08002B2CF9AE}" pid="19" name="MSIP_Label_39d8be9e-c8d9-4b9c-bd40-2c27cc7ea2e6_ActionId">
    <vt:lpwstr>fc6d4104-d3f4-4204-961c-2f44fef10804</vt:lpwstr>
  </property>
  <property fmtid="{D5CDD505-2E9C-101B-9397-08002B2CF9AE}" pid="20" name="MSIP_Label_39d8be9e-c8d9-4b9c-bd40-2c27cc7ea2e6_ContentBits">
    <vt:lpwstr>0</vt:lpwstr>
  </property>
</Properties>
</file>