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1983" r:id="rId5"/>
    <p:sldId id="1984" r:id="rId6"/>
    <p:sldId id="2000" r:id="rId7"/>
    <p:sldId id="1937" r:id="rId8"/>
    <p:sldId id="1924" r:id="rId9"/>
    <p:sldId id="1901" r:id="rId10"/>
    <p:sldId id="1911" r:id="rId11"/>
    <p:sldId id="1925" r:id="rId12"/>
    <p:sldId id="1967" r:id="rId13"/>
    <p:sldId id="1923" r:id="rId14"/>
    <p:sldId id="1913" r:id="rId15"/>
    <p:sldId id="1926" r:id="rId16"/>
    <p:sldId id="1970" r:id="rId17"/>
    <p:sldId id="1998" r:id="rId18"/>
    <p:sldId id="2004" r:id="rId19"/>
    <p:sldId id="1916" r:id="rId20"/>
    <p:sldId id="1938" r:id="rId21"/>
    <p:sldId id="1917" r:id="rId22"/>
    <p:sldId id="2003" r:id="rId23"/>
    <p:sldId id="290" r:id="rId24"/>
    <p:sldId id="436" r:id="rId25"/>
    <p:sldId id="302" r:id="rId26"/>
    <p:sldId id="256" r:id="rId27"/>
    <p:sldId id="1953" r:id="rId28"/>
    <p:sldId id="292" r:id="rId29"/>
    <p:sldId id="298" r:id="rId30"/>
    <p:sldId id="1961" r:id="rId31"/>
    <p:sldId id="1932" r:id="rId32"/>
    <p:sldId id="1960" r:id="rId33"/>
    <p:sldId id="1992" r:id="rId34"/>
    <p:sldId id="1993" r:id="rId35"/>
    <p:sldId id="1994" r:id="rId36"/>
    <p:sldId id="1995" r:id="rId37"/>
    <p:sldId id="1996" r:id="rId38"/>
    <p:sldId id="1997" r:id="rId39"/>
    <p:sldId id="1991" r:id="rId40"/>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A93538-8595-3DE3-435E-C84CD8006A02}" name="Monika Rozanski" initials="MR" userId="S::Monika.Rozanski@birmingham.gov.uk::01ccb97f-97db-46a6-9aae-cbb355774f63" providerId="AD"/>
  <p188:author id="{13B74F74-EF61-EC88-AD98-AA0428E02AE9}" name="Yasmin Nessa" initials="" userId="S::Yasmin.Nessa@birmingham.gov.uk::37e23abf-ea5d-407e-9fc0-5718d85131e3" providerId="AD"/>
  <p188:author id="{6212AC91-2148-4F15-66E3-72A864B370B4}" name="Rebecca Howell-Jones" initials="RH" userId="S::rebecca.howell-jones@birmingham.gov.uk::09901bf0-ad4c-498e-bef0-9024d090a1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72"/>
    <a:srgbClr val="076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4DD3A-1CCF-4332-BC08-2EECD933288B}" v="385" dt="2024-06-06T14:31:35.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21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min Nessa" userId="37e23abf-ea5d-407e-9fc0-5718d85131e3" providerId="ADAL" clId="{51F8DAA8-65A8-49E6-9793-2D424CD7AC31}"/>
    <pc:docChg chg="undo redo custSel addSld delSld modSld">
      <pc:chgData name="Yasmin Nessa" userId="37e23abf-ea5d-407e-9fc0-5718d85131e3" providerId="ADAL" clId="{51F8DAA8-65A8-49E6-9793-2D424CD7AC31}" dt="2024-06-03T16:30:48.256" v="4567" actId="27636"/>
      <pc:docMkLst>
        <pc:docMk/>
      </pc:docMkLst>
      <pc:sldChg chg="addSp modSp mod">
        <pc:chgData name="Yasmin Nessa" userId="37e23abf-ea5d-407e-9fc0-5718d85131e3" providerId="ADAL" clId="{51F8DAA8-65A8-49E6-9793-2D424CD7AC31}" dt="2024-06-03T15:51:24.942" v="3848" actId="20577"/>
        <pc:sldMkLst>
          <pc:docMk/>
          <pc:sldMk cId="0" sldId="256"/>
        </pc:sldMkLst>
        <pc:spChg chg="mod">
          <ac:chgData name="Yasmin Nessa" userId="37e23abf-ea5d-407e-9fc0-5718d85131e3" providerId="ADAL" clId="{51F8DAA8-65A8-49E6-9793-2D424CD7AC31}" dt="2024-06-03T14:49:28.539" v="2133" actId="962"/>
          <ac:spMkLst>
            <pc:docMk/>
            <pc:sldMk cId="0" sldId="256"/>
            <ac:spMk id="3" creationId="{00000000-0000-0000-0000-000000000000}"/>
          </ac:spMkLst>
        </pc:spChg>
        <pc:spChg chg="mod">
          <ac:chgData name="Yasmin Nessa" userId="37e23abf-ea5d-407e-9fc0-5718d85131e3" providerId="ADAL" clId="{51F8DAA8-65A8-49E6-9793-2D424CD7AC31}" dt="2024-06-03T15:32:39.696" v="2842" actId="962"/>
          <ac:spMkLst>
            <pc:docMk/>
            <pc:sldMk cId="0" sldId="256"/>
            <ac:spMk id="4" creationId="{B064A361-47C5-7CF0-1E83-422EE13A80BA}"/>
          </ac:spMkLst>
        </pc:spChg>
        <pc:spChg chg="mod">
          <ac:chgData name="Yasmin Nessa" userId="37e23abf-ea5d-407e-9fc0-5718d85131e3" providerId="ADAL" clId="{51F8DAA8-65A8-49E6-9793-2D424CD7AC31}" dt="2024-06-03T15:51:24.942" v="3848" actId="20577"/>
          <ac:spMkLst>
            <pc:docMk/>
            <pc:sldMk cId="0" sldId="256"/>
            <ac:spMk id="6" creationId="{FB97BB36-8324-7D80-72B2-973D8C57A362}"/>
          </ac:spMkLst>
        </pc:spChg>
        <pc:spChg chg="mod">
          <ac:chgData name="Yasmin Nessa" userId="37e23abf-ea5d-407e-9fc0-5718d85131e3" providerId="ADAL" clId="{51F8DAA8-65A8-49E6-9793-2D424CD7AC31}" dt="2024-06-03T15:32:44.427" v="2844" actId="962"/>
          <ac:spMkLst>
            <pc:docMk/>
            <pc:sldMk cId="0" sldId="256"/>
            <ac:spMk id="8" creationId="{05FA9D84-1595-AFBD-6983-3F70406AF8D9}"/>
          </ac:spMkLst>
        </pc:spChg>
        <pc:picChg chg="add mod">
          <ac:chgData name="Yasmin Nessa" userId="37e23abf-ea5d-407e-9fc0-5718d85131e3" providerId="ADAL" clId="{51F8DAA8-65A8-49E6-9793-2D424CD7AC31}" dt="2024-06-03T15:49:56.407" v="3797" actId="962"/>
          <ac:picMkLst>
            <pc:docMk/>
            <pc:sldMk cId="0" sldId="256"/>
            <ac:picMk id="7" creationId="{4A4F76B5-3856-6647-1E44-9C51B7DE436A}"/>
          </ac:picMkLst>
        </pc:picChg>
      </pc:sldChg>
      <pc:sldChg chg="addSp delSp modSp mod">
        <pc:chgData name="Yasmin Nessa" userId="37e23abf-ea5d-407e-9fc0-5718d85131e3" providerId="ADAL" clId="{51F8DAA8-65A8-49E6-9793-2D424CD7AC31}" dt="2024-06-03T16:00:02.865" v="3962" actId="255"/>
        <pc:sldMkLst>
          <pc:docMk/>
          <pc:sldMk cId="2620896238" sldId="290"/>
        </pc:sldMkLst>
        <pc:spChg chg="mod">
          <ac:chgData name="Yasmin Nessa" userId="37e23abf-ea5d-407e-9fc0-5718d85131e3" providerId="ADAL" clId="{51F8DAA8-65A8-49E6-9793-2D424CD7AC31}" dt="2024-06-03T16:00:02.865" v="3962" actId="255"/>
          <ac:spMkLst>
            <pc:docMk/>
            <pc:sldMk cId="2620896238" sldId="290"/>
            <ac:spMk id="2" creationId="{0F8E38BF-8D69-ABD6-7B04-DC2FC5BB6213}"/>
          </ac:spMkLst>
        </pc:spChg>
        <pc:spChg chg="mod">
          <ac:chgData name="Yasmin Nessa" userId="37e23abf-ea5d-407e-9fc0-5718d85131e3" providerId="ADAL" clId="{51F8DAA8-65A8-49E6-9793-2D424CD7AC31}" dt="2024-06-03T15:56:14.734" v="3880" actId="1076"/>
          <ac:spMkLst>
            <pc:docMk/>
            <pc:sldMk cId="2620896238" sldId="290"/>
            <ac:spMk id="3" creationId="{B5D5D64B-65D8-40CB-E4A4-686BAB9F911E}"/>
          </ac:spMkLst>
        </pc:spChg>
        <pc:picChg chg="add mod">
          <ac:chgData name="Yasmin Nessa" userId="37e23abf-ea5d-407e-9fc0-5718d85131e3" providerId="ADAL" clId="{51F8DAA8-65A8-49E6-9793-2D424CD7AC31}" dt="2024-06-03T15:55:56.933" v="3876" actId="1076"/>
          <ac:picMkLst>
            <pc:docMk/>
            <pc:sldMk cId="2620896238" sldId="290"/>
            <ac:picMk id="5" creationId="{DB99189F-7020-3E92-5710-0501D30606D4}"/>
          </ac:picMkLst>
        </pc:picChg>
        <pc:picChg chg="add del">
          <ac:chgData name="Yasmin Nessa" userId="37e23abf-ea5d-407e-9fc0-5718d85131e3" providerId="ADAL" clId="{51F8DAA8-65A8-49E6-9793-2D424CD7AC31}" dt="2024-06-03T15:38:54.535" v="3553" actId="478"/>
          <ac:picMkLst>
            <pc:docMk/>
            <pc:sldMk cId="2620896238" sldId="290"/>
            <ac:picMk id="7" creationId="{3965098C-EEBC-BA03-0E2C-5ACB4845B9B3}"/>
          </ac:picMkLst>
        </pc:picChg>
        <pc:picChg chg="del mod">
          <ac:chgData name="Yasmin Nessa" userId="37e23abf-ea5d-407e-9fc0-5718d85131e3" providerId="ADAL" clId="{51F8DAA8-65A8-49E6-9793-2D424CD7AC31}" dt="2024-06-03T15:38:55.352" v="3554" actId="478"/>
          <ac:picMkLst>
            <pc:docMk/>
            <pc:sldMk cId="2620896238" sldId="290"/>
            <ac:picMk id="8" creationId="{E9687160-5008-7967-9D17-AA854BBF385E}"/>
          </ac:picMkLst>
        </pc:picChg>
        <pc:picChg chg="add mod">
          <ac:chgData name="Yasmin Nessa" userId="37e23abf-ea5d-407e-9fc0-5718d85131e3" providerId="ADAL" clId="{51F8DAA8-65A8-49E6-9793-2D424CD7AC31}" dt="2024-06-03T15:56:23.859" v="3882" actId="14100"/>
          <ac:picMkLst>
            <pc:docMk/>
            <pc:sldMk cId="2620896238" sldId="290"/>
            <ac:picMk id="9" creationId="{CC330227-1332-B5B9-AD4A-E4812A51DA6D}"/>
          </ac:picMkLst>
        </pc:picChg>
      </pc:sldChg>
      <pc:sldChg chg="addSp delSp modSp mod">
        <pc:chgData name="Yasmin Nessa" userId="37e23abf-ea5d-407e-9fc0-5718d85131e3" providerId="ADAL" clId="{51F8DAA8-65A8-49E6-9793-2D424CD7AC31}" dt="2024-06-03T16:01:19.575" v="4016" actId="1076"/>
        <pc:sldMkLst>
          <pc:docMk/>
          <pc:sldMk cId="2693660368" sldId="292"/>
        </pc:sldMkLst>
        <pc:spChg chg="mod">
          <ac:chgData name="Yasmin Nessa" userId="37e23abf-ea5d-407e-9fc0-5718d85131e3" providerId="ADAL" clId="{51F8DAA8-65A8-49E6-9793-2D424CD7AC31}" dt="2024-06-03T16:01:15.655" v="4015" actId="1076"/>
          <ac:spMkLst>
            <pc:docMk/>
            <pc:sldMk cId="2693660368" sldId="292"/>
            <ac:spMk id="2" creationId="{FB007344-9329-7424-A2A0-344DC4EDB529}"/>
          </ac:spMkLst>
        </pc:spChg>
        <pc:spChg chg="mod">
          <ac:chgData name="Yasmin Nessa" userId="37e23abf-ea5d-407e-9fc0-5718d85131e3" providerId="ADAL" clId="{51F8DAA8-65A8-49E6-9793-2D424CD7AC31}" dt="2024-06-03T16:01:12.501" v="4014" actId="14100"/>
          <ac:spMkLst>
            <pc:docMk/>
            <pc:sldMk cId="2693660368" sldId="292"/>
            <ac:spMk id="3" creationId="{2E5E85BE-F2E6-A202-4659-581303EF4654}"/>
          </ac:spMkLst>
        </pc:spChg>
        <pc:picChg chg="del">
          <ac:chgData name="Yasmin Nessa" userId="37e23abf-ea5d-407e-9fc0-5718d85131e3" providerId="ADAL" clId="{51F8DAA8-65A8-49E6-9793-2D424CD7AC31}" dt="2024-06-03T14:50:53.226" v="2145" actId="478"/>
          <ac:picMkLst>
            <pc:docMk/>
            <pc:sldMk cId="2693660368" sldId="292"/>
            <ac:picMk id="5" creationId="{56251405-A6D1-A0F1-FD63-690E4C5E4E8A}"/>
          </ac:picMkLst>
        </pc:picChg>
        <pc:picChg chg="add mod modCrop">
          <ac:chgData name="Yasmin Nessa" userId="37e23abf-ea5d-407e-9fc0-5718d85131e3" providerId="ADAL" clId="{51F8DAA8-65A8-49E6-9793-2D424CD7AC31}" dt="2024-06-03T16:01:08.440" v="4013" actId="732"/>
          <ac:picMkLst>
            <pc:docMk/>
            <pc:sldMk cId="2693660368" sldId="292"/>
            <ac:picMk id="6" creationId="{5C462F5C-9E90-263F-0B81-6B3795AD68F8}"/>
          </ac:picMkLst>
        </pc:picChg>
        <pc:picChg chg="add mod">
          <ac:chgData name="Yasmin Nessa" userId="37e23abf-ea5d-407e-9fc0-5718d85131e3" providerId="ADAL" clId="{51F8DAA8-65A8-49E6-9793-2D424CD7AC31}" dt="2024-06-03T16:01:19.575" v="4016" actId="1076"/>
          <ac:picMkLst>
            <pc:docMk/>
            <pc:sldMk cId="2693660368" sldId="292"/>
            <ac:picMk id="8" creationId="{E437C665-5F79-347C-EF9A-F9FF31B06A8A}"/>
          </ac:picMkLst>
        </pc:picChg>
      </pc:sldChg>
      <pc:sldChg chg="addSp modSp mod">
        <pc:chgData name="Yasmin Nessa" userId="37e23abf-ea5d-407e-9fc0-5718d85131e3" providerId="ADAL" clId="{51F8DAA8-65A8-49E6-9793-2D424CD7AC31}" dt="2024-06-03T15:47:02.817" v="3781" actId="14100"/>
        <pc:sldMkLst>
          <pc:docMk/>
          <pc:sldMk cId="2194415572" sldId="298"/>
        </pc:sldMkLst>
        <pc:spChg chg="mod">
          <ac:chgData name="Yasmin Nessa" userId="37e23abf-ea5d-407e-9fc0-5718d85131e3" providerId="ADAL" clId="{51F8DAA8-65A8-49E6-9793-2D424CD7AC31}" dt="2024-06-03T15:45:43.029" v="3767" actId="20577"/>
          <ac:spMkLst>
            <pc:docMk/>
            <pc:sldMk cId="2194415572" sldId="298"/>
            <ac:spMk id="2" creationId="{60ADCC26-9E50-C0FE-C580-ED36EDEAE9B8}"/>
          </ac:spMkLst>
        </pc:spChg>
        <pc:spChg chg="mod">
          <ac:chgData name="Yasmin Nessa" userId="37e23abf-ea5d-407e-9fc0-5718d85131e3" providerId="ADAL" clId="{51F8DAA8-65A8-49E6-9793-2D424CD7AC31}" dt="2024-06-03T15:47:02.817" v="3781" actId="14100"/>
          <ac:spMkLst>
            <pc:docMk/>
            <pc:sldMk cId="2194415572" sldId="298"/>
            <ac:spMk id="7" creationId="{44F1FCD2-C1E3-F916-B167-DD797DB052B0}"/>
          </ac:spMkLst>
        </pc:spChg>
        <pc:picChg chg="add mod">
          <ac:chgData name="Yasmin Nessa" userId="37e23abf-ea5d-407e-9fc0-5718d85131e3" providerId="ADAL" clId="{51F8DAA8-65A8-49E6-9793-2D424CD7AC31}" dt="2024-06-03T15:44:58.219" v="3662"/>
          <ac:picMkLst>
            <pc:docMk/>
            <pc:sldMk cId="2194415572" sldId="298"/>
            <ac:picMk id="3" creationId="{6A85BBF1-2E63-A483-8A9A-2997F9C14885}"/>
          </ac:picMkLst>
        </pc:picChg>
        <pc:picChg chg="mod">
          <ac:chgData name="Yasmin Nessa" userId="37e23abf-ea5d-407e-9fc0-5718d85131e3" providerId="ADAL" clId="{51F8DAA8-65A8-49E6-9793-2D424CD7AC31}" dt="2024-06-03T14:51:36.818" v="2154" actId="962"/>
          <ac:picMkLst>
            <pc:docMk/>
            <pc:sldMk cId="2194415572" sldId="298"/>
            <ac:picMk id="4" creationId="{36C7CAA0-E85B-EA3E-78A2-D1DE77A8696C}"/>
          </ac:picMkLst>
        </pc:picChg>
      </pc:sldChg>
      <pc:sldChg chg="addSp delSp modSp mod">
        <pc:chgData name="Yasmin Nessa" userId="37e23abf-ea5d-407e-9fc0-5718d85131e3" providerId="ADAL" clId="{51F8DAA8-65A8-49E6-9793-2D424CD7AC31}" dt="2024-06-03T16:00:09.002" v="3963" actId="255"/>
        <pc:sldMkLst>
          <pc:docMk/>
          <pc:sldMk cId="3892225941" sldId="302"/>
        </pc:sldMkLst>
        <pc:spChg chg="mod">
          <ac:chgData name="Yasmin Nessa" userId="37e23abf-ea5d-407e-9fc0-5718d85131e3" providerId="ADAL" clId="{51F8DAA8-65A8-49E6-9793-2D424CD7AC31}" dt="2024-06-03T16:00:09.002" v="3963" actId="255"/>
          <ac:spMkLst>
            <pc:docMk/>
            <pc:sldMk cId="3892225941" sldId="302"/>
            <ac:spMk id="2" creationId="{819EE822-A7DF-C256-FBCC-48DF4036D235}"/>
          </ac:spMkLst>
        </pc:spChg>
        <pc:spChg chg="mod">
          <ac:chgData name="Yasmin Nessa" userId="37e23abf-ea5d-407e-9fc0-5718d85131e3" providerId="ADAL" clId="{51F8DAA8-65A8-49E6-9793-2D424CD7AC31}" dt="2024-06-03T15:52:21.651" v="3861" actId="27636"/>
          <ac:spMkLst>
            <pc:docMk/>
            <pc:sldMk cId="3892225941" sldId="302"/>
            <ac:spMk id="3" creationId="{BE3B3CFF-D371-11D3-CE21-4029B27BC440}"/>
          </ac:spMkLst>
        </pc:spChg>
        <pc:picChg chg="add mod">
          <ac:chgData name="Yasmin Nessa" userId="37e23abf-ea5d-407e-9fc0-5718d85131e3" providerId="ADAL" clId="{51F8DAA8-65A8-49E6-9793-2D424CD7AC31}" dt="2024-06-03T15:52:01.844" v="3856" actId="1076"/>
          <ac:picMkLst>
            <pc:docMk/>
            <pc:sldMk cId="3892225941" sldId="302"/>
            <ac:picMk id="5" creationId="{88F17279-C307-00B0-5BE1-9B4DC2B8A736}"/>
          </ac:picMkLst>
        </pc:picChg>
        <pc:picChg chg="del">
          <ac:chgData name="Yasmin Nessa" userId="37e23abf-ea5d-407e-9fc0-5718d85131e3" providerId="ADAL" clId="{51F8DAA8-65A8-49E6-9793-2D424CD7AC31}" dt="2024-06-03T15:52:45.795" v="3864" actId="478"/>
          <ac:picMkLst>
            <pc:docMk/>
            <pc:sldMk cId="3892225941" sldId="302"/>
            <ac:picMk id="7" creationId="{6A8E4EAF-AB4C-9603-9BD4-957A4351B9A5}"/>
          </ac:picMkLst>
        </pc:picChg>
        <pc:picChg chg="add mod modCrop">
          <ac:chgData name="Yasmin Nessa" userId="37e23abf-ea5d-407e-9fc0-5718d85131e3" providerId="ADAL" clId="{51F8DAA8-65A8-49E6-9793-2D424CD7AC31}" dt="2024-06-03T15:55:08.685" v="3875" actId="962"/>
          <ac:picMkLst>
            <pc:docMk/>
            <pc:sldMk cId="3892225941" sldId="302"/>
            <ac:picMk id="8" creationId="{F59EE591-1DDF-F92C-D7EC-422594512605}"/>
          </ac:picMkLst>
        </pc:picChg>
      </pc:sldChg>
      <pc:sldChg chg="modSp mod">
        <pc:chgData name="Yasmin Nessa" userId="37e23abf-ea5d-407e-9fc0-5718d85131e3" providerId="ADAL" clId="{51F8DAA8-65A8-49E6-9793-2D424CD7AC31}" dt="2024-06-03T15:32:03.228" v="2818" actId="962"/>
        <pc:sldMkLst>
          <pc:docMk/>
          <pc:sldMk cId="2645623140" sldId="436"/>
        </pc:sldMkLst>
        <pc:spChg chg="mod">
          <ac:chgData name="Yasmin Nessa" userId="37e23abf-ea5d-407e-9fc0-5718d85131e3" providerId="ADAL" clId="{51F8DAA8-65A8-49E6-9793-2D424CD7AC31}" dt="2024-06-03T15:32:03.228" v="2818" actId="962"/>
          <ac:spMkLst>
            <pc:docMk/>
            <pc:sldMk cId="2645623140" sldId="436"/>
            <ac:spMk id="9" creationId="{D984D490-6C25-006F-C7C5-500139B9D61C}"/>
          </ac:spMkLst>
        </pc:spChg>
        <pc:picChg chg="mod">
          <ac:chgData name="Yasmin Nessa" userId="37e23abf-ea5d-407e-9fc0-5718d85131e3" providerId="ADAL" clId="{51F8DAA8-65A8-49E6-9793-2D424CD7AC31}" dt="2024-06-03T14:48:14.027" v="2120" actId="962"/>
          <ac:picMkLst>
            <pc:docMk/>
            <pc:sldMk cId="2645623140" sldId="436"/>
            <ac:picMk id="8" creationId="{4B0CF0DA-3D2A-A73F-A6A5-90A0ABA6FFF2}"/>
          </ac:picMkLst>
        </pc:picChg>
      </pc:sldChg>
      <pc:sldChg chg="addSp modSp mod">
        <pc:chgData name="Yasmin Nessa" userId="37e23abf-ea5d-407e-9fc0-5718d85131e3" providerId="ADAL" clId="{51F8DAA8-65A8-49E6-9793-2D424CD7AC31}" dt="2024-06-03T16:23:36.296" v="4511" actId="1076"/>
        <pc:sldMkLst>
          <pc:docMk/>
          <pc:sldMk cId="1335839305" sldId="1901"/>
        </pc:sldMkLst>
        <pc:spChg chg="mod">
          <ac:chgData name="Yasmin Nessa" userId="37e23abf-ea5d-407e-9fc0-5718d85131e3" providerId="ADAL" clId="{51F8DAA8-65A8-49E6-9793-2D424CD7AC31}" dt="2024-06-03T16:23:31.816" v="4510" actId="1076"/>
          <ac:spMkLst>
            <pc:docMk/>
            <pc:sldMk cId="1335839305" sldId="1901"/>
            <ac:spMk id="2" creationId="{CD36F26B-0183-421F-3DC3-B403FFCBDD2B}"/>
          </ac:spMkLst>
        </pc:spChg>
        <pc:spChg chg="mod">
          <ac:chgData name="Yasmin Nessa" userId="37e23abf-ea5d-407e-9fc0-5718d85131e3" providerId="ADAL" clId="{51F8DAA8-65A8-49E6-9793-2D424CD7AC31}" dt="2024-06-03T16:23:36.296" v="4511" actId="1076"/>
          <ac:spMkLst>
            <pc:docMk/>
            <pc:sldMk cId="1335839305" sldId="1901"/>
            <ac:spMk id="14" creationId="{32A330DD-34E2-A2CD-C606-291E4B3BE4AF}"/>
          </ac:spMkLst>
        </pc:spChg>
        <pc:picChg chg="add mod">
          <ac:chgData name="Yasmin Nessa" userId="37e23abf-ea5d-407e-9fc0-5718d85131e3" providerId="ADAL" clId="{51F8DAA8-65A8-49E6-9793-2D424CD7AC31}" dt="2024-06-03T16:23:26.296" v="4509"/>
          <ac:picMkLst>
            <pc:docMk/>
            <pc:sldMk cId="1335839305" sldId="1901"/>
            <ac:picMk id="3" creationId="{183024E8-F3F8-8D44-B2CC-48B8634CBC9F}"/>
          </ac:picMkLst>
        </pc:picChg>
      </pc:sldChg>
      <pc:sldChg chg="addSp modSp mod">
        <pc:chgData name="Yasmin Nessa" userId="37e23abf-ea5d-407e-9fc0-5718d85131e3" providerId="ADAL" clId="{51F8DAA8-65A8-49E6-9793-2D424CD7AC31}" dt="2024-06-03T16:23:17.645" v="4508" actId="14100"/>
        <pc:sldMkLst>
          <pc:docMk/>
          <pc:sldMk cId="3424514600" sldId="1911"/>
        </pc:sldMkLst>
        <pc:spChg chg="mod">
          <ac:chgData name="Yasmin Nessa" userId="37e23abf-ea5d-407e-9fc0-5718d85131e3" providerId="ADAL" clId="{51F8DAA8-65A8-49E6-9793-2D424CD7AC31}" dt="2024-06-03T16:22:57.961" v="4499" actId="1076"/>
          <ac:spMkLst>
            <pc:docMk/>
            <pc:sldMk cId="3424514600" sldId="1911"/>
            <ac:spMk id="2" creationId="{345D022C-7360-0E8F-2432-DF18FD8F2A74}"/>
          </ac:spMkLst>
        </pc:spChg>
        <pc:spChg chg="mod">
          <ac:chgData name="Yasmin Nessa" userId="37e23abf-ea5d-407e-9fc0-5718d85131e3" providerId="ADAL" clId="{51F8DAA8-65A8-49E6-9793-2D424CD7AC31}" dt="2024-06-03T16:23:17.645" v="4508" actId="14100"/>
          <ac:spMkLst>
            <pc:docMk/>
            <pc:sldMk cId="3424514600" sldId="1911"/>
            <ac:spMk id="3" creationId="{09775E14-EA52-37FD-9DEB-BAE3418CA66A}"/>
          </ac:spMkLst>
        </pc:spChg>
        <pc:picChg chg="add mod">
          <ac:chgData name="Yasmin Nessa" userId="37e23abf-ea5d-407e-9fc0-5718d85131e3" providerId="ADAL" clId="{51F8DAA8-65A8-49E6-9793-2D424CD7AC31}" dt="2024-06-03T16:22:54.520" v="4498" actId="1076"/>
          <ac:picMkLst>
            <pc:docMk/>
            <pc:sldMk cId="3424514600" sldId="1911"/>
            <ac:picMk id="4" creationId="{2108A013-DA2F-BD91-BBE1-41B9E0F680F7}"/>
          </ac:picMkLst>
        </pc:picChg>
        <pc:picChg chg="mod">
          <ac:chgData name="Yasmin Nessa" userId="37e23abf-ea5d-407e-9fc0-5718d85131e3" providerId="ADAL" clId="{51F8DAA8-65A8-49E6-9793-2D424CD7AC31}" dt="2024-06-03T16:23:13.955" v="4506" actId="1076"/>
          <ac:picMkLst>
            <pc:docMk/>
            <pc:sldMk cId="3424514600" sldId="1911"/>
            <ac:picMk id="5" creationId="{64C8FFAB-3843-2B4B-E2A6-06A8E9AA89F0}"/>
          </ac:picMkLst>
        </pc:picChg>
      </pc:sldChg>
      <pc:sldChg chg="addSp delSp modSp mod">
        <pc:chgData name="Yasmin Nessa" userId="37e23abf-ea5d-407e-9fc0-5718d85131e3" providerId="ADAL" clId="{51F8DAA8-65A8-49E6-9793-2D424CD7AC31}" dt="2024-06-03T16:20:01.506" v="4461" actId="255"/>
        <pc:sldMkLst>
          <pc:docMk/>
          <pc:sldMk cId="2851866524" sldId="1913"/>
        </pc:sldMkLst>
        <pc:spChg chg="mod">
          <ac:chgData name="Yasmin Nessa" userId="37e23abf-ea5d-407e-9fc0-5718d85131e3" providerId="ADAL" clId="{51F8DAA8-65A8-49E6-9793-2D424CD7AC31}" dt="2024-06-03T16:20:01.506" v="4461" actId="255"/>
          <ac:spMkLst>
            <pc:docMk/>
            <pc:sldMk cId="2851866524" sldId="1913"/>
            <ac:spMk id="2" creationId="{BAB6DDF0-F92C-C952-825A-F41FCB032CD3}"/>
          </ac:spMkLst>
        </pc:spChg>
        <pc:spChg chg="add del">
          <ac:chgData name="Yasmin Nessa" userId="37e23abf-ea5d-407e-9fc0-5718d85131e3" providerId="ADAL" clId="{51F8DAA8-65A8-49E6-9793-2D424CD7AC31}" dt="2024-06-03T14:37:48.527" v="1757" actId="22"/>
          <ac:spMkLst>
            <pc:docMk/>
            <pc:sldMk cId="2851866524" sldId="1913"/>
            <ac:spMk id="4" creationId="{42FB180C-DC42-BAC5-0A5B-1C6DBAAC6025}"/>
          </ac:spMkLst>
        </pc:spChg>
        <pc:spChg chg="mod">
          <ac:chgData name="Yasmin Nessa" userId="37e23abf-ea5d-407e-9fc0-5718d85131e3" providerId="ADAL" clId="{51F8DAA8-65A8-49E6-9793-2D424CD7AC31}" dt="2024-06-03T16:17:45.574" v="4397" actId="1076"/>
          <ac:spMkLst>
            <pc:docMk/>
            <pc:sldMk cId="2851866524" sldId="1913"/>
            <ac:spMk id="5" creationId="{BB331F91-2AA1-3DB2-F5B0-9ABC3186C3C3}"/>
          </ac:spMkLst>
        </pc:spChg>
        <pc:picChg chg="add mod">
          <ac:chgData name="Yasmin Nessa" userId="37e23abf-ea5d-407e-9fc0-5718d85131e3" providerId="ADAL" clId="{51F8DAA8-65A8-49E6-9793-2D424CD7AC31}" dt="2024-06-03T16:17:33.168" v="4395" actId="1076"/>
          <ac:picMkLst>
            <pc:docMk/>
            <pc:sldMk cId="2851866524" sldId="1913"/>
            <ac:picMk id="7" creationId="{AE81F4CF-A220-6A24-6741-3C218CDE3495}"/>
          </ac:picMkLst>
        </pc:picChg>
        <pc:picChg chg="mod">
          <ac:chgData name="Yasmin Nessa" userId="37e23abf-ea5d-407e-9fc0-5718d85131e3" providerId="ADAL" clId="{51F8DAA8-65A8-49E6-9793-2D424CD7AC31}" dt="2024-06-03T16:17:51.783" v="4399" actId="1076"/>
          <ac:picMkLst>
            <pc:docMk/>
            <pc:sldMk cId="2851866524" sldId="1913"/>
            <ac:picMk id="9" creationId="{8FFA3848-50A7-A302-36F9-1946FC539F47}"/>
          </ac:picMkLst>
        </pc:picChg>
      </pc:sldChg>
      <pc:sldChg chg="addSp delSp modSp mod">
        <pc:chgData name="Yasmin Nessa" userId="37e23abf-ea5d-407e-9fc0-5718d85131e3" providerId="ADAL" clId="{51F8DAA8-65A8-49E6-9793-2D424CD7AC31}" dt="2024-06-03T16:02:09.177" v="4018" actId="255"/>
        <pc:sldMkLst>
          <pc:docMk/>
          <pc:sldMk cId="2636076166" sldId="1916"/>
        </pc:sldMkLst>
        <pc:spChg chg="mod">
          <ac:chgData name="Yasmin Nessa" userId="37e23abf-ea5d-407e-9fc0-5718d85131e3" providerId="ADAL" clId="{51F8DAA8-65A8-49E6-9793-2D424CD7AC31}" dt="2024-06-03T16:02:09.177" v="4018" actId="255"/>
          <ac:spMkLst>
            <pc:docMk/>
            <pc:sldMk cId="2636076166" sldId="1916"/>
            <ac:spMk id="2" creationId="{99494137-C9F7-D989-4CAB-D61E1CA3904D}"/>
          </ac:spMkLst>
        </pc:spChg>
        <pc:spChg chg="mod">
          <ac:chgData name="Yasmin Nessa" userId="37e23abf-ea5d-407e-9fc0-5718d85131e3" providerId="ADAL" clId="{51F8DAA8-65A8-49E6-9793-2D424CD7AC31}" dt="2024-06-03T15:59:05.624" v="3942" actId="14100"/>
          <ac:spMkLst>
            <pc:docMk/>
            <pc:sldMk cId="2636076166" sldId="1916"/>
            <ac:spMk id="4" creationId="{F3B4F604-5856-8FEE-5FFE-B75B9BED9E29}"/>
          </ac:spMkLst>
        </pc:spChg>
        <pc:picChg chg="del">
          <ac:chgData name="Yasmin Nessa" userId="37e23abf-ea5d-407e-9fc0-5718d85131e3" providerId="ADAL" clId="{51F8DAA8-65A8-49E6-9793-2D424CD7AC31}" dt="2024-06-03T14:04:44.540" v="56" actId="478"/>
          <ac:picMkLst>
            <pc:docMk/>
            <pc:sldMk cId="2636076166" sldId="1916"/>
            <ac:picMk id="3" creationId="{28D31286-EFBE-8814-4988-2F8C14C4FAD0}"/>
          </ac:picMkLst>
        </pc:picChg>
        <pc:picChg chg="add mod modCrop">
          <ac:chgData name="Yasmin Nessa" userId="37e23abf-ea5d-407e-9fc0-5718d85131e3" providerId="ADAL" clId="{51F8DAA8-65A8-49E6-9793-2D424CD7AC31}" dt="2024-06-03T15:42:31.721" v="3587" actId="1076"/>
          <ac:picMkLst>
            <pc:docMk/>
            <pc:sldMk cId="2636076166" sldId="1916"/>
            <ac:picMk id="7" creationId="{C9F8D789-1ADE-1F72-114D-6E670670A162}"/>
          </ac:picMkLst>
        </pc:picChg>
        <pc:picChg chg="add mod">
          <ac:chgData name="Yasmin Nessa" userId="37e23abf-ea5d-407e-9fc0-5718d85131e3" providerId="ADAL" clId="{51F8DAA8-65A8-49E6-9793-2D424CD7AC31}" dt="2024-06-03T15:59:13.220" v="3943" actId="1076"/>
          <ac:picMkLst>
            <pc:docMk/>
            <pc:sldMk cId="2636076166" sldId="1916"/>
            <ac:picMk id="9" creationId="{539AD1AF-1C00-D3C2-0278-247BAD2711B9}"/>
          </ac:picMkLst>
        </pc:picChg>
      </pc:sldChg>
      <pc:sldChg chg="addSp delSp modSp mod">
        <pc:chgData name="Yasmin Nessa" userId="37e23abf-ea5d-407e-9fc0-5718d85131e3" providerId="ADAL" clId="{51F8DAA8-65A8-49E6-9793-2D424CD7AC31}" dt="2024-06-03T15:59:54.121" v="3961" actId="255"/>
        <pc:sldMkLst>
          <pc:docMk/>
          <pc:sldMk cId="3333891951" sldId="1917"/>
        </pc:sldMkLst>
        <pc:spChg chg="mod">
          <ac:chgData name="Yasmin Nessa" userId="37e23abf-ea5d-407e-9fc0-5718d85131e3" providerId="ADAL" clId="{51F8DAA8-65A8-49E6-9793-2D424CD7AC31}" dt="2024-06-03T15:59:54.121" v="3961" actId="255"/>
          <ac:spMkLst>
            <pc:docMk/>
            <pc:sldMk cId="3333891951" sldId="1917"/>
            <ac:spMk id="2" creationId="{816C2DBD-899C-E608-E1A9-DD53DB505CA9}"/>
          </ac:spMkLst>
        </pc:spChg>
        <pc:spChg chg="mod">
          <ac:chgData name="Yasmin Nessa" userId="37e23abf-ea5d-407e-9fc0-5718d85131e3" providerId="ADAL" clId="{51F8DAA8-65A8-49E6-9793-2D424CD7AC31}" dt="2024-06-03T15:57:47.951" v="3898" actId="14100"/>
          <ac:spMkLst>
            <pc:docMk/>
            <pc:sldMk cId="3333891951" sldId="1917"/>
            <ac:spMk id="5" creationId="{272791AB-E490-8C63-A52E-DA0A488BA1B0}"/>
          </ac:spMkLst>
        </pc:spChg>
        <pc:picChg chg="mod">
          <ac:chgData name="Yasmin Nessa" userId="37e23abf-ea5d-407e-9fc0-5718d85131e3" providerId="ADAL" clId="{51F8DAA8-65A8-49E6-9793-2D424CD7AC31}" dt="2024-06-03T15:41:34.892" v="3579" actId="1076"/>
          <ac:picMkLst>
            <pc:docMk/>
            <pc:sldMk cId="3333891951" sldId="1917"/>
            <ac:picMk id="4" creationId="{92F30E83-A622-B887-72F5-BF02529F0FB3}"/>
          </ac:picMkLst>
        </pc:picChg>
        <pc:picChg chg="add del mod">
          <ac:chgData name="Yasmin Nessa" userId="37e23abf-ea5d-407e-9fc0-5718d85131e3" providerId="ADAL" clId="{51F8DAA8-65A8-49E6-9793-2D424CD7AC31}" dt="2024-06-03T15:07:31.301" v="2408" actId="478"/>
          <ac:picMkLst>
            <pc:docMk/>
            <pc:sldMk cId="3333891951" sldId="1917"/>
            <ac:picMk id="7" creationId="{D3D8434E-5785-8CC5-DA75-6D443468590A}"/>
          </ac:picMkLst>
        </pc:picChg>
        <pc:picChg chg="add mod">
          <ac:chgData name="Yasmin Nessa" userId="37e23abf-ea5d-407e-9fc0-5718d85131e3" providerId="ADAL" clId="{51F8DAA8-65A8-49E6-9793-2D424CD7AC31}" dt="2024-06-03T15:57:51.014" v="3899" actId="1076"/>
          <ac:picMkLst>
            <pc:docMk/>
            <pc:sldMk cId="3333891951" sldId="1917"/>
            <ac:picMk id="9" creationId="{8A3CB923-6A34-65DE-72EC-957422F96767}"/>
          </ac:picMkLst>
        </pc:picChg>
      </pc:sldChg>
      <pc:sldChg chg="addSp modSp mod">
        <pc:chgData name="Yasmin Nessa" userId="37e23abf-ea5d-407e-9fc0-5718d85131e3" providerId="ADAL" clId="{51F8DAA8-65A8-49E6-9793-2D424CD7AC31}" dt="2024-06-03T16:25:50.917" v="4542" actId="14100"/>
        <pc:sldMkLst>
          <pc:docMk/>
          <pc:sldMk cId="1466888503" sldId="1923"/>
        </pc:sldMkLst>
        <pc:spChg chg="mod">
          <ac:chgData name="Yasmin Nessa" userId="37e23abf-ea5d-407e-9fc0-5718d85131e3" providerId="ADAL" clId="{51F8DAA8-65A8-49E6-9793-2D424CD7AC31}" dt="2024-06-03T16:25:12.731" v="4534" actId="14100"/>
          <ac:spMkLst>
            <pc:docMk/>
            <pc:sldMk cId="1466888503" sldId="1923"/>
            <ac:spMk id="2" creationId="{3DF04365-4BD9-AE3B-63F7-712F698572DD}"/>
          </ac:spMkLst>
        </pc:spChg>
        <pc:spChg chg="mod">
          <ac:chgData name="Yasmin Nessa" userId="37e23abf-ea5d-407e-9fc0-5718d85131e3" providerId="ADAL" clId="{51F8DAA8-65A8-49E6-9793-2D424CD7AC31}" dt="2024-06-03T16:25:22.600" v="4536" actId="14100"/>
          <ac:spMkLst>
            <pc:docMk/>
            <pc:sldMk cId="1466888503" sldId="1923"/>
            <ac:spMk id="4" creationId="{23B915BA-7AB9-825A-AE10-22DAE76E5B8D}"/>
          </ac:spMkLst>
        </pc:spChg>
        <pc:picChg chg="add mod">
          <ac:chgData name="Yasmin Nessa" userId="37e23abf-ea5d-407e-9fc0-5718d85131e3" providerId="ADAL" clId="{51F8DAA8-65A8-49E6-9793-2D424CD7AC31}" dt="2024-06-03T16:18:36.122" v="4406" actId="1076"/>
          <ac:picMkLst>
            <pc:docMk/>
            <pc:sldMk cId="1466888503" sldId="1923"/>
            <ac:picMk id="3" creationId="{BF7F368A-2B81-9A36-DB0A-4A94820604AA}"/>
          </ac:picMkLst>
        </pc:picChg>
        <pc:picChg chg="mod">
          <ac:chgData name="Yasmin Nessa" userId="37e23abf-ea5d-407e-9fc0-5718d85131e3" providerId="ADAL" clId="{51F8DAA8-65A8-49E6-9793-2D424CD7AC31}" dt="2024-06-03T16:25:50.917" v="4542" actId="14100"/>
          <ac:picMkLst>
            <pc:docMk/>
            <pc:sldMk cId="1466888503" sldId="1923"/>
            <ac:picMk id="11" creationId="{AB39336D-3F26-8135-E3BF-982AAA588FCB}"/>
          </ac:picMkLst>
        </pc:picChg>
      </pc:sldChg>
      <pc:sldChg chg="addSp modSp mod">
        <pc:chgData name="Yasmin Nessa" userId="37e23abf-ea5d-407e-9fc0-5718d85131e3" providerId="ADAL" clId="{51F8DAA8-65A8-49E6-9793-2D424CD7AC31}" dt="2024-06-03T16:24:04.950" v="4516" actId="14100"/>
        <pc:sldMkLst>
          <pc:docMk/>
          <pc:sldMk cId="3832273764" sldId="1924"/>
        </pc:sldMkLst>
        <pc:spChg chg="mod">
          <ac:chgData name="Yasmin Nessa" userId="37e23abf-ea5d-407e-9fc0-5718d85131e3" providerId="ADAL" clId="{51F8DAA8-65A8-49E6-9793-2D424CD7AC31}" dt="2024-06-03T16:24:01.607" v="4515" actId="14100"/>
          <ac:spMkLst>
            <pc:docMk/>
            <pc:sldMk cId="3832273764" sldId="1924"/>
            <ac:spMk id="4" creationId="{AEEAC7C8-568E-9066-3BA0-78B76BC4D2E4}"/>
          </ac:spMkLst>
        </pc:spChg>
        <pc:spChg chg="mod">
          <ac:chgData name="Yasmin Nessa" userId="37e23abf-ea5d-407e-9fc0-5718d85131e3" providerId="ADAL" clId="{51F8DAA8-65A8-49E6-9793-2D424CD7AC31}" dt="2024-06-03T16:21:50.648" v="4494" actId="15"/>
          <ac:spMkLst>
            <pc:docMk/>
            <pc:sldMk cId="3832273764" sldId="1924"/>
            <ac:spMk id="5" creationId="{8A54517C-D2C2-F504-24EB-09A55B19A1B9}"/>
          </ac:spMkLst>
        </pc:spChg>
        <pc:spChg chg="mod">
          <ac:chgData name="Yasmin Nessa" userId="37e23abf-ea5d-407e-9fc0-5718d85131e3" providerId="ADAL" clId="{51F8DAA8-65A8-49E6-9793-2D424CD7AC31}" dt="2024-06-03T16:24:04.950" v="4516" actId="14100"/>
          <ac:spMkLst>
            <pc:docMk/>
            <pc:sldMk cId="3832273764" sldId="1924"/>
            <ac:spMk id="6" creationId="{C4D1E478-E1FD-E9E6-5254-80B373D547AF}"/>
          </ac:spMkLst>
        </pc:spChg>
        <pc:picChg chg="add mod">
          <ac:chgData name="Yasmin Nessa" userId="37e23abf-ea5d-407e-9fc0-5718d85131e3" providerId="ADAL" clId="{51F8DAA8-65A8-49E6-9793-2D424CD7AC31}" dt="2024-06-03T16:23:48.507" v="4513" actId="1076"/>
          <ac:picMkLst>
            <pc:docMk/>
            <pc:sldMk cId="3832273764" sldId="1924"/>
            <ac:picMk id="2" creationId="{035685CF-BE01-6D51-8E3A-63274026BE75}"/>
          </ac:picMkLst>
        </pc:picChg>
        <pc:picChg chg="mod">
          <ac:chgData name="Yasmin Nessa" userId="37e23abf-ea5d-407e-9fc0-5718d85131e3" providerId="ADAL" clId="{51F8DAA8-65A8-49E6-9793-2D424CD7AC31}" dt="2024-06-03T14:33:46.652" v="1055" actId="962"/>
          <ac:picMkLst>
            <pc:docMk/>
            <pc:sldMk cId="3832273764" sldId="1924"/>
            <ac:picMk id="3" creationId="{16610918-DDB3-31E8-B903-F56FAA0E8F9A}"/>
          </ac:picMkLst>
        </pc:picChg>
      </pc:sldChg>
      <pc:sldChg chg="modSp mod">
        <pc:chgData name="Yasmin Nessa" userId="37e23abf-ea5d-407e-9fc0-5718d85131e3" providerId="ADAL" clId="{51F8DAA8-65A8-49E6-9793-2D424CD7AC31}" dt="2024-06-03T15:27:51.455" v="2632" actId="962"/>
        <pc:sldMkLst>
          <pc:docMk/>
          <pc:sldMk cId="2435369837" sldId="1925"/>
        </pc:sldMkLst>
        <pc:spChg chg="mod">
          <ac:chgData name="Yasmin Nessa" userId="37e23abf-ea5d-407e-9fc0-5718d85131e3" providerId="ADAL" clId="{51F8DAA8-65A8-49E6-9793-2D424CD7AC31}" dt="2024-06-03T15:27:48.370" v="2630" actId="962"/>
          <ac:spMkLst>
            <pc:docMk/>
            <pc:sldMk cId="2435369837" sldId="1925"/>
            <ac:spMk id="3" creationId="{2F30E5D0-3904-7878-8767-AB53C6DA1C80}"/>
          </ac:spMkLst>
        </pc:spChg>
        <pc:spChg chg="mod">
          <ac:chgData name="Yasmin Nessa" userId="37e23abf-ea5d-407e-9fc0-5718d85131e3" providerId="ADAL" clId="{51F8DAA8-65A8-49E6-9793-2D424CD7AC31}" dt="2024-06-03T15:27:51.455" v="2632" actId="962"/>
          <ac:spMkLst>
            <pc:docMk/>
            <pc:sldMk cId="2435369837" sldId="1925"/>
            <ac:spMk id="4" creationId="{BAF26A43-CCF3-3C8A-B54D-6025671C0BD3}"/>
          </ac:spMkLst>
        </pc:spChg>
      </pc:sldChg>
      <pc:sldChg chg="addSp delSp modSp mod">
        <pc:chgData name="Yasmin Nessa" userId="37e23abf-ea5d-407e-9fc0-5718d85131e3" providerId="ADAL" clId="{51F8DAA8-65A8-49E6-9793-2D424CD7AC31}" dt="2024-06-03T16:20:27.613" v="4465" actId="1076"/>
        <pc:sldMkLst>
          <pc:docMk/>
          <pc:sldMk cId="3992112521" sldId="1926"/>
        </pc:sldMkLst>
        <pc:spChg chg="mod">
          <ac:chgData name="Yasmin Nessa" userId="37e23abf-ea5d-407e-9fc0-5718d85131e3" providerId="ADAL" clId="{51F8DAA8-65A8-49E6-9793-2D424CD7AC31}" dt="2024-06-03T16:20:20.731" v="4463" actId="1076"/>
          <ac:spMkLst>
            <pc:docMk/>
            <pc:sldMk cId="3992112521" sldId="1926"/>
            <ac:spMk id="2" creationId="{0F0F3572-D725-9AF0-272F-FFDEB6EE2ED5}"/>
          </ac:spMkLst>
        </pc:spChg>
        <pc:spChg chg="add del mod">
          <ac:chgData name="Yasmin Nessa" userId="37e23abf-ea5d-407e-9fc0-5718d85131e3" providerId="ADAL" clId="{51F8DAA8-65A8-49E6-9793-2D424CD7AC31}" dt="2024-06-03T14:42:09.469" v="1802" actId="478"/>
          <ac:spMkLst>
            <pc:docMk/>
            <pc:sldMk cId="3992112521" sldId="1926"/>
            <ac:spMk id="5" creationId="{B02F4029-6CE3-752C-90CA-AFE1EAEFABE2}"/>
          </ac:spMkLst>
        </pc:spChg>
        <pc:spChg chg="mod">
          <ac:chgData name="Yasmin Nessa" userId="37e23abf-ea5d-407e-9fc0-5718d85131e3" providerId="ADAL" clId="{51F8DAA8-65A8-49E6-9793-2D424CD7AC31}" dt="2024-06-03T16:20:23.874" v="4464" actId="1076"/>
          <ac:spMkLst>
            <pc:docMk/>
            <pc:sldMk cId="3992112521" sldId="1926"/>
            <ac:spMk id="7" creationId="{7C3A6D14-C915-7A89-AFA4-6DE2B7253041}"/>
          </ac:spMkLst>
        </pc:spChg>
        <pc:graphicFrameChg chg="del">
          <ac:chgData name="Yasmin Nessa" userId="37e23abf-ea5d-407e-9fc0-5718d85131e3" providerId="ADAL" clId="{51F8DAA8-65A8-49E6-9793-2D424CD7AC31}" dt="2024-06-03T14:42:07.561" v="1801" actId="478"/>
          <ac:graphicFrameMkLst>
            <pc:docMk/>
            <pc:sldMk cId="3992112521" sldId="1926"/>
            <ac:graphicFrameMk id="4" creationId="{F56BF3DC-3532-861E-DD0C-3DF0D9AE27A0}"/>
          </ac:graphicFrameMkLst>
        </pc:graphicFrameChg>
        <pc:picChg chg="add mod">
          <ac:chgData name="Yasmin Nessa" userId="37e23abf-ea5d-407e-9fc0-5718d85131e3" providerId="ADAL" clId="{51F8DAA8-65A8-49E6-9793-2D424CD7AC31}" dt="2024-06-03T16:20:27.613" v="4465" actId="1076"/>
          <ac:picMkLst>
            <pc:docMk/>
            <pc:sldMk cId="3992112521" sldId="1926"/>
            <ac:picMk id="9" creationId="{E79A0E94-A376-30BC-202E-C1892A922316}"/>
          </ac:picMkLst>
        </pc:picChg>
        <pc:picChg chg="add mod">
          <ac:chgData name="Yasmin Nessa" userId="37e23abf-ea5d-407e-9fc0-5718d85131e3" providerId="ADAL" clId="{51F8DAA8-65A8-49E6-9793-2D424CD7AC31}" dt="2024-06-03T16:20:18.544" v="4462" actId="1076"/>
          <ac:picMkLst>
            <pc:docMk/>
            <pc:sldMk cId="3992112521" sldId="1926"/>
            <ac:picMk id="11" creationId="{87DF9542-3F47-570B-2D70-CCD476324988}"/>
          </ac:picMkLst>
        </pc:picChg>
      </pc:sldChg>
      <pc:sldChg chg="addSp delSp modSp mod">
        <pc:chgData name="Yasmin Nessa" userId="37e23abf-ea5d-407e-9fc0-5718d85131e3" providerId="ADAL" clId="{51F8DAA8-65A8-49E6-9793-2D424CD7AC31}" dt="2024-06-03T15:33:45.451" v="2894" actId="962"/>
        <pc:sldMkLst>
          <pc:docMk/>
          <pc:sldMk cId="2574295232" sldId="1932"/>
        </pc:sldMkLst>
        <pc:spChg chg="add del">
          <ac:chgData name="Yasmin Nessa" userId="37e23abf-ea5d-407e-9fc0-5718d85131e3" providerId="ADAL" clId="{51F8DAA8-65A8-49E6-9793-2D424CD7AC31}" dt="2024-06-03T14:53:42.026" v="2240" actId="478"/>
          <ac:spMkLst>
            <pc:docMk/>
            <pc:sldMk cId="2574295232" sldId="1932"/>
            <ac:spMk id="6" creationId="{939E958E-3699-8969-5A3B-61BC204A31CF}"/>
          </ac:spMkLst>
        </pc:spChg>
        <pc:spChg chg="mod">
          <ac:chgData name="Yasmin Nessa" userId="37e23abf-ea5d-407e-9fc0-5718d85131e3" providerId="ADAL" clId="{51F8DAA8-65A8-49E6-9793-2D424CD7AC31}" dt="2024-06-03T15:33:45.451" v="2894" actId="962"/>
          <ac:spMkLst>
            <pc:docMk/>
            <pc:sldMk cId="2574295232" sldId="1932"/>
            <ac:spMk id="8" creationId="{B2AFCA73-8716-9B66-BB2F-EB98EFD057F4}"/>
          </ac:spMkLst>
        </pc:spChg>
        <pc:picChg chg="add mod">
          <ac:chgData name="Yasmin Nessa" userId="37e23abf-ea5d-407e-9fc0-5718d85131e3" providerId="ADAL" clId="{51F8DAA8-65A8-49E6-9793-2D424CD7AC31}" dt="2024-06-03T15:09:54.140" v="2410" actId="1076"/>
          <ac:picMkLst>
            <pc:docMk/>
            <pc:sldMk cId="2574295232" sldId="1932"/>
            <ac:picMk id="3" creationId="{7BA9CF0B-13D7-7E8F-7015-31F56A747EFC}"/>
          </ac:picMkLst>
        </pc:picChg>
        <pc:picChg chg="del mod">
          <ac:chgData name="Yasmin Nessa" userId="37e23abf-ea5d-407e-9fc0-5718d85131e3" providerId="ADAL" clId="{51F8DAA8-65A8-49E6-9793-2D424CD7AC31}" dt="2024-06-03T14:53:05.597" v="2234" actId="478"/>
          <ac:picMkLst>
            <pc:docMk/>
            <pc:sldMk cId="2574295232" sldId="1932"/>
            <ac:picMk id="7" creationId="{58E697E6-30D0-24BF-5E52-6EDEAEB40E2D}"/>
          </ac:picMkLst>
        </pc:picChg>
      </pc:sldChg>
      <pc:sldChg chg="addSp delSp modSp mod">
        <pc:chgData name="Yasmin Nessa" userId="37e23abf-ea5d-407e-9fc0-5718d85131e3" providerId="ADAL" clId="{51F8DAA8-65A8-49E6-9793-2D424CD7AC31}" dt="2024-06-03T16:24:37.243" v="4526" actId="14100"/>
        <pc:sldMkLst>
          <pc:docMk/>
          <pc:sldMk cId="2628682597" sldId="1937"/>
        </pc:sldMkLst>
        <pc:spChg chg="mod">
          <ac:chgData name="Yasmin Nessa" userId="37e23abf-ea5d-407e-9fc0-5718d85131e3" providerId="ADAL" clId="{51F8DAA8-65A8-49E6-9793-2D424CD7AC31}" dt="2024-06-03T16:24:26.215" v="4523" actId="1076"/>
          <ac:spMkLst>
            <pc:docMk/>
            <pc:sldMk cId="2628682597" sldId="1937"/>
            <ac:spMk id="2" creationId="{6A474633-0243-2A17-6296-9D641D5BD646}"/>
          </ac:spMkLst>
        </pc:spChg>
        <pc:spChg chg="mod">
          <ac:chgData name="Yasmin Nessa" userId="37e23abf-ea5d-407e-9fc0-5718d85131e3" providerId="ADAL" clId="{51F8DAA8-65A8-49E6-9793-2D424CD7AC31}" dt="2024-06-03T16:24:37.243" v="4526" actId="14100"/>
          <ac:spMkLst>
            <pc:docMk/>
            <pc:sldMk cId="2628682597" sldId="1937"/>
            <ac:spMk id="3" creationId="{09775E14-EA52-37FD-9DEB-BAE3418CA66A}"/>
          </ac:spMkLst>
        </pc:spChg>
        <pc:picChg chg="add mod">
          <ac:chgData name="Yasmin Nessa" userId="37e23abf-ea5d-407e-9fc0-5718d85131e3" providerId="ADAL" clId="{51F8DAA8-65A8-49E6-9793-2D424CD7AC31}" dt="2024-06-03T14:33:30.261" v="941" actId="962"/>
          <ac:picMkLst>
            <pc:docMk/>
            <pc:sldMk cId="2628682597" sldId="1937"/>
            <ac:picMk id="4" creationId="{8741C52E-AFBD-7FE4-3D9F-741FED58194F}"/>
          </ac:picMkLst>
        </pc:picChg>
        <pc:picChg chg="add mod">
          <ac:chgData name="Yasmin Nessa" userId="37e23abf-ea5d-407e-9fc0-5718d85131e3" providerId="ADAL" clId="{51F8DAA8-65A8-49E6-9793-2D424CD7AC31}" dt="2024-06-03T16:24:09.287" v="4517"/>
          <ac:picMkLst>
            <pc:docMk/>
            <pc:sldMk cId="2628682597" sldId="1937"/>
            <ac:picMk id="5" creationId="{CE31F040-8C19-C6A8-C2A3-8B0A7CE2FF0A}"/>
          </ac:picMkLst>
        </pc:picChg>
        <pc:picChg chg="del mod">
          <ac:chgData name="Yasmin Nessa" userId="37e23abf-ea5d-407e-9fc0-5718d85131e3" providerId="ADAL" clId="{51F8DAA8-65A8-49E6-9793-2D424CD7AC31}" dt="2024-06-03T14:27:54.035" v="201" actId="478"/>
          <ac:picMkLst>
            <pc:docMk/>
            <pc:sldMk cId="2628682597" sldId="1937"/>
            <ac:picMk id="1026" creationId="{198AE08C-BC44-D47D-56E1-5E2059FE8639}"/>
          </ac:picMkLst>
        </pc:picChg>
      </pc:sldChg>
      <pc:sldChg chg="addSp delSp modSp mod setBg">
        <pc:chgData name="Yasmin Nessa" userId="37e23abf-ea5d-407e-9fc0-5718d85131e3" providerId="ADAL" clId="{51F8DAA8-65A8-49E6-9793-2D424CD7AC31}" dt="2024-06-03T15:59:47.729" v="3960" actId="255"/>
        <pc:sldMkLst>
          <pc:docMk/>
          <pc:sldMk cId="805535824" sldId="1938"/>
        </pc:sldMkLst>
        <pc:spChg chg="mod ord">
          <ac:chgData name="Yasmin Nessa" userId="37e23abf-ea5d-407e-9fc0-5718d85131e3" providerId="ADAL" clId="{51F8DAA8-65A8-49E6-9793-2D424CD7AC31}" dt="2024-06-03T15:58:40.754" v="3941" actId="14100"/>
          <ac:spMkLst>
            <pc:docMk/>
            <pc:sldMk cId="805535824" sldId="1938"/>
            <ac:spMk id="3" creationId="{10103C80-5023-5FD9-EAD8-8E349CB84AC1}"/>
          </ac:spMkLst>
        </pc:spChg>
        <pc:spChg chg="mod">
          <ac:chgData name="Yasmin Nessa" userId="37e23abf-ea5d-407e-9fc0-5718d85131e3" providerId="ADAL" clId="{51F8DAA8-65A8-49E6-9793-2D424CD7AC31}" dt="2024-06-03T15:59:47.729" v="3960" actId="255"/>
          <ac:spMkLst>
            <pc:docMk/>
            <pc:sldMk cId="805535824" sldId="1938"/>
            <ac:spMk id="4" creationId="{5D42D7CE-E9CE-EC8C-B961-2417DF77B14C}"/>
          </ac:spMkLst>
        </pc:spChg>
        <pc:spChg chg="add del">
          <ac:chgData name="Yasmin Nessa" userId="37e23abf-ea5d-407e-9fc0-5718d85131e3" providerId="ADAL" clId="{51F8DAA8-65A8-49E6-9793-2D424CD7AC31}" dt="2024-06-03T14:03:39.131" v="55" actId="26606"/>
          <ac:spMkLst>
            <pc:docMk/>
            <pc:sldMk cId="805535824" sldId="1938"/>
            <ac:spMk id="11" creationId="{1A95671B-3CC6-4792-9114-B74FAEA224E6}"/>
          </ac:spMkLst>
        </pc:spChg>
        <pc:graphicFrameChg chg="del">
          <ac:chgData name="Yasmin Nessa" userId="37e23abf-ea5d-407e-9fc0-5718d85131e3" providerId="ADAL" clId="{51F8DAA8-65A8-49E6-9793-2D424CD7AC31}" dt="2024-06-03T14:03:07.740" v="46" actId="478"/>
          <ac:graphicFrameMkLst>
            <pc:docMk/>
            <pc:sldMk cId="805535824" sldId="1938"/>
            <ac:graphicFrameMk id="5" creationId="{7E16D507-CA48-41C6-9528-119B6682A890}"/>
          </ac:graphicFrameMkLst>
        </pc:graphicFrameChg>
        <pc:picChg chg="add mod">
          <ac:chgData name="Yasmin Nessa" userId="37e23abf-ea5d-407e-9fc0-5718d85131e3" providerId="ADAL" clId="{51F8DAA8-65A8-49E6-9793-2D424CD7AC31}" dt="2024-06-03T15:37:38.605" v="3541" actId="14100"/>
          <ac:picMkLst>
            <pc:docMk/>
            <pc:sldMk cId="805535824" sldId="1938"/>
            <ac:picMk id="6" creationId="{6ACA8660-1FD8-504A-7097-382300420079}"/>
          </ac:picMkLst>
        </pc:picChg>
        <pc:picChg chg="add mod">
          <ac:chgData name="Yasmin Nessa" userId="37e23abf-ea5d-407e-9fc0-5718d85131e3" providerId="ADAL" clId="{51F8DAA8-65A8-49E6-9793-2D424CD7AC31}" dt="2024-06-03T15:58:30.841" v="3939" actId="1076"/>
          <ac:picMkLst>
            <pc:docMk/>
            <pc:sldMk cId="805535824" sldId="1938"/>
            <ac:picMk id="8" creationId="{65C3DC0F-FACE-DA0D-6CD7-AA4068139F88}"/>
          </ac:picMkLst>
        </pc:picChg>
      </pc:sldChg>
      <pc:sldChg chg="addSp delSp modSp mod">
        <pc:chgData name="Yasmin Nessa" userId="37e23abf-ea5d-407e-9fc0-5718d85131e3" providerId="ADAL" clId="{51F8DAA8-65A8-49E6-9793-2D424CD7AC31}" dt="2024-06-03T16:00:17.753" v="3964" actId="255"/>
        <pc:sldMkLst>
          <pc:docMk/>
          <pc:sldMk cId="1225650367" sldId="1953"/>
        </pc:sldMkLst>
        <pc:spChg chg="mod">
          <ac:chgData name="Yasmin Nessa" userId="37e23abf-ea5d-407e-9fc0-5718d85131e3" providerId="ADAL" clId="{51F8DAA8-65A8-49E6-9793-2D424CD7AC31}" dt="2024-06-03T16:00:17.753" v="3964" actId="255"/>
          <ac:spMkLst>
            <pc:docMk/>
            <pc:sldMk cId="1225650367" sldId="1953"/>
            <ac:spMk id="2" creationId="{02B2FF29-0A1B-071F-917D-69EBB10771BB}"/>
          </ac:spMkLst>
        </pc:spChg>
        <pc:spChg chg="mod">
          <ac:chgData name="Yasmin Nessa" userId="37e23abf-ea5d-407e-9fc0-5718d85131e3" providerId="ADAL" clId="{51F8DAA8-65A8-49E6-9793-2D424CD7AC31}" dt="2024-06-03T15:50:54.619" v="3804" actId="14100"/>
          <ac:spMkLst>
            <pc:docMk/>
            <pc:sldMk cId="1225650367" sldId="1953"/>
            <ac:spMk id="5" creationId="{EC76B1F0-D64B-CD65-C881-ACCC00DB30C3}"/>
          </ac:spMkLst>
        </pc:spChg>
        <pc:picChg chg="del">
          <ac:chgData name="Yasmin Nessa" userId="37e23abf-ea5d-407e-9fc0-5718d85131e3" providerId="ADAL" clId="{51F8DAA8-65A8-49E6-9793-2D424CD7AC31}" dt="2024-06-03T13:59:40.053" v="36" actId="478"/>
          <ac:picMkLst>
            <pc:docMk/>
            <pc:sldMk cId="1225650367" sldId="1953"/>
            <ac:picMk id="4" creationId="{98ED4EE9-8490-BE08-3142-E6933B3A9226}"/>
          </ac:picMkLst>
        </pc:picChg>
        <pc:picChg chg="add del mod modCrop">
          <ac:chgData name="Yasmin Nessa" userId="37e23abf-ea5d-407e-9fc0-5718d85131e3" providerId="ADAL" clId="{51F8DAA8-65A8-49E6-9793-2D424CD7AC31}" dt="2024-06-03T15:52:34.673" v="3862" actId="14100"/>
          <ac:picMkLst>
            <pc:docMk/>
            <pc:sldMk cId="1225650367" sldId="1953"/>
            <ac:picMk id="6" creationId="{238B2ACF-8108-C6A7-1B9C-654C9D1C8F47}"/>
          </ac:picMkLst>
        </pc:picChg>
        <pc:picChg chg="add mod ord modCrop">
          <ac:chgData name="Yasmin Nessa" userId="37e23abf-ea5d-407e-9fc0-5718d85131e3" providerId="ADAL" clId="{51F8DAA8-65A8-49E6-9793-2D424CD7AC31}" dt="2024-06-03T15:47:25.765" v="3782" actId="1076"/>
          <ac:picMkLst>
            <pc:docMk/>
            <pc:sldMk cId="1225650367" sldId="1953"/>
            <ac:picMk id="8" creationId="{B9E3ED08-30A7-6EA1-E01B-7E1806A99702}"/>
          </ac:picMkLst>
        </pc:picChg>
      </pc:sldChg>
      <pc:sldChg chg="addSp modSp mod delCm">
        <pc:chgData name="Yasmin Nessa" userId="37e23abf-ea5d-407e-9fc0-5718d85131e3" providerId="ADAL" clId="{51F8DAA8-65A8-49E6-9793-2D424CD7AC31}" dt="2024-06-03T16:13:00.539" v="4305" actId="962"/>
        <pc:sldMkLst>
          <pc:docMk/>
          <pc:sldMk cId="1570968187" sldId="1960"/>
        </pc:sldMkLst>
        <pc:spChg chg="mod">
          <ac:chgData name="Yasmin Nessa" userId="37e23abf-ea5d-407e-9fc0-5718d85131e3" providerId="ADAL" clId="{51F8DAA8-65A8-49E6-9793-2D424CD7AC31}" dt="2024-06-03T16:12:49.330" v="4300" actId="20577"/>
          <ac:spMkLst>
            <pc:docMk/>
            <pc:sldMk cId="1570968187" sldId="1960"/>
            <ac:spMk id="2" creationId="{C652AE70-DD37-F5D7-6538-95EA98BCCC97}"/>
          </ac:spMkLst>
        </pc:spChg>
        <pc:spChg chg="add mod">
          <ac:chgData name="Yasmin Nessa" userId="37e23abf-ea5d-407e-9fc0-5718d85131e3" providerId="ADAL" clId="{51F8DAA8-65A8-49E6-9793-2D424CD7AC31}" dt="2024-06-03T16:13:00.539" v="4305" actId="962"/>
          <ac:spMkLst>
            <pc:docMk/>
            <pc:sldMk cId="1570968187" sldId="1960"/>
            <ac:spMk id="3" creationId="{CAAB65B7-49E2-3441-F30F-60E5FD564C1C}"/>
          </ac:spMkLst>
        </pc:spChg>
        <pc:graphicFrameChg chg="mod modGraphic">
          <ac:chgData name="Yasmin Nessa" userId="37e23abf-ea5d-407e-9fc0-5718d85131e3" providerId="ADAL" clId="{51F8DAA8-65A8-49E6-9793-2D424CD7AC31}" dt="2024-06-03T16:06:22.127" v="4104" actId="1076"/>
          <ac:graphicFrameMkLst>
            <pc:docMk/>
            <pc:sldMk cId="1570968187" sldId="1960"/>
            <ac:graphicFrameMk id="6" creationId="{FB247A35-7FF0-746D-DD39-0BD2AB3FAC70}"/>
          </ac:graphicFrameMkLst>
        </pc:graphicFrameChg>
        <pc:extLst>
          <p:ext xmlns:p="http://schemas.openxmlformats.org/presentationml/2006/main" uri="{D6D511B9-2390-475A-947B-AFAB55BFBCF1}">
            <pc226:cmChg xmlns:pc226="http://schemas.microsoft.com/office/powerpoint/2022/06/main/command" chg="del">
              <pc226:chgData name="Yasmin Nessa" userId="37e23abf-ea5d-407e-9fc0-5718d85131e3" providerId="ADAL" clId="{51F8DAA8-65A8-49E6-9793-2D424CD7AC31}" dt="2024-06-03T15:33:50.074" v="2895"/>
              <pc2:cmMkLst xmlns:pc2="http://schemas.microsoft.com/office/powerpoint/2019/9/main/command">
                <pc:docMk/>
                <pc:sldMk cId="1570968187" sldId="1960"/>
                <pc2:cmMk id="{4BD4A58E-CA6D-4205-988F-D0954CABFED3}"/>
              </pc2:cmMkLst>
            </pc226:cmChg>
          </p:ext>
        </pc:extLst>
      </pc:sldChg>
      <pc:sldChg chg="addSp modSp mod">
        <pc:chgData name="Yasmin Nessa" userId="37e23abf-ea5d-407e-9fc0-5718d85131e3" providerId="ADAL" clId="{51F8DAA8-65A8-49E6-9793-2D424CD7AC31}" dt="2024-06-03T16:30:48.256" v="4567" actId="27636"/>
        <pc:sldMkLst>
          <pc:docMk/>
          <pc:sldMk cId="118561760" sldId="1961"/>
        </pc:sldMkLst>
        <pc:spChg chg="mod">
          <ac:chgData name="Yasmin Nessa" userId="37e23abf-ea5d-407e-9fc0-5718d85131e3" providerId="ADAL" clId="{51F8DAA8-65A8-49E6-9793-2D424CD7AC31}" dt="2024-06-03T16:30:40.829" v="4564" actId="20577"/>
          <ac:spMkLst>
            <pc:docMk/>
            <pc:sldMk cId="118561760" sldId="1961"/>
            <ac:spMk id="2" creationId="{1A5F48AF-5B43-48FE-5E4C-0D8CCBF437BA}"/>
          </ac:spMkLst>
        </pc:spChg>
        <pc:spChg chg="mod">
          <ac:chgData name="Yasmin Nessa" userId="37e23abf-ea5d-407e-9fc0-5718d85131e3" providerId="ADAL" clId="{51F8DAA8-65A8-49E6-9793-2D424CD7AC31}" dt="2024-06-03T16:30:48.256" v="4567" actId="27636"/>
          <ac:spMkLst>
            <pc:docMk/>
            <pc:sldMk cId="118561760" sldId="1961"/>
            <ac:spMk id="3" creationId="{56C70DDA-CE56-4CC3-CD1E-C83ED53031C5}"/>
          </ac:spMkLst>
        </pc:spChg>
        <pc:picChg chg="add mod">
          <ac:chgData name="Yasmin Nessa" userId="37e23abf-ea5d-407e-9fc0-5718d85131e3" providerId="ADAL" clId="{51F8DAA8-65A8-49E6-9793-2D424CD7AC31}" dt="2024-06-03T16:30:29.055" v="4560" actId="1076"/>
          <ac:picMkLst>
            <pc:docMk/>
            <pc:sldMk cId="118561760" sldId="1961"/>
            <ac:picMk id="4" creationId="{F051000D-525B-FC0B-7B39-05814D032C3E}"/>
          </ac:picMkLst>
        </pc:picChg>
      </pc:sldChg>
      <pc:sldChg chg="addSp delSp modSp mod">
        <pc:chgData name="Yasmin Nessa" userId="37e23abf-ea5d-407e-9fc0-5718d85131e3" providerId="ADAL" clId="{51F8DAA8-65A8-49E6-9793-2D424CD7AC31}" dt="2024-06-03T16:18:25.779" v="4405" actId="1076"/>
        <pc:sldMkLst>
          <pc:docMk/>
          <pc:sldMk cId="1347037162" sldId="1967"/>
        </pc:sldMkLst>
        <pc:spChg chg="mod">
          <ac:chgData name="Yasmin Nessa" userId="37e23abf-ea5d-407e-9fc0-5718d85131e3" providerId="ADAL" clId="{51F8DAA8-65A8-49E6-9793-2D424CD7AC31}" dt="2024-06-03T16:18:25.779" v="4405" actId="1076"/>
          <ac:spMkLst>
            <pc:docMk/>
            <pc:sldMk cId="1347037162" sldId="1967"/>
            <ac:spMk id="3" creationId="{DD401279-8864-EA5B-5B67-4AD4919CA736}"/>
          </ac:spMkLst>
        </pc:spChg>
        <pc:spChg chg="mod">
          <ac:chgData name="Yasmin Nessa" userId="37e23abf-ea5d-407e-9fc0-5718d85131e3" providerId="ADAL" clId="{51F8DAA8-65A8-49E6-9793-2D424CD7AC31}" dt="2024-06-03T16:18:19.335" v="4404" actId="1076"/>
          <ac:spMkLst>
            <pc:docMk/>
            <pc:sldMk cId="1347037162" sldId="1967"/>
            <ac:spMk id="8" creationId="{EA3AC3FC-56BA-AAB0-FB13-EEF7EF7B4F3D}"/>
          </ac:spMkLst>
        </pc:spChg>
        <pc:picChg chg="add del mod">
          <ac:chgData name="Yasmin Nessa" userId="37e23abf-ea5d-407e-9fc0-5718d85131e3" providerId="ADAL" clId="{51F8DAA8-65A8-49E6-9793-2D424CD7AC31}" dt="2024-06-03T14:58:40.137" v="2297" actId="478"/>
          <ac:picMkLst>
            <pc:docMk/>
            <pc:sldMk cId="1347037162" sldId="1967"/>
            <ac:picMk id="4" creationId="{7ECB20F7-2E75-E52F-CD91-A38EEF56231A}"/>
          </ac:picMkLst>
        </pc:picChg>
        <pc:picChg chg="mod">
          <ac:chgData name="Yasmin Nessa" userId="37e23abf-ea5d-407e-9fc0-5718d85131e3" providerId="ADAL" clId="{51F8DAA8-65A8-49E6-9793-2D424CD7AC31}" dt="2024-06-03T16:16:29.542" v="4374" actId="14100"/>
          <ac:picMkLst>
            <pc:docMk/>
            <pc:sldMk cId="1347037162" sldId="1967"/>
            <ac:picMk id="5" creationId="{1A2E50F0-9896-043F-C9D7-94A2EE806C55}"/>
          </ac:picMkLst>
        </pc:picChg>
        <pc:picChg chg="add mod">
          <ac:chgData name="Yasmin Nessa" userId="37e23abf-ea5d-407e-9fc0-5718d85131e3" providerId="ADAL" clId="{51F8DAA8-65A8-49E6-9793-2D424CD7AC31}" dt="2024-06-03T16:18:15.789" v="4403" actId="1076"/>
          <ac:picMkLst>
            <pc:docMk/>
            <pc:sldMk cId="1347037162" sldId="1967"/>
            <ac:picMk id="6" creationId="{9D66EA45-8F6B-8030-1785-82FCB00BEC57}"/>
          </ac:picMkLst>
        </pc:picChg>
        <pc:picChg chg="mod">
          <ac:chgData name="Yasmin Nessa" userId="37e23abf-ea5d-407e-9fc0-5718d85131e3" providerId="ADAL" clId="{51F8DAA8-65A8-49E6-9793-2D424CD7AC31}" dt="2024-06-03T14:34:01.627" v="1123" actId="962"/>
          <ac:picMkLst>
            <pc:docMk/>
            <pc:sldMk cId="1347037162" sldId="1967"/>
            <ac:picMk id="7" creationId="{0132A630-DB1B-EADD-E2A1-3C743540CDBC}"/>
          </ac:picMkLst>
        </pc:picChg>
      </pc:sldChg>
      <pc:sldChg chg="addSp delSp modSp mod">
        <pc:chgData name="Yasmin Nessa" userId="37e23abf-ea5d-407e-9fc0-5718d85131e3" providerId="ADAL" clId="{51F8DAA8-65A8-49E6-9793-2D424CD7AC31}" dt="2024-06-03T16:29:28.832" v="4557" actId="14100"/>
        <pc:sldMkLst>
          <pc:docMk/>
          <pc:sldMk cId="2556963325" sldId="1970"/>
        </pc:sldMkLst>
        <pc:spChg chg="mod">
          <ac:chgData name="Yasmin Nessa" userId="37e23abf-ea5d-407e-9fc0-5718d85131e3" providerId="ADAL" clId="{51F8DAA8-65A8-49E6-9793-2D424CD7AC31}" dt="2024-06-03T16:20:49.309" v="4468" actId="1076"/>
          <ac:spMkLst>
            <pc:docMk/>
            <pc:sldMk cId="2556963325" sldId="1970"/>
            <ac:spMk id="6" creationId="{8583CCDB-20C8-82BD-910D-73FEAFE50F30}"/>
          </ac:spMkLst>
        </pc:spChg>
        <pc:spChg chg="mod">
          <ac:chgData name="Yasmin Nessa" userId="37e23abf-ea5d-407e-9fc0-5718d85131e3" providerId="ADAL" clId="{51F8DAA8-65A8-49E6-9793-2D424CD7AC31}" dt="2024-06-03T16:29:28.832" v="4557" actId="14100"/>
          <ac:spMkLst>
            <pc:docMk/>
            <pc:sldMk cId="2556963325" sldId="1970"/>
            <ac:spMk id="8" creationId="{613C1406-9FAA-A2BA-937F-727018549570}"/>
          </ac:spMkLst>
        </pc:spChg>
        <pc:picChg chg="add del mod">
          <ac:chgData name="Yasmin Nessa" userId="37e23abf-ea5d-407e-9fc0-5718d85131e3" providerId="ADAL" clId="{51F8DAA8-65A8-49E6-9793-2D424CD7AC31}" dt="2024-06-03T16:29:03.326" v="4550" actId="478"/>
          <ac:picMkLst>
            <pc:docMk/>
            <pc:sldMk cId="2556963325" sldId="1970"/>
            <ac:picMk id="2" creationId="{8CFEE016-FEEC-179E-F757-2C1A1E843166}"/>
          </ac:picMkLst>
        </pc:picChg>
        <pc:picChg chg="add mod">
          <ac:chgData name="Yasmin Nessa" userId="37e23abf-ea5d-407e-9fc0-5718d85131e3" providerId="ADAL" clId="{51F8DAA8-65A8-49E6-9793-2D424CD7AC31}" dt="2024-06-03T16:29:13.055" v="4553" actId="1076"/>
          <ac:picMkLst>
            <pc:docMk/>
            <pc:sldMk cId="2556963325" sldId="1970"/>
            <ac:picMk id="3" creationId="{FA457766-429B-7827-2D5A-28FB77E980C6}"/>
          </ac:picMkLst>
        </pc:picChg>
        <pc:picChg chg="mod">
          <ac:chgData name="Yasmin Nessa" userId="37e23abf-ea5d-407e-9fc0-5718d85131e3" providerId="ADAL" clId="{51F8DAA8-65A8-49E6-9793-2D424CD7AC31}" dt="2024-06-03T16:29:22.358" v="4555" actId="14100"/>
          <ac:picMkLst>
            <pc:docMk/>
            <pc:sldMk cId="2556963325" sldId="1970"/>
            <ac:picMk id="5" creationId="{6C846EFF-31E5-B3CA-E706-16D8C1914BAD}"/>
          </ac:picMkLst>
        </pc:picChg>
      </pc:sldChg>
      <pc:sldChg chg="del">
        <pc:chgData name="Yasmin Nessa" userId="37e23abf-ea5d-407e-9fc0-5718d85131e3" providerId="ADAL" clId="{51F8DAA8-65A8-49E6-9793-2D424CD7AC31}" dt="2024-06-03T13:49:56.588" v="1" actId="47"/>
        <pc:sldMkLst>
          <pc:docMk/>
          <pc:sldMk cId="1079557128" sldId="1972"/>
        </pc:sldMkLst>
      </pc:sldChg>
      <pc:sldChg chg="del">
        <pc:chgData name="Yasmin Nessa" userId="37e23abf-ea5d-407e-9fc0-5718d85131e3" providerId="ADAL" clId="{51F8DAA8-65A8-49E6-9793-2D424CD7AC31}" dt="2024-06-03T13:50:05.661" v="3" actId="47"/>
        <pc:sldMkLst>
          <pc:docMk/>
          <pc:sldMk cId="4072312042" sldId="1978"/>
        </pc:sldMkLst>
      </pc:sldChg>
      <pc:sldChg chg="del">
        <pc:chgData name="Yasmin Nessa" userId="37e23abf-ea5d-407e-9fc0-5718d85131e3" providerId="ADAL" clId="{51F8DAA8-65A8-49E6-9793-2D424CD7AC31}" dt="2024-06-03T13:50:18.335" v="9" actId="47"/>
        <pc:sldMkLst>
          <pc:docMk/>
          <pc:sldMk cId="4097699390" sldId="1979"/>
        </pc:sldMkLst>
      </pc:sldChg>
      <pc:sldChg chg="del">
        <pc:chgData name="Yasmin Nessa" userId="37e23abf-ea5d-407e-9fc0-5718d85131e3" providerId="ADAL" clId="{51F8DAA8-65A8-49E6-9793-2D424CD7AC31}" dt="2024-06-03T13:50:27.401" v="12" actId="47"/>
        <pc:sldMkLst>
          <pc:docMk/>
          <pc:sldMk cId="3537896484" sldId="1980"/>
        </pc:sldMkLst>
      </pc:sldChg>
      <pc:sldChg chg="addSp modSp mod">
        <pc:chgData name="Yasmin Nessa" userId="37e23abf-ea5d-407e-9fc0-5718d85131e3" providerId="ADAL" clId="{51F8DAA8-65A8-49E6-9793-2D424CD7AC31}" dt="2024-06-03T15:19:00.550" v="2440" actId="767"/>
        <pc:sldMkLst>
          <pc:docMk/>
          <pc:sldMk cId="2302421966" sldId="1983"/>
        </pc:sldMkLst>
        <pc:spChg chg="add mod">
          <ac:chgData name="Yasmin Nessa" userId="37e23abf-ea5d-407e-9fc0-5718d85131e3" providerId="ADAL" clId="{51F8DAA8-65A8-49E6-9793-2D424CD7AC31}" dt="2024-06-03T15:19:00.550" v="2440" actId="767"/>
          <ac:spMkLst>
            <pc:docMk/>
            <pc:sldMk cId="2302421966" sldId="1983"/>
            <ac:spMk id="3" creationId="{865A7715-97AB-A86F-A780-117A5A9762A0}"/>
          </ac:spMkLst>
        </pc:spChg>
        <pc:picChg chg="mod">
          <ac:chgData name="Yasmin Nessa" userId="37e23abf-ea5d-407e-9fc0-5718d85131e3" providerId="ADAL" clId="{51F8DAA8-65A8-49E6-9793-2D424CD7AC31}" dt="2024-06-03T14:32:59.410" v="815" actId="962"/>
          <ac:picMkLst>
            <pc:docMk/>
            <pc:sldMk cId="2302421966" sldId="1983"/>
            <ac:picMk id="2" creationId="{FC5FD8DB-CCC3-B399-62D7-E5B0BCC332BF}"/>
          </ac:picMkLst>
        </pc:picChg>
      </pc:sldChg>
      <pc:sldChg chg="modSp mod">
        <pc:chgData name="Yasmin Nessa" userId="37e23abf-ea5d-407e-9fc0-5718d85131e3" providerId="ADAL" clId="{51F8DAA8-65A8-49E6-9793-2D424CD7AC31}" dt="2024-06-03T16:05:37.328" v="4101" actId="255"/>
        <pc:sldMkLst>
          <pc:docMk/>
          <pc:sldMk cId="826681945" sldId="1984"/>
        </pc:sldMkLst>
        <pc:spChg chg="mod">
          <ac:chgData name="Yasmin Nessa" userId="37e23abf-ea5d-407e-9fc0-5718d85131e3" providerId="ADAL" clId="{51F8DAA8-65A8-49E6-9793-2D424CD7AC31}" dt="2024-06-03T16:05:37.328" v="4101" actId="255"/>
          <ac:spMkLst>
            <pc:docMk/>
            <pc:sldMk cId="826681945" sldId="1984"/>
            <ac:spMk id="2" creationId="{197A1FC7-06C1-88CE-FB34-C658638539F3}"/>
          </ac:spMkLst>
        </pc:spChg>
        <pc:spChg chg="mod">
          <ac:chgData name="Yasmin Nessa" userId="37e23abf-ea5d-407e-9fc0-5718d85131e3" providerId="ADAL" clId="{51F8DAA8-65A8-49E6-9793-2D424CD7AC31}" dt="2024-06-03T15:14:22.631" v="2416" actId="962"/>
          <ac:spMkLst>
            <pc:docMk/>
            <pc:sldMk cId="826681945" sldId="1984"/>
            <ac:spMk id="3" creationId="{B0AA93C4-1C1D-780B-11EF-F8D3529CA3D3}"/>
          </ac:spMkLst>
        </pc:spChg>
      </pc:sldChg>
      <pc:sldChg chg="del">
        <pc:chgData name="Yasmin Nessa" userId="37e23abf-ea5d-407e-9fc0-5718d85131e3" providerId="ADAL" clId="{51F8DAA8-65A8-49E6-9793-2D424CD7AC31}" dt="2024-06-03T13:50:10.675" v="5" actId="47"/>
        <pc:sldMkLst>
          <pc:docMk/>
          <pc:sldMk cId="1710876919" sldId="1985"/>
        </pc:sldMkLst>
      </pc:sldChg>
      <pc:sldChg chg="modSp add del mod">
        <pc:chgData name="Yasmin Nessa" userId="37e23abf-ea5d-407e-9fc0-5718d85131e3" providerId="ADAL" clId="{51F8DAA8-65A8-49E6-9793-2D424CD7AC31}" dt="2024-06-03T15:35:58.752" v="3527" actId="962"/>
        <pc:sldMkLst>
          <pc:docMk/>
          <pc:sldMk cId="2255047037" sldId="1991"/>
        </pc:sldMkLst>
        <pc:spChg chg="mod">
          <ac:chgData name="Yasmin Nessa" userId="37e23abf-ea5d-407e-9fc0-5718d85131e3" providerId="ADAL" clId="{51F8DAA8-65A8-49E6-9793-2D424CD7AC31}" dt="2024-06-03T15:35:58.752" v="3527" actId="962"/>
          <ac:spMkLst>
            <pc:docMk/>
            <pc:sldMk cId="2255047037" sldId="1991"/>
            <ac:spMk id="3" creationId="{8289FAC7-C90A-C29D-180C-5386CA01CDDD}"/>
          </ac:spMkLst>
        </pc:spChg>
        <pc:spChg chg="mod">
          <ac:chgData name="Yasmin Nessa" userId="37e23abf-ea5d-407e-9fc0-5718d85131e3" providerId="ADAL" clId="{51F8DAA8-65A8-49E6-9793-2D424CD7AC31}" dt="2024-06-03T15:35:50.795" v="3525" actId="962"/>
          <ac:spMkLst>
            <pc:docMk/>
            <pc:sldMk cId="2255047037" sldId="1991"/>
            <ac:spMk id="5" creationId="{4709627A-A65B-992A-7D69-66802E6413E2}"/>
          </ac:spMkLst>
        </pc:spChg>
      </pc:sldChg>
      <pc:sldChg chg="addSp delSp modSp mod">
        <pc:chgData name="Yasmin Nessa" userId="37e23abf-ea5d-407e-9fc0-5718d85131e3" providerId="ADAL" clId="{51F8DAA8-65A8-49E6-9793-2D424CD7AC31}" dt="2024-06-03T16:13:13.681" v="4315" actId="962"/>
        <pc:sldMkLst>
          <pc:docMk/>
          <pc:sldMk cId="2955523060" sldId="1992"/>
        </pc:sldMkLst>
        <pc:spChg chg="add del">
          <ac:chgData name="Yasmin Nessa" userId="37e23abf-ea5d-407e-9fc0-5718d85131e3" providerId="ADAL" clId="{51F8DAA8-65A8-49E6-9793-2D424CD7AC31}" dt="2024-06-03T16:07:17.522" v="4124" actId="22"/>
          <ac:spMkLst>
            <pc:docMk/>
            <pc:sldMk cId="2955523060" sldId="1992"/>
            <ac:spMk id="3" creationId="{D9312D90-9D7B-D68B-ED9C-A124DB4C1B32}"/>
          </ac:spMkLst>
        </pc:spChg>
        <pc:spChg chg="add mod">
          <ac:chgData name="Yasmin Nessa" userId="37e23abf-ea5d-407e-9fc0-5718d85131e3" providerId="ADAL" clId="{51F8DAA8-65A8-49E6-9793-2D424CD7AC31}" dt="2024-06-03T16:13:08.940" v="4310" actId="962"/>
          <ac:spMkLst>
            <pc:docMk/>
            <pc:sldMk cId="2955523060" sldId="1992"/>
            <ac:spMk id="6" creationId="{6C707905-9D78-7DC0-EE43-6D2CBD23CCA7}"/>
          </ac:spMkLst>
        </pc:spChg>
        <pc:spChg chg="add mod">
          <ac:chgData name="Yasmin Nessa" userId="37e23abf-ea5d-407e-9fc0-5718d85131e3" providerId="ADAL" clId="{51F8DAA8-65A8-49E6-9793-2D424CD7AC31}" dt="2024-06-03T16:13:13.681" v="4315" actId="962"/>
          <ac:spMkLst>
            <pc:docMk/>
            <pc:sldMk cId="2955523060" sldId="1992"/>
            <ac:spMk id="7" creationId="{0CA958B6-C6DF-1066-FEB9-3E97D3002DC5}"/>
          </ac:spMkLst>
        </pc:spChg>
        <pc:graphicFrameChg chg="mod modGraphic">
          <ac:chgData name="Yasmin Nessa" userId="37e23abf-ea5d-407e-9fc0-5718d85131e3" providerId="ADAL" clId="{51F8DAA8-65A8-49E6-9793-2D424CD7AC31}" dt="2024-06-03T16:08:23.135" v="4146" actId="2165"/>
          <ac:graphicFrameMkLst>
            <pc:docMk/>
            <pc:sldMk cId="2955523060" sldId="1992"/>
            <ac:graphicFrameMk id="4" creationId="{183AF967-5818-01B5-1872-C0E5B2DC8E30}"/>
          </ac:graphicFrameMkLst>
        </pc:graphicFrameChg>
        <pc:graphicFrameChg chg="mod modGraphic">
          <ac:chgData name="Yasmin Nessa" userId="37e23abf-ea5d-407e-9fc0-5718d85131e3" providerId="ADAL" clId="{51F8DAA8-65A8-49E6-9793-2D424CD7AC31}" dt="2024-06-03T16:08:29.419" v="4147" actId="2165"/>
          <ac:graphicFrameMkLst>
            <pc:docMk/>
            <pc:sldMk cId="2955523060" sldId="1992"/>
            <ac:graphicFrameMk id="5" creationId="{9714771A-5AFD-2B97-1FD0-40153983539C}"/>
          </ac:graphicFrameMkLst>
        </pc:graphicFrameChg>
      </pc:sldChg>
      <pc:sldChg chg="addSp delSp modSp mod">
        <pc:chgData name="Yasmin Nessa" userId="37e23abf-ea5d-407e-9fc0-5718d85131e3" providerId="ADAL" clId="{51F8DAA8-65A8-49E6-9793-2D424CD7AC31}" dt="2024-06-03T16:13:20.570" v="4320" actId="962"/>
        <pc:sldMkLst>
          <pc:docMk/>
          <pc:sldMk cId="3711365377" sldId="1993"/>
        </pc:sldMkLst>
        <pc:spChg chg="mod">
          <ac:chgData name="Yasmin Nessa" userId="37e23abf-ea5d-407e-9fc0-5718d85131e3" providerId="ADAL" clId="{51F8DAA8-65A8-49E6-9793-2D424CD7AC31}" dt="2024-06-03T16:12:24.121" v="4299" actId="1076"/>
          <ac:spMkLst>
            <pc:docMk/>
            <pc:sldMk cId="3711365377" sldId="1993"/>
            <ac:spMk id="2" creationId="{A898DA99-E3EA-95B7-9411-7B2877E10C35}"/>
          </ac:spMkLst>
        </pc:spChg>
        <pc:spChg chg="add del">
          <ac:chgData name="Yasmin Nessa" userId="37e23abf-ea5d-407e-9fc0-5718d85131e3" providerId="ADAL" clId="{51F8DAA8-65A8-49E6-9793-2D424CD7AC31}" dt="2024-06-03T16:08:40.055" v="4149" actId="478"/>
          <ac:spMkLst>
            <pc:docMk/>
            <pc:sldMk cId="3711365377" sldId="1993"/>
            <ac:spMk id="3" creationId="{ACEC5CAE-18AB-D3FE-0930-322B34A15DF7}"/>
          </ac:spMkLst>
        </pc:spChg>
        <pc:spChg chg="add mod">
          <ac:chgData name="Yasmin Nessa" userId="37e23abf-ea5d-407e-9fc0-5718d85131e3" providerId="ADAL" clId="{51F8DAA8-65A8-49E6-9793-2D424CD7AC31}" dt="2024-06-03T16:13:20.570" v="4320" actId="962"/>
          <ac:spMkLst>
            <pc:docMk/>
            <pc:sldMk cId="3711365377" sldId="1993"/>
            <ac:spMk id="5" creationId="{93767DFF-4FF4-ACF8-DA68-C6199137CB3E}"/>
          </ac:spMkLst>
        </pc:spChg>
        <pc:graphicFrameChg chg="mod modGraphic">
          <ac:chgData name="Yasmin Nessa" userId="37e23abf-ea5d-407e-9fc0-5718d85131e3" providerId="ADAL" clId="{51F8DAA8-65A8-49E6-9793-2D424CD7AC31}" dt="2024-06-03T16:09:40.262" v="4174" actId="2165"/>
          <ac:graphicFrameMkLst>
            <pc:docMk/>
            <pc:sldMk cId="3711365377" sldId="1993"/>
            <ac:graphicFrameMk id="4" creationId="{4886BAE7-1240-A0E5-9893-7217E89AB95B}"/>
          </ac:graphicFrameMkLst>
        </pc:graphicFrameChg>
      </pc:sldChg>
      <pc:sldChg chg="addSp modSp mod">
        <pc:chgData name="Yasmin Nessa" userId="37e23abf-ea5d-407e-9fc0-5718d85131e3" providerId="ADAL" clId="{51F8DAA8-65A8-49E6-9793-2D424CD7AC31}" dt="2024-06-03T16:13:36.701" v="4330" actId="962"/>
        <pc:sldMkLst>
          <pc:docMk/>
          <pc:sldMk cId="1684885824" sldId="1994"/>
        </pc:sldMkLst>
        <pc:spChg chg="add mod">
          <ac:chgData name="Yasmin Nessa" userId="37e23abf-ea5d-407e-9fc0-5718d85131e3" providerId="ADAL" clId="{51F8DAA8-65A8-49E6-9793-2D424CD7AC31}" dt="2024-06-03T16:13:30.356" v="4325" actId="962"/>
          <ac:spMkLst>
            <pc:docMk/>
            <pc:sldMk cId="1684885824" sldId="1994"/>
            <ac:spMk id="2" creationId="{02C37415-87D0-359E-CB51-BAE0B38F443F}"/>
          </ac:spMkLst>
        </pc:spChg>
        <pc:spChg chg="add mod">
          <ac:chgData name="Yasmin Nessa" userId="37e23abf-ea5d-407e-9fc0-5718d85131e3" providerId="ADAL" clId="{51F8DAA8-65A8-49E6-9793-2D424CD7AC31}" dt="2024-06-03T16:13:36.701" v="4330" actId="962"/>
          <ac:spMkLst>
            <pc:docMk/>
            <pc:sldMk cId="1684885824" sldId="1994"/>
            <ac:spMk id="3" creationId="{933EA7FD-0AF0-8AAE-0F50-C17F0397F336}"/>
          </ac:spMkLst>
        </pc:spChg>
        <pc:graphicFrameChg chg="mod modGraphic">
          <ac:chgData name="Yasmin Nessa" userId="37e23abf-ea5d-407e-9fc0-5718d85131e3" providerId="ADAL" clId="{51F8DAA8-65A8-49E6-9793-2D424CD7AC31}" dt="2024-06-03T16:09:54.787" v="4195" actId="2165"/>
          <ac:graphicFrameMkLst>
            <pc:docMk/>
            <pc:sldMk cId="1684885824" sldId="1994"/>
            <ac:graphicFrameMk id="4" creationId="{7C483A18-72BC-1F54-1F30-E7230E664F70}"/>
          </ac:graphicFrameMkLst>
        </pc:graphicFrameChg>
        <pc:graphicFrameChg chg="mod modGraphic">
          <ac:chgData name="Yasmin Nessa" userId="37e23abf-ea5d-407e-9fc0-5718d85131e3" providerId="ADAL" clId="{51F8DAA8-65A8-49E6-9793-2D424CD7AC31}" dt="2024-06-03T16:10:32.462" v="4248" actId="2165"/>
          <ac:graphicFrameMkLst>
            <pc:docMk/>
            <pc:sldMk cId="1684885824" sldId="1994"/>
            <ac:graphicFrameMk id="5" creationId="{A3A1930F-F3EB-AC9D-2ABA-97B8C468AEF9}"/>
          </ac:graphicFrameMkLst>
        </pc:graphicFrameChg>
      </pc:sldChg>
      <pc:sldChg chg="addSp delSp modSp mod">
        <pc:chgData name="Yasmin Nessa" userId="37e23abf-ea5d-407e-9fc0-5718d85131e3" providerId="ADAL" clId="{51F8DAA8-65A8-49E6-9793-2D424CD7AC31}" dt="2024-06-03T16:13:42.218" v="4334" actId="962"/>
        <pc:sldMkLst>
          <pc:docMk/>
          <pc:sldMk cId="2243920861" sldId="1995"/>
        </pc:sldMkLst>
        <pc:spChg chg="add del">
          <ac:chgData name="Yasmin Nessa" userId="37e23abf-ea5d-407e-9fc0-5718d85131e3" providerId="ADAL" clId="{51F8DAA8-65A8-49E6-9793-2D424CD7AC31}" dt="2024-06-03T15:35:08.037" v="3319" actId="22"/>
          <ac:spMkLst>
            <pc:docMk/>
            <pc:sldMk cId="2243920861" sldId="1995"/>
            <ac:spMk id="3" creationId="{5B310628-1555-E2F0-C4C4-D52C0B1B498C}"/>
          </ac:spMkLst>
        </pc:spChg>
        <pc:spChg chg="add mod">
          <ac:chgData name="Yasmin Nessa" userId="37e23abf-ea5d-407e-9fc0-5718d85131e3" providerId="ADAL" clId="{51F8DAA8-65A8-49E6-9793-2D424CD7AC31}" dt="2024-06-03T16:13:42.218" v="4334" actId="962"/>
          <ac:spMkLst>
            <pc:docMk/>
            <pc:sldMk cId="2243920861" sldId="1995"/>
            <ac:spMk id="5" creationId="{A1F96700-6DE0-02CB-8C87-FBFF390EBA7C}"/>
          </ac:spMkLst>
        </pc:spChg>
        <pc:graphicFrameChg chg="mod modGraphic">
          <ac:chgData name="Yasmin Nessa" userId="37e23abf-ea5d-407e-9fc0-5718d85131e3" providerId="ADAL" clId="{51F8DAA8-65A8-49E6-9793-2D424CD7AC31}" dt="2024-06-03T16:10:54.257" v="4269" actId="2165"/>
          <ac:graphicFrameMkLst>
            <pc:docMk/>
            <pc:sldMk cId="2243920861" sldId="1995"/>
            <ac:graphicFrameMk id="4" creationId="{A8263700-1409-46CC-A630-B5DEB2551161}"/>
          </ac:graphicFrameMkLst>
        </pc:graphicFrameChg>
      </pc:sldChg>
      <pc:sldChg chg="addSp modSp mod">
        <pc:chgData name="Yasmin Nessa" userId="37e23abf-ea5d-407e-9fc0-5718d85131e3" providerId="ADAL" clId="{51F8DAA8-65A8-49E6-9793-2D424CD7AC31}" dt="2024-06-03T16:13:51.288" v="4339"/>
        <pc:sldMkLst>
          <pc:docMk/>
          <pc:sldMk cId="128652203" sldId="1996"/>
        </pc:sldMkLst>
        <pc:spChg chg="add mod">
          <ac:chgData name="Yasmin Nessa" userId="37e23abf-ea5d-407e-9fc0-5718d85131e3" providerId="ADAL" clId="{51F8DAA8-65A8-49E6-9793-2D424CD7AC31}" dt="2024-06-03T16:13:51.288" v="4339"/>
          <ac:spMkLst>
            <pc:docMk/>
            <pc:sldMk cId="128652203" sldId="1996"/>
            <ac:spMk id="2" creationId="{893D6446-2B7A-2829-2D81-4F13804B07CC}"/>
          </ac:spMkLst>
        </pc:spChg>
        <pc:graphicFrameChg chg="mod modGraphic">
          <ac:chgData name="Yasmin Nessa" userId="37e23abf-ea5d-407e-9fc0-5718d85131e3" providerId="ADAL" clId="{51F8DAA8-65A8-49E6-9793-2D424CD7AC31}" dt="2024-06-03T16:11:30.556" v="4286" actId="2165"/>
          <ac:graphicFrameMkLst>
            <pc:docMk/>
            <pc:sldMk cId="128652203" sldId="1996"/>
            <ac:graphicFrameMk id="4" creationId="{E86AB8A3-B4B6-F8AA-EA32-95B93DF1EB8D}"/>
          </ac:graphicFrameMkLst>
        </pc:graphicFrameChg>
      </pc:sldChg>
      <pc:sldChg chg="addSp modSp mod">
        <pc:chgData name="Yasmin Nessa" userId="37e23abf-ea5d-407e-9fc0-5718d85131e3" providerId="ADAL" clId="{51F8DAA8-65A8-49E6-9793-2D424CD7AC31}" dt="2024-06-03T16:13:58.547" v="4344" actId="962"/>
        <pc:sldMkLst>
          <pc:docMk/>
          <pc:sldMk cId="97778715" sldId="1997"/>
        </pc:sldMkLst>
        <pc:spChg chg="add mod">
          <ac:chgData name="Yasmin Nessa" userId="37e23abf-ea5d-407e-9fc0-5718d85131e3" providerId="ADAL" clId="{51F8DAA8-65A8-49E6-9793-2D424CD7AC31}" dt="2024-06-03T16:12:03.690" v="4298" actId="1076"/>
          <ac:spMkLst>
            <pc:docMk/>
            <pc:sldMk cId="97778715" sldId="1997"/>
            <ac:spMk id="2" creationId="{813B471D-CBA1-DCD9-92D7-B5325781E9E4}"/>
          </ac:spMkLst>
        </pc:spChg>
        <pc:spChg chg="mod">
          <ac:chgData name="Yasmin Nessa" userId="37e23abf-ea5d-407e-9fc0-5718d85131e3" providerId="ADAL" clId="{51F8DAA8-65A8-49E6-9793-2D424CD7AC31}" dt="2024-06-03T16:13:58.547" v="4344" actId="962"/>
          <ac:spMkLst>
            <pc:docMk/>
            <pc:sldMk cId="97778715" sldId="1997"/>
            <ac:spMk id="3" creationId="{4E7CBD43-AC2A-DA96-DA5C-2FD17C76094D}"/>
          </ac:spMkLst>
        </pc:spChg>
        <pc:graphicFrameChg chg="mod modGraphic">
          <ac:chgData name="Yasmin Nessa" userId="37e23abf-ea5d-407e-9fc0-5718d85131e3" providerId="ADAL" clId="{51F8DAA8-65A8-49E6-9793-2D424CD7AC31}" dt="2024-06-03T16:12:01.561" v="4297" actId="1076"/>
          <ac:graphicFrameMkLst>
            <pc:docMk/>
            <pc:sldMk cId="97778715" sldId="1997"/>
            <ac:graphicFrameMk id="4" creationId="{064D7B16-7490-1900-45A3-E7717D67CD65}"/>
          </ac:graphicFrameMkLst>
        </pc:graphicFrameChg>
      </pc:sldChg>
      <pc:sldChg chg="addSp delSp modSp mod">
        <pc:chgData name="Yasmin Nessa" userId="37e23abf-ea5d-407e-9fc0-5718d85131e3" providerId="ADAL" clId="{51F8DAA8-65A8-49E6-9793-2D424CD7AC31}" dt="2024-06-03T16:28:48.143" v="4549" actId="14100"/>
        <pc:sldMkLst>
          <pc:docMk/>
          <pc:sldMk cId="1861327647" sldId="1998"/>
        </pc:sldMkLst>
        <pc:spChg chg="mod">
          <ac:chgData name="Yasmin Nessa" userId="37e23abf-ea5d-407e-9fc0-5718d85131e3" providerId="ADAL" clId="{51F8DAA8-65A8-49E6-9793-2D424CD7AC31}" dt="2024-06-03T16:28:40.797" v="4547" actId="1076"/>
          <ac:spMkLst>
            <pc:docMk/>
            <pc:sldMk cId="1861327647" sldId="1998"/>
            <ac:spMk id="2" creationId="{342194C3-D73A-AB94-903D-EF4DDFF91E95}"/>
          </ac:spMkLst>
        </pc:spChg>
        <pc:spChg chg="mod">
          <ac:chgData name="Yasmin Nessa" userId="37e23abf-ea5d-407e-9fc0-5718d85131e3" providerId="ADAL" clId="{51F8DAA8-65A8-49E6-9793-2D424CD7AC31}" dt="2024-06-03T16:28:48.143" v="4549" actId="14100"/>
          <ac:spMkLst>
            <pc:docMk/>
            <pc:sldMk cId="1861327647" sldId="1998"/>
            <ac:spMk id="5" creationId="{734A3771-8E1C-38B5-0D9E-140FED090A6A}"/>
          </ac:spMkLst>
        </pc:spChg>
        <pc:picChg chg="del">
          <ac:chgData name="Yasmin Nessa" userId="37e23abf-ea5d-407e-9fc0-5718d85131e3" providerId="ADAL" clId="{51F8DAA8-65A8-49E6-9793-2D424CD7AC31}" dt="2024-06-03T13:55:12.067" v="13" actId="478"/>
          <ac:picMkLst>
            <pc:docMk/>
            <pc:sldMk cId="1861327647" sldId="1998"/>
            <ac:picMk id="3" creationId="{33E5CC92-5A71-748E-9570-C48F3994D213}"/>
          </ac:picMkLst>
        </pc:picChg>
        <pc:picChg chg="add mod modCrop">
          <ac:chgData name="Yasmin Nessa" userId="37e23abf-ea5d-407e-9fc0-5718d85131e3" providerId="ADAL" clId="{51F8DAA8-65A8-49E6-9793-2D424CD7AC31}" dt="2024-06-03T14:43:30.076" v="1819" actId="14100"/>
          <ac:picMkLst>
            <pc:docMk/>
            <pc:sldMk cId="1861327647" sldId="1998"/>
            <ac:picMk id="6" creationId="{F1AADDFC-5B88-203F-A459-DED378917181}"/>
          </ac:picMkLst>
        </pc:picChg>
        <pc:picChg chg="add del mod">
          <ac:chgData name="Yasmin Nessa" userId="37e23abf-ea5d-407e-9fc0-5718d85131e3" providerId="ADAL" clId="{51F8DAA8-65A8-49E6-9793-2D424CD7AC31}" dt="2024-06-03T15:06:15.158" v="2392" actId="478"/>
          <ac:picMkLst>
            <pc:docMk/>
            <pc:sldMk cId="1861327647" sldId="1998"/>
            <ac:picMk id="8" creationId="{F1F426AF-EEF2-4291-ECB1-9E516FD27BFB}"/>
          </ac:picMkLst>
        </pc:picChg>
        <pc:picChg chg="add mod">
          <ac:chgData name="Yasmin Nessa" userId="37e23abf-ea5d-407e-9fc0-5718d85131e3" providerId="ADAL" clId="{51F8DAA8-65A8-49E6-9793-2D424CD7AC31}" dt="2024-06-03T16:28:31.564" v="4546" actId="1076"/>
          <ac:picMkLst>
            <pc:docMk/>
            <pc:sldMk cId="1861327647" sldId="1998"/>
            <ac:picMk id="10" creationId="{2DB2B42B-89DC-2F67-383E-9AF8A5222457}"/>
          </ac:picMkLst>
        </pc:picChg>
      </pc:sldChg>
      <pc:sldChg chg="del">
        <pc:chgData name="Yasmin Nessa" userId="37e23abf-ea5d-407e-9fc0-5718d85131e3" providerId="ADAL" clId="{51F8DAA8-65A8-49E6-9793-2D424CD7AC31}" dt="2024-06-03T13:50:13.823" v="7" actId="47"/>
        <pc:sldMkLst>
          <pc:docMk/>
          <pc:sldMk cId="510252575" sldId="1999"/>
        </pc:sldMkLst>
      </pc:sldChg>
      <pc:sldChg chg="modSp mod">
        <pc:chgData name="Yasmin Nessa" userId="37e23abf-ea5d-407e-9fc0-5718d85131e3" providerId="ADAL" clId="{51F8DAA8-65A8-49E6-9793-2D424CD7AC31}" dt="2024-06-03T16:05:30.584" v="4100" actId="255"/>
        <pc:sldMkLst>
          <pc:docMk/>
          <pc:sldMk cId="2408551338" sldId="2000"/>
        </pc:sldMkLst>
        <pc:spChg chg="mod">
          <ac:chgData name="Yasmin Nessa" userId="37e23abf-ea5d-407e-9fc0-5718d85131e3" providerId="ADAL" clId="{51F8DAA8-65A8-49E6-9793-2D424CD7AC31}" dt="2024-06-03T16:05:30.584" v="4100" actId="255"/>
          <ac:spMkLst>
            <pc:docMk/>
            <pc:sldMk cId="2408551338" sldId="2000"/>
            <ac:spMk id="2" creationId="{8251DB91-6079-1E7E-58F9-F346D2E88EC0}"/>
          </ac:spMkLst>
        </pc:spChg>
        <pc:spChg chg="mod">
          <ac:chgData name="Yasmin Nessa" userId="37e23abf-ea5d-407e-9fc0-5718d85131e3" providerId="ADAL" clId="{51F8DAA8-65A8-49E6-9793-2D424CD7AC31}" dt="2024-06-03T15:20:22.917" v="2456" actId="20578"/>
          <ac:spMkLst>
            <pc:docMk/>
            <pc:sldMk cId="2408551338" sldId="2000"/>
            <ac:spMk id="3" creationId="{F9D14B2C-0570-10D5-CF00-625FA5F87C31}"/>
          </ac:spMkLst>
        </pc:spChg>
      </pc:sldChg>
      <pc:sldChg chg="del">
        <pc:chgData name="Yasmin Nessa" userId="37e23abf-ea5d-407e-9fc0-5718d85131e3" providerId="ADAL" clId="{51F8DAA8-65A8-49E6-9793-2D424CD7AC31}" dt="2024-06-03T13:50:26.580" v="11" actId="47"/>
        <pc:sldMkLst>
          <pc:docMk/>
          <pc:sldMk cId="1705602261" sldId="2001"/>
        </pc:sldMkLst>
      </pc:sldChg>
      <pc:sldChg chg="del">
        <pc:chgData name="Yasmin Nessa" userId="37e23abf-ea5d-407e-9fc0-5718d85131e3" providerId="ADAL" clId="{51F8DAA8-65A8-49E6-9793-2D424CD7AC31}" dt="2024-06-03T13:50:22.318" v="10" actId="47"/>
        <pc:sldMkLst>
          <pc:docMk/>
          <pc:sldMk cId="3178161707" sldId="2002"/>
        </pc:sldMkLst>
      </pc:sldChg>
      <pc:sldChg chg="addSp delSp modSp add del mod">
        <pc:chgData name="Yasmin Nessa" userId="37e23abf-ea5d-407e-9fc0-5718d85131e3" providerId="ADAL" clId="{51F8DAA8-65A8-49E6-9793-2D424CD7AC31}" dt="2024-06-03T15:57:37.834" v="3897"/>
        <pc:sldMkLst>
          <pc:docMk/>
          <pc:sldMk cId="3174103486" sldId="2003"/>
        </pc:sldMkLst>
        <pc:spChg chg="mod">
          <ac:chgData name="Yasmin Nessa" userId="37e23abf-ea5d-407e-9fc0-5718d85131e3" providerId="ADAL" clId="{51F8DAA8-65A8-49E6-9793-2D424CD7AC31}" dt="2024-06-03T15:56:44.288" v="3890" actId="27636"/>
          <ac:spMkLst>
            <pc:docMk/>
            <pc:sldMk cId="3174103486" sldId="2003"/>
            <ac:spMk id="2" creationId="{59E24F4A-A34B-EBAC-234A-13D47C105678}"/>
          </ac:spMkLst>
        </pc:spChg>
        <pc:spChg chg="mod">
          <ac:chgData name="Yasmin Nessa" userId="37e23abf-ea5d-407e-9fc0-5718d85131e3" providerId="ADAL" clId="{51F8DAA8-65A8-49E6-9793-2D424CD7AC31}" dt="2024-06-03T15:57:12.778" v="3892" actId="14100"/>
          <ac:spMkLst>
            <pc:docMk/>
            <pc:sldMk cId="3174103486" sldId="2003"/>
            <ac:spMk id="3" creationId="{56841E32-602F-CC49-9981-E2F919081D80}"/>
          </ac:spMkLst>
        </pc:spChg>
        <pc:picChg chg="del mod">
          <ac:chgData name="Yasmin Nessa" userId="37e23abf-ea5d-407e-9fc0-5718d85131e3" providerId="ADAL" clId="{51F8DAA8-65A8-49E6-9793-2D424CD7AC31}" dt="2024-06-03T15:57:37.606" v="3896" actId="478"/>
          <ac:picMkLst>
            <pc:docMk/>
            <pc:sldMk cId="3174103486" sldId="2003"/>
            <ac:picMk id="4" creationId="{C8B6B2CD-376E-4829-C2EA-1B976406695D}"/>
          </ac:picMkLst>
        </pc:picChg>
        <pc:picChg chg="add mod">
          <ac:chgData name="Yasmin Nessa" userId="37e23abf-ea5d-407e-9fc0-5718d85131e3" providerId="ADAL" clId="{51F8DAA8-65A8-49E6-9793-2D424CD7AC31}" dt="2024-06-03T15:57:29.391" v="3895" actId="14100"/>
          <ac:picMkLst>
            <pc:docMk/>
            <pc:sldMk cId="3174103486" sldId="2003"/>
            <ac:picMk id="6" creationId="{A7C62E1B-2374-63AA-1391-B47577895540}"/>
          </ac:picMkLst>
        </pc:picChg>
        <pc:picChg chg="add mod">
          <ac:chgData name="Yasmin Nessa" userId="37e23abf-ea5d-407e-9fc0-5718d85131e3" providerId="ADAL" clId="{51F8DAA8-65A8-49E6-9793-2D424CD7AC31}" dt="2024-06-03T15:57:37.834" v="3897"/>
          <ac:picMkLst>
            <pc:docMk/>
            <pc:sldMk cId="3174103486" sldId="2003"/>
            <ac:picMk id="7" creationId="{CED45971-ACF8-DF4E-F7DB-470C14609325}"/>
          </ac:picMkLst>
        </pc:picChg>
      </pc:sldChg>
      <pc:sldChg chg="addSp delSp modSp mod">
        <pc:chgData name="Yasmin Nessa" userId="37e23abf-ea5d-407e-9fc0-5718d85131e3" providerId="ADAL" clId="{51F8DAA8-65A8-49E6-9793-2D424CD7AC31}" dt="2024-06-03T16:03:39.060" v="4063" actId="14100"/>
        <pc:sldMkLst>
          <pc:docMk/>
          <pc:sldMk cId="3229573129" sldId="2004"/>
        </pc:sldMkLst>
        <pc:spChg chg="mod">
          <ac:chgData name="Yasmin Nessa" userId="37e23abf-ea5d-407e-9fc0-5718d85131e3" providerId="ADAL" clId="{51F8DAA8-65A8-49E6-9793-2D424CD7AC31}" dt="2024-06-03T16:03:33.989" v="4061" actId="1076"/>
          <ac:spMkLst>
            <pc:docMk/>
            <pc:sldMk cId="3229573129" sldId="2004"/>
            <ac:spMk id="2" creationId="{1CD37E93-72DC-E9CD-4F29-6813AFA1CDD8}"/>
          </ac:spMkLst>
        </pc:spChg>
        <pc:spChg chg="mod">
          <ac:chgData name="Yasmin Nessa" userId="37e23abf-ea5d-407e-9fc0-5718d85131e3" providerId="ADAL" clId="{51F8DAA8-65A8-49E6-9793-2D424CD7AC31}" dt="2024-06-03T16:03:39.060" v="4063" actId="14100"/>
          <ac:spMkLst>
            <pc:docMk/>
            <pc:sldMk cId="3229573129" sldId="2004"/>
            <ac:spMk id="3" creationId="{FEE34D8D-ACAF-E73C-2980-F22452F7444D}"/>
          </ac:spMkLst>
        </pc:spChg>
        <pc:picChg chg="add del">
          <ac:chgData name="Yasmin Nessa" userId="37e23abf-ea5d-407e-9fc0-5718d85131e3" providerId="ADAL" clId="{51F8DAA8-65A8-49E6-9793-2D424CD7AC31}" dt="2024-06-03T13:58:00.045" v="30" actId="22"/>
          <ac:picMkLst>
            <pc:docMk/>
            <pc:sldMk cId="3229573129" sldId="2004"/>
            <ac:picMk id="5" creationId="{DE4FF32D-0822-8198-AF03-0FD85E094D31}"/>
          </ac:picMkLst>
        </pc:picChg>
        <pc:picChg chg="add del mod">
          <ac:chgData name="Yasmin Nessa" userId="37e23abf-ea5d-407e-9fc0-5718d85131e3" providerId="ADAL" clId="{51F8DAA8-65A8-49E6-9793-2D424CD7AC31}" dt="2024-06-03T15:42:51.941" v="3590" actId="962"/>
          <ac:picMkLst>
            <pc:docMk/>
            <pc:sldMk cId="3229573129" sldId="2004"/>
            <ac:picMk id="6" creationId="{CB20A773-4227-1D2E-336F-964AC24911F6}"/>
          </ac:picMkLst>
        </pc:picChg>
        <pc:picChg chg="add mod">
          <ac:chgData name="Yasmin Nessa" userId="37e23abf-ea5d-407e-9fc0-5718d85131e3" providerId="ADAL" clId="{51F8DAA8-65A8-49E6-9793-2D424CD7AC31}" dt="2024-06-03T16:03:23.261" v="4048" actId="14100"/>
          <ac:picMkLst>
            <pc:docMk/>
            <pc:sldMk cId="3229573129" sldId="2004"/>
            <ac:picMk id="8" creationId="{8542F187-6CF5-5FF0-1820-59B5B845C162}"/>
          </ac:picMkLst>
        </pc:picChg>
      </pc:sldChg>
      <pc:sldChg chg="del">
        <pc:chgData name="Yasmin Nessa" userId="37e23abf-ea5d-407e-9fc0-5718d85131e3" providerId="ADAL" clId="{51F8DAA8-65A8-49E6-9793-2D424CD7AC31}" dt="2024-06-03T13:50:17.691" v="8" actId="47"/>
        <pc:sldMkLst>
          <pc:docMk/>
          <pc:sldMk cId="1114866092" sldId="2010"/>
        </pc:sldMkLst>
      </pc:sldChg>
      <pc:sldChg chg="del">
        <pc:chgData name="Yasmin Nessa" userId="37e23abf-ea5d-407e-9fc0-5718d85131e3" providerId="ADAL" clId="{51F8DAA8-65A8-49E6-9793-2D424CD7AC31}" dt="2024-06-03T13:50:04.677" v="2" actId="47"/>
        <pc:sldMkLst>
          <pc:docMk/>
          <pc:sldMk cId="1460234887" sldId="2011"/>
        </pc:sldMkLst>
      </pc:sldChg>
      <pc:sldChg chg="del">
        <pc:chgData name="Yasmin Nessa" userId="37e23abf-ea5d-407e-9fc0-5718d85131e3" providerId="ADAL" clId="{51F8DAA8-65A8-49E6-9793-2D424CD7AC31}" dt="2024-06-03T13:50:09.233" v="4" actId="47"/>
        <pc:sldMkLst>
          <pc:docMk/>
          <pc:sldMk cId="4183519374" sldId="2012"/>
        </pc:sldMkLst>
      </pc:sldChg>
      <pc:sldChg chg="del">
        <pc:chgData name="Yasmin Nessa" userId="37e23abf-ea5d-407e-9fc0-5718d85131e3" providerId="ADAL" clId="{51F8DAA8-65A8-49E6-9793-2D424CD7AC31}" dt="2024-06-03T13:50:13.137" v="6" actId="47"/>
        <pc:sldMkLst>
          <pc:docMk/>
          <pc:sldMk cId="956030704" sldId="2013"/>
        </pc:sldMkLst>
      </pc:sldChg>
      <pc:sldChg chg="del">
        <pc:chgData name="Yasmin Nessa" userId="37e23abf-ea5d-407e-9fc0-5718d85131e3" providerId="ADAL" clId="{51F8DAA8-65A8-49E6-9793-2D424CD7AC31}" dt="2024-06-03T13:49:56.044" v="0" actId="47"/>
        <pc:sldMkLst>
          <pc:docMk/>
          <pc:sldMk cId="709363471" sldId="2014"/>
        </pc:sldMkLst>
      </pc:sldChg>
    </pc:docChg>
  </pc:docChgLst>
  <pc:docChgLst>
    <pc:chgData name="Shakera Trombley-Miah" userId="13dba611-ff18-41a4-a07e-25713f996cc8" providerId="ADAL" clId="{CA54DD3A-1CCF-4332-BC08-2EECD933288B}"/>
    <pc:docChg chg="custSel modSld replTag">
      <pc:chgData name="Shakera Trombley-Miah" userId="13dba611-ff18-41a4-a07e-25713f996cc8" providerId="ADAL" clId="{CA54DD3A-1CCF-4332-BC08-2EECD933288B}" dt="2024-06-06T14:31:35.831" v="764"/>
      <pc:docMkLst>
        <pc:docMk/>
      </pc:docMkLst>
      <pc:sldChg chg="modSp mod">
        <pc:chgData name="Shakera Trombley-Miah" userId="13dba611-ff18-41a4-a07e-25713f996cc8" providerId="ADAL" clId="{CA54DD3A-1CCF-4332-BC08-2EECD933288B}" dt="2024-06-06T14:31:35.712" v="746"/>
        <pc:sldMkLst>
          <pc:docMk/>
          <pc:sldMk cId="0" sldId="256"/>
        </pc:sldMkLst>
        <pc:spChg chg="mod">
          <ac:chgData name="Shakera Trombley-Miah" userId="13dba611-ff18-41a4-a07e-25713f996cc8" providerId="ADAL" clId="{CA54DD3A-1CCF-4332-BC08-2EECD933288B}" dt="2024-06-06T14:31:15.126" v="607"/>
          <ac:spMkLst>
            <pc:docMk/>
            <pc:sldMk cId="0" sldId="256"/>
            <ac:spMk id="2" creationId="{00000000-0000-0000-0000-000000000000}"/>
          </ac:spMkLst>
        </pc:spChg>
        <pc:spChg chg="mod">
          <ac:chgData name="Shakera Trombley-Miah" userId="13dba611-ff18-41a4-a07e-25713f996cc8" providerId="ADAL" clId="{CA54DD3A-1CCF-4332-BC08-2EECD933288B}" dt="2024-06-06T14:31:15.116" v="605"/>
          <ac:spMkLst>
            <pc:docMk/>
            <pc:sldMk cId="0" sldId="256"/>
            <ac:spMk id="3" creationId="{00000000-0000-0000-0000-000000000000}"/>
          </ac:spMkLst>
        </pc:spChg>
        <pc:spChg chg="mod">
          <ac:chgData name="Shakera Trombley-Miah" userId="13dba611-ff18-41a4-a07e-25713f996cc8" providerId="ADAL" clId="{CA54DD3A-1CCF-4332-BC08-2EECD933288B}" dt="2024-06-06T14:31:15.277" v="633"/>
          <ac:spMkLst>
            <pc:docMk/>
            <pc:sldMk cId="0" sldId="256"/>
            <ac:spMk id="4" creationId="{B064A361-47C5-7CF0-1E83-422EE13A80BA}"/>
          </ac:spMkLst>
        </pc:spChg>
        <pc:spChg chg="mod">
          <ac:chgData name="Shakera Trombley-Miah" userId="13dba611-ff18-41a4-a07e-25713f996cc8" providerId="ADAL" clId="{CA54DD3A-1CCF-4332-BC08-2EECD933288B}" dt="2024-06-06T14:31:15.287" v="635"/>
          <ac:spMkLst>
            <pc:docMk/>
            <pc:sldMk cId="0" sldId="256"/>
            <ac:spMk id="8" creationId="{05FA9D84-1595-AFBD-6983-3F70406AF8D9}"/>
          </ac:spMkLst>
        </pc:spChg>
        <pc:picChg chg="mod">
          <ac:chgData name="Shakera Trombley-Miah" userId="13dba611-ff18-41a4-a07e-25713f996cc8" providerId="ADAL" clId="{CA54DD3A-1CCF-4332-BC08-2EECD933288B}" dt="2024-06-06T14:31:35.712" v="746"/>
          <ac:picMkLst>
            <pc:docMk/>
            <pc:sldMk cId="0" sldId="256"/>
            <ac:picMk id="7" creationId="{4A4F76B5-3856-6647-1E44-9C51B7DE436A}"/>
          </ac:picMkLst>
        </pc:picChg>
      </pc:sldChg>
      <pc:sldChg chg="modSp mod">
        <pc:chgData name="Shakera Trombley-Miah" userId="13dba611-ff18-41a4-a07e-25713f996cc8" providerId="ADAL" clId="{CA54DD3A-1CCF-4332-BC08-2EECD933288B}" dt="2024-06-06T14:31:35.646" v="738"/>
        <pc:sldMkLst>
          <pc:docMk/>
          <pc:sldMk cId="2620896238" sldId="290"/>
        </pc:sldMkLst>
        <pc:picChg chg="mod">
          <ac:chgData name="Shakera Trombley-Miah" userId="13dba611-ff18-41a4-a07e-25713f996cc8" providerId="ADAL" clId="{CA54DD3A-1CCF-4332-BC08-2EECD933288B}" dt="2024-06-06T14:31:35.636" v="736"/>
          <ac:picMkLst>
            <pc:docMk/>
            <pc:sldMk cId="2620896238" sldId="290"/>
            <ac:picMk id="5" creationId="{DB99189F-7020-3E92-5710-0501D30606D4}"/>
          </ac:picMkLst>
        </pc:picChg>
        <pc:picChg chg="mod">
          <ac:chgData name="Shakera Trombley-Miah" userId="13dba611-ff18-41a4-a07e-25713f996cc8" providerId="ADAL" clId="{CA54DD3A-1CCF-4332-BC08-2EECD933288B}" dt="2024-06-06T14:31:35.646" v="738"/>
          <ac:picMkLst>
            <pc:docMk/>
            <pc:sldMk cId="2620896238" sldId="290"/>
            <ac:picMk id="9" creationId="{CC330227-1332-B5B9-AD4A-E4812A51DA6D}"/>
          </ac:picMkLst>
        </pc:picChg>
      </pc:sldChg>
      <pc:sldChg chg="modSp mod">
        <pc:chgData name="Shakera Trombley-Miah" userId="13dba611-ff18-41a4-a07e-25713f996cc8" providerId="ADAL" clId="{CA54DD3A-1CCF-4332-BC08-2EECD933288B}" dt="2024-06-06T14:31:35.777" v="754"/>
        <pc:sldMkLst>
          <pc:docMk/>
          <pc:sldMk cId="2693660368" sldId="292"/>
        </pc:sldMkLst>
        <pc:picChg chg="mod">
          <ac:chgData name="Shakera Trombley-Miah" userId="13dba611-ff18-41a4-a07e-25713f996cc8" providerId="ADAL" clId="{CA54DD3A-1CCF-4332-BC08-2EECD933288B}" dt="2024-06-06T14:31:35.766" v="752"/>
          <ac:picMkLst>
            <pc:docMk/>
            <pc:sldMk cId="2693660368" sldId="292"/>
            <ac:picMk id="6" creationId="{5C462F5C-9E90-263F-0B81-6B3795AD68F8}"/>
          </ac:picMkLst>
        </pc:picChg>
        <pc:picChg chg="mod">
          <ac:chgData name="Shakera Trombley-Miah" userId="13dba611-ff18-41a4-a07e-25713f996cc8" providerId="ADAL" clId="{CA54DD3A-1CCF-4332-BC08-2EECD933288B}" dt="2024-06-06T14:31:35.777" v="754"/>
          <ac:picMkLst>
            <pc:docMk/>
            <pc:sldMk cId="2693660368" sldId="292"/>
            <ac:picMk id="8" creationId="{E437C665-5F79-347C-EF9A-F9FF31B06A8A}"/>
          </ac:picMkLst>
        </pc:picChg>
      </pc:sldChg>
      <pc:sldChg chg="modSp mod">
        <pc:chgData name="Shakera Trombley-Miah" userId="13dba611-ff18-41a4-a07e-25713f996cc8" providerId="ADAL" clId="{CA54DD3A-1CCF-4332-BC08-2EECD933288B}" dt="2024-06-06T14:31:35.800" v="758"/>
        <pc:sldMkLst>
          <pc:docMk/>
          <pc:sldMk cId="2194415572" sldId="298"/>
        </pc:sldMkLst>
        <pc:spChg chg="mod">
          <ac:chgData name="Shakera Trombley-Miah" userId="13dba611-ff18-41a4-a07e-25713f996cc8" providerId="ADAL" clId="{CA54DD3A-1CCF-4332-BC08-2EECD933288B}" dt="2024-06-06T14:31:15.300" v="637"/>
          <ac:spMkLst>
            <pc:docMk/>
            <pc:sldMk cId="2194415572" sldId="298"/>
            <ac:spMk id="7" creationId="{44F1FCD2-C1E3-F916-B167-DD797DB052B0}"/>
          </ac:spMkLst>
        </pc:spChg>
        <pc:picChg chg="mod">
          <ac:chgData name="Shakera Trombley-Miah" userId="13dba611-ff18-41a4-a07e-25713f996cc8" providerId="ADAL" clId="{CA54DD3A-1CCF-4332-BC08-2EECD933288B}" dt="2024-06-06T14:31:35.800" v="758"/>
          <ac:picMkLst>
            <pc:docMk/>
            <pc:sldMk cId="2194415572" sldId="298"/>
            <ac:picMk id="3" creationId="{6A85BBF1-2E63-A483-8A9A-2997F9C14885}"/>
          </ac:picMkLst>
        </pc:picChg>
        <pc:picChg chg="mod">
          <ac:chgData name="Shakera Trombley-Miah" userId="13dba611-ff18-41a4-a07e-25713f996cc8" providerId="ADAL" clId="{CA54DD3A-1CCF-4332-BC08-2EECD933288B}" dt="2024-06-06T14:31:35.789" v="756"/>
          <ac:picMkLst>
            <pc:docMk/>
            <pc:sldMk cId="2194415572" sldId="298"/>
            <ac:picMk id="4" creationId="{36C7CAA0-E85B-EA3E-78A2-D1DE77A8696C}"/>
          </ac:picMkLst>
        </pc:picChg>
      </pc:sldChg>
      <pc:sldChg chg="modSp mod">
        <pc:chgData name="Shakera Trombley-Miah" userId="13dba611-ff18-41a4-a07e-25713f996cc8" providerId="ADAL" clId="{CA54DD3A-1CCF-4332-BC08-2EECD933288B}" dt="2024-06-06T14:31:35.684" v="744"/>
        <pc:sldMkLst>
          <pc:docMk/>
          <pc:sldMk cId="3892225941" sldId="302"/>
        </pc:sldMkLst>
        <pc:picChg chg="mod">
          <ac:chgData name="Shakera Trombley-Miah" userId="13dba611-ff18-41a4-a07e-25713f996cc8" providerId="ADAL" clId="{CA54DD3A-1CCF-4332-BC08-2EECD933288B}" dt="2024-06-06T14:31:35.674" v="742"/>
          <ac:picMkLst>
            <pc:docMk/>
            <pc:sldMk cId="3892225941" sldId="302"/>
            <ac:picMk id="5" creationId="{88F17279-C307-00B0-5BE1-9B4DC2B8A736}"/>
          </ac:picMkLst>
        </pc:picChg>
        <pc:picChg chg="mod">
          <ac:chgData name="Shakera Trombley-Miah" userId="13dba611-ff18-41a4-a07e-25713f996cc8" providerId="ADAL" clId="{CA54DD3A-1CCF-4332-BC08-2EECD933288B}" dt="2024-06-06T14:31:35.684" v="744"/>
          <ac:picMkLst>
            <pc:docMk/>
            <pc:sldMk cId="3892225941" sldId="302"/>
            <ac:picMk id="8" creationId="{F59EE591-1DDF-F92C-D7EC-422594512605}"/>
          </ac:picMkLst>
        </pc:picChg>
      </pc:sldChg>
      <pc:sldChg chg="modSp mod">
        <pc:chgData name="Shakera Trombley-Miah" userId="13dba611-ff18-41a4-a07e-25713f996cc8" providerId="ADAL" clId="{CA54DD3A-1CCF-4332-BC08-2EECD933288B}" dt="2024-06-06T14:31:35.663" v="740"/>
        <pc:sldMkLst>
          <pc:docMk/>
          <pc:sldMk cId="2645623140" sldId="436"/>
        </pc:sldMkLst>
        <pc:spChg chg="mod">
          <ac:chgData name="Shakera Trombley-Miah" userId="13dba611-ff18-41a4-a07e-25713f996cc8" providerId="ADAL" clId="{CA54DD3A-1CCF-4332-BC08-2EECD933288B}" dt="2024-06-06T14:31:15.264" v="631"/>
          <ac:spMkLst>
            <pc:docMk/>
            <pc:sldMk cId="2645623140" sldId="436"/>
            <ac:spMk id="9" creationId="{D984D490-6C25-006F-C7C5-500139B9D61C}"/>
          </ac:spMkLst>
        </pc:spChg>
        <pc:picChg chg="mod">
          <ac:chgData name="Shakera Trombley-Miah" userId="13dba611-ff18-41a4-a07e-25713f996cc8" providerId="ADAL" clId="{CA54DD3A-1CCF-4332-BC08-2EECD933288B}" dt="2024-06-06T14:31:35.663" v="740"/>
          <ac:picMkLst>
            <pc:docMk/>
            <pc:sldMk cId="2645623140" sldId="436"/>
            <ac:picMk id="8" creationId="{4B0CF0DA-3D2A-A73F-A6A5-90A0ABA6FFF2}"/>
          </ac:picMkLst>
        </pc:picChg>
      </pc:sldChg>
      <pc:sldChg chg="modSp mod">
        <pc:chgData name="Shakera Trombley-Miah" userId="13dba611-ff18-41a4-a07e-25713f996cc8" providerId="ADAL" clId="{CA54DD3A-1CCF-4332-BC08-2EECD933288B}" dt="2024-06-06T14:31:35.325" v="684"/>
        <pc:sldMkLst>
          <pc:docMk/>
          <pc:sldMk cId="1335839305" sldId="1901"/>
        </pc:sldMkLst>
        <pc:spChg chg="mod">
          <ac:chgData name="Shakera Trombley-Miah" userId="13dba611-ff18-41a4-a07e-25713f996cc8" providerId="ADAL" clId="{CA54DD3A-1CCF-4332-BC08-2EECD933288B}" dt="2024-06-06T14:31:15.156" v="613"/>
          <ac:spMkLst>
            <pc:docMk/>
            <pc:sldMk cId="1335839305" sldId="1901"/>
            <ac:spMk id="14" creationId="{32A330DD-34E2-A2CD-C606-291E4B3BE4AF}"/>
          </ac:spMkLst>
        </pc:spChg>
        <pc:picChg chg="mod">
          <ac:chgData name="Shakera Trombley-Miah" userId="13dba611-ff18-41a4-a07e-25713f996cc8" providerId="ADAL" clId="{CA54DD3A-1CCF-4332-BC08-2EECD933288B}" dt="2024-06-06T14:31:35.325" v="684"/>
          <ac:picMkLst>
            <pc:docMk/>
            <pc:sldMk cId="1335839305" sldId="1901"/>
            <ac:picMk id="3" creationId="{183024E8-F3F8-8D44-B2CC-48B8634CBC9F}"/>
          </ac:picMkLst>
        </pc:picChg>
      </pc:sldChg>
      <pc:sldChg chg="modSp mod">
        <pc:chgData name="Shakera Trombley-Miah" userId="13dba611-ff18-41a4-a07e-25713f996cc8" providerId="ADAL" clId="{CA54DD3A-1CCF-4332-BC08-2EECD933288B}" dt="2024-06-06T14:31:35.355" v="688"/>
        <pc:sldMkLst>
          <pc:docMk/>
          <pc:sldMk cId="3424514600" sldId="1911"/>
        </pc:sldMkLst>
        <pc:picChg chg="mod">
          <ac:chgData name="Shakera Trombley-Miah" userId="13dba611-ff18-41a4-a07e-25713f996cc8" providerId="ADAL" clId="{CA54DD3A-1CCF-4332-BC08-2EECD933288B}" dt="2024-06-06T14:31:35.355" v="688"/>
          <ac:picMkLst>
            <pc:docMk/>
            <pc:sldMk cId="3424514600" sldId="1911"/>
            <ac:picMk id="4" creationId="{2108A013-DA2F-BD91-BBE1-41B9E0F680F7}"/>
          </ac:picMkLst>
        </pc:picChg>
        <pc:picChg chg="mod">
          <ac:chgData name="Shakera Trombley-Miah" userId="13dba611-ff18-41a4-a07e-25713f996cc8" providerId="ADAL" clId="{CA54DD3A-1CCF-4332-BC08-2EECD933288B}" dt="2024-06-06T14:31:35.340" v="686"/>
          <ac:picMkLst>
            <pc:docMk/>
            <pc:sldMk cId="3424514600" sldId="1911"/>
            <ac:picMk id="5" creationId="{64C8FFAB-3843-2B4B-E2A6-06A8E9AA89F0}"/>
          </ac:picMkLst>
        </pc:picChg>
      </pc:sldChg>
      <pc:sldChg chg="modSp mod">
        <pc:chgData name="Shakera Trombley-Miah" userId="13dba611-ff18-41a4-a07e-25713f996cc8" providerId="ADAL" clId="{CA54DD3A-1CCF-4332-BC08-2EECD933288B}" dt="2024-06-06T14:31:35.433" v="702"/>
        <pc:sldMkLst>
          <pc:docMk/>
          <pc:sldMk cId="2851866524" sldId="1913"/>
        </pc:sldMkLst>
        <pc:spChg chg="mod">
          <ac:chgData name="Shakera Trombley-Miah" userId="13dba611-ff18-41a4-a07e-25713f996cc8" providerId="ADAL" clId="{CA54DD3A-1CCF-4332-BC08-2EECD933288B}" dt="2024-06-06T14:31:15.198" v="619"/>
          <ac:spMkLst>
            <pc:docMk/>
            <pc:sldMk cId="2851866524" sldId="1913"/>
            <ac:spMk id="5" creationId="{BB331F91-2AA1-3DB2-F5B0-9ABC3186C3C3}"/>
          </ac:spMkLst>
        </pc:spChg>
        <pc:picChg chg="mod">
          <ac:chgData name="Shakera Trombley-Miah" userId="13dba611-ff18-41a4-a07e-25713f996cc8" providerId="ADAL" clId="{CA54DD3A-1CCF-4332-BC08-2EECD933288B}" dt="2024-06-06T14:31:35.433" v="702"/>
          <ac:picMkLst>
            <pc:docMk/>
            <pc:sldMk cId="2851866524" sldId="1913"/>
            <ac:picMk id="7" creationId="{AE81F4CF-A220-6A24-6741-3C218CDE3495}"/>
          </ac:picMkLst>
        </pc:picChg>
        <pc:picChg chg="mod">
          <ac:chgData name="Shakera Trombley-Miah" userId="13dba611-ff18-41a4-a07e-25713f996cc8" providerId="ADAL" clId="{CA54DD3A-1CCF-4332-BC08-2EECD933288B}" dt="2024-06-06T14:31:35.424" v="700"/>
          <ac:picMkLst>
            <pc:docMk/>
            <pc:sldMk cId="2851866524" sldId="1913"/>
            <ac:picMk id="9" creationId="{8FFA3848-50A7-A302-36F9-1946FC539F47}"/>
          </ac:picMkLst>
        </pc:picChg>
      </pc:sldChg>
      <pc:sldChg chg="modSp mod">
        <pc:chgData name="Shakera Trombley-Miah" userId="13dba611-ff18-41a4-a07e-25713f996cc8" providerId="ADAL" clId="{CA54DD3A-1CCF-4332-BC08-2EECD933288B}" dt="2024-06-06T14:31:35.552" v="722"/>
        <pc:sldMkLst>
          <pc:docMk/>
          <pc:sldMk cId="2636076166" sldId="1916"/>
        </pc:sldMkLst>
        <pc:spChg chg="mod">
          <ac:chgData name="Shakera Trombley-Miah" userId="13dba611-ff18-41a4-a07e-25713f996cc8" providerId="ADAL" clId="{CA54DD3A-1CCF-4332-BC08-2EECD933288B}" dt="2024-06-06T14:31:15.241" v="627"/>
          <ac:spMkLst>
            <pc:docMk/>
            <pc:sldMk cId="2636076166" sldId="1916"/>
            <ac:spMk id="4" creationId="{F3B4F604-5856-8FEE-5FFE-B75B9BED9E29}"/>
          </ac:spMkLst>
        </pc:spChg>
        <pc:picChg chg="mod">
          <ac:chgData name="Shakera Trombley-Miah" userId="13dba611-ff18-41a4-a07e-25713f996cc8" providerId="ADAL" clId="{CA54DD3A-1CCF-4332-BC08-2EECD933288B}" dt="2024-06-06T14:31:35.540" v="720"/>
          <ac:picMkLst>
            <pc:docMk/>
            <pc:sldMk cId="2636076166" sldId="1916"/>
            <ac:picMk id="7" creationId="{C9F8D789-1ADE-1F72-114D-6E670670A162}"/>
          </ac:picMkLst>
        </pc:picChg>
        <pc:picChg chg="mod">
          <ac:chgData name="Shakera Trombley-Miah" userId="13dba611-ff18-41a4-a07e-25713f996cc8" providerId="ADAL" clId="{CA54DD3A-1CCF-4332-BC08-2EECD933288B}" dt="2024-06-06T14:31:35.552" v="722"/>
          <ac:picMkLst>
            <pc:docMk/>
            <pc:sldMk cId="2636076166" sldId="1916"/>
            <ac:picMk id="9" creationId="{539AD1AF-1C00-D3C2-0278-247BAD2711B9}"/>
          </ac:picMkLst>
        </pc:picChg>
      </pc:sldChg>
      <pc:sldChg chg="modSp mod">
        <pc:chgData name="Shakera Trombley-Miah" userId="13dba611-ff18-41a4-a07e-25713f996cc8" providerId="ADAL" clId="{CA54DD3A-1CCF-4332-BC08-2EECD933288B}" dt="2024-06-06T14:31:35.598" v="730"/>
        <pc:sldMkLst>
          <pc:docMk/>
          <pc:sldMk cId="3333891951" sldId="1917"/>
        </pc:sldMkLst>
        <pc:spChg chg="mod">
          <ac:chgData name="Shakera Trombley-Miah" userId="13dba611-ff18-41a4-a07e-25713f996cc8" providerId="ADAL" clId="{CA54DD3A-1CCF-4332-BC08-2EECD933288B}" dt="2024-06-06T14:31:15.253" v="629"/>
          <ac:spMkLst>
            <pc:docMk/>
            <pc:sldMk cId="3333891951" sldId="1917"/>
            <ac:spMk id="5" creationId="{272791AB-E490-8C63-A52E-DA0A488BA1B0}"/>
          </ac:spMkLst>
        </pc:spChg>
        <pc:picChg chg="mod">
          <ac:chgData name="Shakera Trombley-Miah" userId="13dba611-ff18-41a4-a07e-25713f996cc8" providerId="ADAL" clId="{CA54DD3A-1CCF-4332-BC08-2EECD933288B}" dt="2024-06-06T14:31:35.587" v="728"/>
          <ac:picMkLst>
            <pc:docMk/>
            <pc:sldMk cId="3333891951" sldId="1917"/>
            <ac:picMk id="4" creationId="{92F30E83-A622-B887-72F5-BF02529F0FB3}"/>
          </ac:picMkLst>
        </pc:picChg>
        <pc:picChg chg="mod">
          <ac:chgData name="Shakera Trombley-Miah" userId="13dba611-ff18-41a4-a07e-25713f996cc8" providerId="ADAL" clId="{CA54DD3A-1CCF-4332-BC08-2EECD933288B}" dt="2024-06-06T14:31:35.598" v="730"/>
          <ac:picMkLst>
            <pc:docMk/>
            <pc:sldMk cId="3333891951" sldId="1917"/>
            <ac:picMk id="9" creationId="{8A3CB923-6A34-65DE-72EC-957422F96767}"/>
          </ac:picMkLst>
        </pc:picChg>
      </pc:sldChg>
      <pc:sldChg chg="modSp mod">
        <pc:chgData name="Shakera Trombley-Miah" userId="13dba611-ff18-41a4-a07e-25713f996cc8" providerId="ADAL" clId="{CA54DD3A-1CCF-4332-BC08-2EECD933288B}" dt="2024-06-06T14:31:35.413" v="698"/>
        <pc:sldMkLst>
          <pc:docMk/>
          <pc:sldMk cId="1466888503" sldId="1923"/>
        </pc:sldMkLst>
        <pc:spChg chg="mod">
          <ac:chgData name="Shakera Trombley-Miah" userId="13dba611-ff18-41a4-a07e-25713f996cc8" providerId="ADAL" clId="{CA54DD3A-1CCF-4332-BC08-2EECD933288B}" dt="2024-06-06T14:31:15.188" v="617"/>
          <ac:spMkLst>
            <pc:docMk/>
            <pc:sldMk cId="1466888503" sldId="1923"/>
            <ac:spMk id="4" creationId="{23B915BA-7AB9-825A-AE10-22DAE76E5B8D}"/>
          </ac:spMkLst>
        </pc:spChg>
        <pc:picChg chg="mod">
          <ac:chgData name="Shakera Trombley-Miah" userId="13dba611-ff18-41a4-a07e-25713f996cc8" providerId="ADAL" clId="{CA54DD3A-1CCF-4332-BC08-2EECD933288B}" dt="2024-06-06T14:31:35.413" v="698"/>
          <ac:picMkLst>
            <pc:docMk/>
            <pc:sldMk cId="1466888503" sldId="1923"/>
            <ac:picMk id="3" creationId="{BF7F368A-2B81-9A36-DB0A-4A94820604AA}"/>
          </ac:picMkLst>
        </pc:picChg>
        <pc:picChg chg="mod">
          <ac:chgData name="Shakera Trombley-Miah" userId="13dba611-ff18-41a4-a07e-25713f996cc8" providerId="ADAL" clId="{CA54DD3A-1CCF-4332-BC08-2EECD933288B}" dt="2024-06-06T14:31:35.399" v="696"/>
          <ac:picMkLst>
            <pc:docMk/>
            <pc:sldMk cId="1466888503" sldId="1923"/>
            <ac:picMk id="11" creationId="{AB39336D-3F26-8135-E3BF-982AAA588FCB}"/>
          </ac:picMkLst>
        </pc:picChg>
      </pc:sldChg>
      <pc:sldChg chg="modSp mod">
        <pc:chgData name="Shakera Trombley-Miah" userId="13dba611-ff18-41a4-a07e-25713f996cc8" providerId="ADAL" clId="{CA54DD3A-1CCF-4332-BC08-2EECD933288B}" dt="2024-06-06T14:31:35.303" v="682"/>
        <pc:sldMkLst>
          <pc:docMk/>
          <pc:sldMk cId="3832273764" sldId="1924"/>
        </pc:sldMkLst>
        <pc:spChg chg="mod">
          <ac:chgData name="Shakera Trombley-Miah" userId="13dba611-ff18-41a4-a07e-25713f996cc8" providerId="ADAL" clId="{CA54DD3A-1CCF-4332-BC08-2EECD933288B}" dt="2024-06-06T14:31:15.136" v="609"/>
          <ac:spMkLst>
            <pc:docMk/>
            <pc:sldMk cId="3832273764" sldId="1924"/>
            <ac:spMk id="4" creationId="{AEEAC7C8-568E-9066-3BA0-78B76BC4D2E4}"/>
          </ac:spMkLst>
        </pc:spChg>
        <pc:spChg chg="mod">
          <ac:chgData name="Shakera Trombley-Miah" userId="13dba611-ff18-41a4-a07e-25713f996cc8" providerId="ADAL" clId="{CA54DD3A-1CCF-4332-BC08-2EECD933288B}" dt="2024-06-06T14:31:15.146" v="611"/>
          <ac:spMkLst>
            <pc:docMk/>
            <pc:sldMk cId="3832273764" sldId="1924"/>
            <ac:spMk id="5" creationId="{8A54517C-D2C2-F504-24EB-09A55B19A1B9}"/>
          </ac:spMkLst>
        </pc:spChg>
        <pc:picChg chg="mod">
          <ac:chgData name="Shakera Trombley-Miah" userId="13dba611-ff18-41a4-a07e-25713f996cc8" providerId="ADAL" clId="{CA54DD3A-1CCF-4332-BC08-2EECD933288B}" dt="2024-06-06T14:31:35.303" v="682"/>
          <ac:picMkLst>
            <pc:docMk/>
            <pc:sldMk cId="3832273764" sldId="1924"/>
            <ac:picMk id="2" creationId="{035685CF-BE01-6D51-8E3A-63274026BE75}"/>
          </ac:picMkLst>
        </pc:picChg>
        <pc:picChg chg="mod">
          <ac:chgData name="Shakera Trombley-Miah" userId="13dba611-ff18-41a4-a07e-25713f996cc8" providerId="ADAL" clId="{CA54DD3A-1CCF-4332-BC08-2EECD933288B}" dt="2024-06-06T14:31:35.275" v="680"/>
          <ac:picMkLst>
            <pc:docMk/>
            <pc:sldMk cId="3832273764" sldId="1924"/>
            <ac:picMk id="3" creationId="{16610918-DDB3-31E8-B903-F56FAA0E8F9A}"/>
          </ac:picMkLst>
        </pc:picChg>
      </pc:sldChg>
      <pc:sldChg chg="modSp mod">
        <pc:chgData name="Shakera Trombley-Miah" userId="13dba611-ff18-41a4-a07e-25713f996cc8" providerId="ADAL" clId="{CA54DD3A-1CCF-4332-BC08-2EECD933288B}" dt="2024-06-06T14:31:35.459" v="706"/>
        <pc:sldMkLst>
          <pc:docMk/>
          <pc:sldMk cId="3992112521" sldId="1926"/>
        </pc:sldMkLst>
        <pc:spChg chg="mod">
          <ac:chgData name="Shakera Trombley-Miah" userId="13dba611-ff18-41a4-a07e-25713f996cc8" providerId="ADAL" clId="{CA54DD3A-1CCF-4332-BC08-2EECD933288B}" dt="2024-06-06T14:31:15.208" v="621"/>
          <ac:spMkLst>
            <pc:docMk/>
            <pc:sldMk cId="3992112521" sldId="1926"/>
            <ac:spMk id="7" creationId="{7C3A6D14-C915-7A89-AFA4-6DE2B7253041}"/>
          </ac:spMkLst>
        </pc:spChg>
        <pc:picChg chg="mod">
          <ac:chgData name="Shakera Trombley-Miah" userId="13dba611-ff18-41a4-a07e-25713f996cc8" providerId="ADAL" clId="{CA54DD3A-1CCF-4332-BC08-2EECD933288B}" dt="2024-06-06T14:31:35.447" v="704"/>
          <ac:picMkLst>
            <pc:docMk/>
            <pc:sldMk cId="3992112521" sldId="1926"/>
            <ac:picMk id="9" creationId="{E79A0E94-A376-30BC-202E-C1892A922316}"/>
          </ac:picMkLst>
        </pc:picChg>
        <pc:picChg chg="mod">
          <ac:chgData name="Shakera Trombley-Miah" userId="13dba611-ff18-41a4-a07e-25713f996cc8" providerId="ADAL" clId="{CA54DD3A-1CCF-4332-BC08-2EECD933288B}" dt="2024-06-06T14:31:35.459" v="706"/>
          <ac:picMkLst>
            <pc:docMk/>
            <pc:sldMk cId="3992112521" sldId="1926"/>
            <ac:picMk id="11" creationId="{87DF9542-3F47-570B-2D70-CCD476324988}"/>
          </ac:picMkLst>
        </pc:picChg>
      </pc:sldChg>
      <pc:sldChg chg="modSp mod">
        <pc:chgData name="Shakera Trombley-Miah" userId="13dba611-ff18-41a4-a07e-25713f996cc8" providerId="ADAL" clId="{CA54DD3A-1CCF-4332-BC08-2EECD933288B}" dt="2024-06-06T14:31:35.822" v="762"/>
        <pc:sldMkLst>
          <pc:docMk/>
          <pc:sldMk cId="2574295232" sldId="1932"/>
        </pc:sldMkLst>
        <pc:picChg chg="mod">
          <ac:chgData name="Shakera Trombley-Miah" userId="13dba611-ff18-41a4-a07e-25713f996cc8" providerId="ADAL" clId="{CA54DD3A-1CCF-4332-BC08-2EECD933288B}" dt="2024-06-06T14:31:35.822" v="762"/>
          <ac:picMkLst>
            <pc:docMk/>
            <pc:sldMk cId="2574295232" sldId="1932"/>
            <ac:picMk id="3" creationId="{7BA9CF0B-13D7-7E8F-7015-31F56A747EFC}"/>
          </ac:picMkLst>
        </pc:picChg>
      </pc:sldChg>
      <pc:sldChg chg="modSp mod">
        <pc:chgData name="Shakera Trombley-Miah" userId="13dba611-ff18-41a4-a07e-25713f996cc8" providerId="ADAL" clId="{CA54DD3A-1CCF-4332-BC08-2EECD933288B}" dt="2024-06-06T14:31:35.265" v="678"/>
        <pc:sldMkLst>
          <pc:docMk/>
          <pc:sldMk cId="2628682597" sldId="1937"/>
        </pc:sldMkLst>
        <pc:picChg chg="mod">
          <ac:chgData name="Shakera Trombley-Miah" userId="13dba611-ff18-41a4-a07e-25713f996cc8" providerId="ADAL" clId="{CA54DD3A-1CCF-4332-BC08-2EECD933288B}" dt="2024-06-06T14:31:35.249" v="676"/>
          <ac:picMkLst>
            <pc:docMk/>
            <pc:sldMk cId="2628682597" sldId="1937"/>
            <ac:picMk id="4" creationId="{8741C52E-AFBD-7FE4-3D9F-741FED58194F}"/>
          </ac:picMkLst>
        </pc:picChg>
        <pc:picChg chg="mod">
          <ac:chgData name="Shakera Trombley-Miah" userId="13dba611-ff18-41a4-a07e-25713f996cc8" providerId="ADAL" clId="{CA54DD3A-1CCF-4332-BC08-2EECD933288B}" dt="2024-06-06T14:31:35.265" v="678"/>
          <ac:picMkLst>
            <pc:docMk/>
            <pc:sldMk cId="2628682597" sldId="1937"/>
            <ac:picMk id="5" creationId="{CE31F040-8C19-C6A8-C2A3-8B0A7CE2FF0A}"/>
          </ac:picMkLst>
        </pc:picChg>
      </pc:sldChg>
      <pc:sldChg chg="modSp mod">
        <pc:chgData name="Shakera Trombley-Miah" userId="13dba611-ff18-41a4-a07e-25713f996cc8" providerId="ADAL" clId="{CA54DD3A-1CCF-4332-BC08-2EECD933288B}" dt="2024-06-06T14:31:35.576" v="726"/>
        <pc:sldMkLst>
          <pc:docMk/>
          <pc:sldMk cId="805535824" sldId="1938"/>
        </pc:sldMkLst>
        <pc:picChg chg="mod">
          <ac:chgData name="Shakera Trombley-Miah" userId="13dba611-ff18-41a4-a07e-25713f996cc8" providerId="ADAL" clId="{CA54DD3A-1CCF-4332-BC08-2EECD933288B}" dt="2024-06-06T14:31:35.563" v="724"/>
          <ac:picMkLst>
            <pc:docMk/>
            <pc:sldMk cId="805535824" sldId="1938"/>
            <ac:picMk id="6" creationId="{6ACA8660-1FD8-504A-7097-382300420079}"/>
          </ac:picMkLst>
        </pc:picChg>
        <pc:picChg chg="mod">
          <ac:chgData name="Shakera Trombley-Miah" userId="13dba611-ff18-41a4-a07e-25713f996cc8" providerId="ADAL" clId="{CA54DD3A-1CCF-4332-BC08-2EECD933288B}" dt="2024-06-06T14:31:35.576" v="726"/>
          <ac:picMkLst>
            <pc:docMk/>
            <pc:sldMk cId="805535824" sldId="1938"/>
            <ac:picMk id="8" creationId="{65C3DC0F-FACE-DA0D-6CD7-AA4068139F88}"/>
          </ac:picMkLst>
        </pc:picChg>
      </pc:sldChg>
      <pc:sldChg chg="modSp mod">
        <pc:chgData name="Shakera Trombley-Miah" userId="13dba611-ff18-41a4-a07e-25713f996cc8" providerId="ADAL" clId="{CA54DD3A-1CCF-4332-BC08-2EECD933288B}" dt="2024-06-06T14:31:35.750" v="750"/>
        <pc:sldMkLst>
          <pc:docMk/>
          <pc:sldMk cId="1225650367" sldId="1953"/>
        </pc:sldMkLst>
        <pc:picChg chg="mod">
          <ac:chgData name="Shakera Trombley-Miah" userId="13dba611-ff18-41a4-a07e-25713f996cc8" providerId="ADAL" clId="{CA54DD3A-1CCF-4332-BC08-2EECD933288B}" dt="2024-06-06T14:31:35.735" v="748"/>
          <ac:picMkLst>
            <pc:docMk/>
            <pc:sldMk cId="1225650367" sldId="1953"/>
            <ac:picMk id="6" creationId="{238B2ACF-8108-C6A7-1B9C-654C9D1C8F47}"/>
          </ac:picMkLst>
        </pc:picChg>
        <pc:picChg chg="mod">
          <ac:chgData name="Shakera Trombley-Miah" userId="13dba611-ff18-41a4-a07e-25713f996cc8" providerId="ADAL" clId="{CA54DD3A-1CCF-4332-BC08-2EECD933288B}" dt="2024-06-06T14:31:35.750" v="750"/>
          <ac:picMkLst>
            <pc:docMk/>
            <pc:sldMk cId="1225650367" sldId="1953"/>
            <ac:picMk id="8" creationId="{B9E3ED08-30A7-6EA1-E01B-7E1806A99702}"/>
          </ac:picMkLst>
        </pc:picChg>
      </pc:sldChg>
      <pc:sldChg chg="modSp mod">
        <pc:chgData name="Shakera Trombley-Miah" userId="13dba611-ff18-41a4-a07e-25713f996cc8" providerId="ADAL" clId="{CA54DD3A-1CCF-4332-BC08-2EECD933288B}" dt="2024-06-06T14:31:15.311" v="639"/>
        <pc:sldMkLst>
          <pc:docMk/>
          <pc:sldMk cId="1570968187" sldId="1960"/>
        </pc:sldMkLst>
        <pc:spChg chg="mod">
          <ac:chgData name="Shakera Trombley-Miah" userId="13dba611-ff18-41a4-a07e-25713f996cc8" providerId="ADAL" clId="{CA54DD3A-1CCF-4332-BC08-2EECD933288B}" dt="2024-06-06T14:31:15.311" v="639"/>
          <ac:spMkLst>
            <pc:docMk/>
            <pc:sldMk cId="1570968187" sldId="1960"/>
            <ac:spMk id="3" creationId="{CAAB65B7-49E2-3441-F30F-60E5FD564C1C}"/>
          </ac:spMkLst>
        </pc:spChg>
      </pc:sldChg>
      <pc:sldChg chg="modSp mod">
        <pc:chgData name="Shakera Trombley-Miah" userId="13dba611-ff18-41a4-a07e-25713f996cc8" providerId="ADAL" clId="{CA54DD3A-1CCF-4332-BC08-2EECD933288B}" dt="2024-06-06T14:31:35.811" v="760"/>
        <pc:sldMkLst>
          <pc:docMk/>
          <pc:sldMk cId="118561760" sldId="1961"/>
        </pc:sldMkLst>
        <pc:picChg chg="mod">
          <ac:chgData name="Shakera Trombley-Miah" userId="13dba611-ff18-41a4-a07e-25713f996cc8" providerId="ADAL" clId="{CA54DD3A-1CCF-4332-BC08-2EECD933288B}" dt="2024-06-06T14:31:35.811" v="760"/>
          <ac:picMkLst>
            <pc:docMk/>
            <pc:sldMk cId="118561760" sldId="1961"/>
            <ac:picMk id="4" creationId="{F051000D-525B-FC0B-7B39-05814D032C3E}"/>
          </ac:picMkLst>
        </pc:picChg>
      </pc:sldChg>
      <pc:sldChg chg="modSp mod">
        <pc:chgData name="Shakera Trombley-Miah" userId="13dba611-ff18-41a4-a07e-25713f996cc8" providerId="ADAL" clId="{CA54DD3A-1CCF-4332-BC08-2EECD933288B}" dt="2024-06-06T14:31:35.388" v="694"/>
        <pc:sldMkLst>
          <pc:docMk/>
          <pc:sldMk cId="1347037162" sldId="1967"/>
        </pc:sldMkLst>
        <pc:spChg chg="mod">
          <ac:chgData name="Shakera Trombley-Miah" userId="13dba611-ff18-41a4-a07e-25713f996cc8" providerId="ADAL" clId="{CA54DD3A-1CCF-4332-BC08-2EECD933288B}" dt="2024-06-06T14:31:15.174" v="615"/>
          <ac:spMkLst>
            <pc:docMk/>
            <pc:sldMk cId="1347037162" sldId="1967"/>
            <ac:spMk id="3" creationId="{DD401279-8864-EA5B-5B67-4AD4919CA736}"/>
          </ac:spMkLst>
        </pc:spChg>
        <pc:picChg chg="mod">
          <ac:chgData name="Shakera Trombley-Miah" userId="13dba611-ff18-41a4-a07e-25713f996cc8" providerId="ADAL" clId="{CA54DD3A-1CCF-4332-BC08-2EECD933288B}" dt="2024-06-06T14:31:35.365" v="690"/>
          <ac:picMkLst>
            <pc:docMk/>
            <pc:sldMk cId="1347037162" sldId="1967"/>
            <ac:picMk id="5" creationId="{1A2E50F0-9896-043F-C9D7-94A2EE806C55}"/>
          </ac:picMkLst>
        </pc:picChg>
        <pc:picChg chg="mod">
          <ac:chgData name="Shakera Trombley-Miah" userId="13dba611-ff18-41a4-a07e-25713f996cc8" providerId="ADAL" clId="{CA54DD3A-1CCF-4332-BC08-2EECD933288B}" dt="2024-06-06T14:31:35.388" v="694"/>
          <ac:picMkLst>
            <pc:docMk/>
            <pc:sldMk cId="1347037162" sldId="1967"/>
            <ac:picMk id="6" creationId="{9D66EA45-8F6B-8030-1785-82FCB00BEC57}"/>
          </ac:picMkLst>
        </pc:picChg>
        <pc:picChg chg="mod">
          <ac:chgData name="Shakera Trombley-Miah" userId="13dba611-ff18-41a4-a07e-25713f996cc8" providerId="ADAL" clId="{CA54DD3A-1CCF-4332-BC08-2EECD933288B}" dt="2024-06-06T14:31:35.376" v="692"/>
          <ac:picMkLst>
            <pc:docMk/>
            <pc:sldMk cId="1347037162" sldId="1967"/>
            <ac:picMk id="7" creationId="{0132A630-DB1B-EADD-E2A1-3C743540CDBC}"/>
          </ac:picMkLst>
        </pc:picChg>
      </pc:sldChg>
      <pc:sldChg chg="modSp mod">
        <pc:chgData name="Shakera Trombley-Miah" userId="13dba611-ff18-41a4-a07e-25713f996cc8" providerId="ADAL" clId="{CA54DD3A-1CCF-4332-BC08-2EECD933288B}" dt="2024-06-06T14:31:35.478" v="710"/>
        <pc:sldMkLst>
          <pc:docMk/>
          <pc:sldMk cId="2556963325" sldId="1970"/>
        </pc:sldMkLst>
        <pc:spChg chg="mod">
          <ac:chgData name="Shakera Trombley-Miah" userId="13dba611-ff18-41a4-a07e-25713f996cc8" providerId="ADAL" clId="{CA54DD3A-1CCF-4332-BC08-2EECD933288B}" dt="2024-06-06T14:31:15.221" v="623"/>
          <ac:spMkLst>
            <pc:docMk/>
            <pc:sldMk cId="2556963325" sldId="1970"/>
            <ac:spMk id="8" creationId="{613C1406-9FAA-A2BA-937F-727018549570}"/>
          </ac:spMkLst>
        </pc:spChg>
        <pc:picChg chg="mod">
          <ac:chgData name="Shakera Trombley-Miah" userId="13dba611-ff18-41a4-a07e-25713f996cc8" providerId="ADAL" clId="{CA54DD3A-1CCF-4332-BC08-2EECD933288B}" dt="2024-06-06T14:31:35.478" v="710"/>
          <ac:picMkLst>
            <pc:docMk/>
            <pc:sldMk cId="2556963325" sldId="1970"/>
            <ac:picMk id="3" creationId="{FA457766-429B-7827-2D5A-28FB77E980C6}"/>
          </ac:picMkLst>
        </pc:picChg>
        <pc:picChg chg="mod">
          <ac:chgData name="Shakera Trombley-Miah" userId="13dba611-ff18-41a4-a07e-25713f996cc8" providerId="ADAL" clId="{CA54DD3A-1CCF-4332-BC08-2EECD933288B}" dt="2024-06-06T14:31:35.469" v="708"/>
          <ac:picMkLst>
            <pc:docMk/>
            <pc:sldMk cId="2556963325" sldId="1970"/>
            <ac:picMk id="5" creationId="{6C846EFF-31E5-B3CA-E706-16D8C1914BAD}"/>
          </ac:picMkLst>
        </pc:picChg>
      </pc:sldChg>
      <pc:sldChg chg="modSp mod">
        <pc:chgData name="Shakera Trombley-Miah" userId="13dba611-ff18-41a4-a07e-25713f996cc8" providerId="ADAL" clId="{CA54DD3A-1CCF-4332-BC08-2EECD933288B}" dt="2024-06-06T14:31:35.831" v="764"/>
        <pc:sldMkLst>
          <pc:docMk/>
          <pc:sldMk cId="2302421966" sldId="1983"/>
        </pc:sldMkLst>
        <pc:spChg chg="mod">
          <ac:chgData name="Shakera Trombley-Miah" userId="13dba611-ff18-41a4-a07e-25713f996cc8" providerId="ADAL" clId="{CA54DD3A-1CCF-4332-BC08-2EECD933288B}" dt="2024-06-06T14:31:35.831" v="764"/>
          <ac:spMkLst>
            <pc:docMk/>
            <pc:sldMk cId="2302421966" sldId="1983"/>
            <ac:spMk id="7" creationId="{42A4FC2C-047E-45A5-965D-8E1E3BF09BC6}"/>
          </ac:spMkLst>
        </pc:spChg>
        <pc:picChg chg="mod">
          <ac:chgData name="Shakera Trombley-Miah" userId="13dba611-ff18-41a4-a07e-25713f996cc8" providerId="ADAL" clId="{CA54DD3A-1CCF-4332-BC08-2EECD933288B}" dt="2024-06-06T14:31:35.239" v="675"/>
          <ac:picMkLst>
            <pc:docMk/>
            <pc:sldMk cId="2302421966" sldId="1983"/>
            <ac:picMk id="2" creationId="{FC5FD8DB-CCC3-B399-62D7-E5B0BCC332BF}"/>
          </ac:picMkLst>
        </pc:picChg>
      </pc:sldChg>
      <pc:sldChg chg="modSp mod">
        <pc:chgData name="Shakera Trombley-Miah" userId="13dba611-ff18-41a4-a07e-25713f996cc8" providerId="ADAL" clId="{CA54DD3A-1CCF-4332-BC08-2EECD933288B}" dt="2024-06-06T14:31:15.399" v="655"/>
        <pc:sldMkLst>
          <pc:docMk/>
          <pc:sldMk cId="2255047037" sldId="1991"/>
        </pc:sldMkLst>
        <pc:spChg chg="mod">
          <ac:chgData name="Shakera Trombley-Miah" userId="13dba611-ff18-41a4-a07e-25713f996cc8" providerId="ADAL" clId="{CA54DD3A-1CCF-4332-BC08-2EECD933288B}" dt="2024-06-06T14:31:15.399" v="655"/>
          <ac:spMkLst>
            <pc:docMk/>
            <pc:sldMk cId="2255047037" sldId="1991"/>
            <ac:spMk id="3" creationId="{8289FAC7-C90A-C29D-180C-5386CA01CDDD}"/>
          </ac:spMkLst>
        </pc:spChg>
      </pc:sldChg>
      <pc:sldChg chg="modSp mod">
        <pc:chgData name="Shakera Trombley-Miah" userId="13dba611-ff18-41a4-a07e-25713f996cc8" providerId="ADAL" clId="{CA54DD3A-1CCF-4332-BC08-2EECD933288B}" dt="2024-06-06T14:31:15.331" v="643"/>
        <pc:sldMkLst>
          <pc:docMk/>
          <pc:sldMk cId="2955523060" sldId="1992"/>
        </pc:sldMkLst>
        <pc:spChg chg="mod">
          <ac:chgData name="Shakera Trombley-Miah" userId="13dba611-ff18-41a4-a07e-25713f996cc8" providerId="ADAL" clId="{CA54DD3A-1CCF-4332-BC08-2EECD933288B}" dt="2024-06-06T14:31:15.321" v="641"/>
          <ac:spMkLst>
            <pc:docMk/>
            <pc:sldMk cId="2955523060" sldId="1992"/>
            <ac:spMk id="6" creationId="{6C707905-9D78-7DC0-EE43-6D2CBD23CCA7}"/>
          </ac:spMkLst>
        </pc:spChg>
        <pc:spChg chg="mod">
          <ac:chgData name="Shakera Trombley-Miah" userId="13dba611-ff18-41a4-a07e-25713f996cc8" providerId="ADAL" clId="{CA54DD3A-1CCF-4332-BC08-2EECD933288B}" dt="2024-06-06T14:31:15.331" v="643"/>
          <ac:spMkLst>
            <pc:docMk/>
            <pc:sldMk cId="2955523060" sldId="1992"/>
            <ac:spMk id="7" creationId="{0CA958B6-C6DF-1066-FEB9-3E97D3002DC5}"/>
          </ac:spMkLst>
        </pc:spChg>
      </pc:sldChg>
      <pc:sldChg chg="modSp mod">
        <pc:chgData name="Shakera Trombley-Miah" userId="13dba611-ff18-41a4-a07e-25713f996cc8" providerId="ADAL" clId="{CA54DD3A-1CCF-4332-BC08-2EECD933288B}" dt="2024-06-06T14:31:15.343" v="645"/>
        <pc:sldMkLst>
          <pc:docMk/>
          <pc:sldMk cId="3711365377" sldId="1993"/>
        </pc:sldMkLst>
        <pc:spChg chg="mod">
          <ac:chgData name="Shakera Trombley-Miah" userId="13dba611-ff18-41a4-a07e-25713f996cc8" providerId="ADAL" clId="{CA54DD3A-1CCF-4332-BC08-2EECD933288B}" dt="2024-06-06T14:31:15.343" v="645"/>
          <ac:spMkLst>
            <pc:docMk/>
            <pc:sldMk cId="3711365377" sldId="1993"/>
            <ac:spMk id="5" creationId="{93767DFF-4FF4-ACF8-DA68-C6199137CB3E}"/>
          </ac:spMkLst>
        </pc:spChg>
      </pc:sldChg>
      <pc:sldChg chg="modSp mod">
        <pc:chgData name="Shakera Trombley-Miah" userId="13dba611-ff18-41a4-a07e-25713f996cc8" providerId="ADAL" clId="{CA54DD3A-1CCF-4332-BC08-2EECD933288B}" dt="2024-06-06T14:31:15.365" v="649"/>
        <pc:sldMkLst>
          <pc:docMk/>
          <pc:sldMk cId="1684885824" sldId="1994"/>
        </pc:sldMkLst>
        <pc:spChg chg="mod">
          <ac:chgData name="Shakera Trombley-Miah" userId="13dba611-ff18-41a4-a07e-25713f996cc8" providerId="ADAL" clId="{CA54DD3A-1CCF-4332-BC08-2EECD933288B}" dt="2024-06-06T14:31:15.354" v="647"/>
          <ac:spMkLst>
            <pc:docMk/>
            <pc:sldMk cId="1684885824" sldId="1994"/>
            <ac:spMk id="2" creationId="{02C37415-87D0-359E-CB51-BAE0B38F443F}"/>
          </ac:spMkLst>
        </pc:spChg>
        <pc:spChg chg="mod">
          <ac:chgData name="Shakera Trombley-Miah" userId="13dba611-ff18-41a4-a07e-25713f996cc8" providerId="ADAL" clId="{CA54DD3A-1CCF-4332-BC08-2EECD933288B}" dt="2024-06-06T14:31:15.365" v="649"/>
          <ac:spMkLst>
            <pc:docMk/>
            <pc:sldMk cId="1684885824" sldId="1994"/>
            <ac:spMk id="3" creationId="{933EA7FD-0AF0-8AAE-0F50-C17F0397F336}"/>
          </ac:spMkLst>
        </pc:spChg>
      </pc:sldChg>
      <pc:sldChg chg="modSp mod">
        <pc:chgData name="Shakera Trombley-Miah" userId="13dba611-ff18-41a4-a07e-25713f996cc8" providerId="ADAL" clId="{CA54DD3A-1CCF-4332-BC08-2EECD933288B}" dt="2024-06-06T14:31:15.378" v="651"/>
        <pc:sldMkLst>
          <pc:docMk/>
          <pc:sldMk cId="2243920861" sldId="1995"/>
        </pc:sldMkLst>
        <pc:spChg chg="mod">
          <ac:chgData name="Shakera Trombley-Miah" userId="13dba611-ff18-41a4-a07e-25713f996cc8" providerId="ADAL" clId="{CA54DD3A-1CCF-4332-BC08-2EECD933288B}" dt="2024-06-06T14:31:15.378" v="651"/>
          <ac:spMkLst>
            <pc:docMk/>
            <pc:sldMk cId="2243920861" sldId="1995"/>
            <ac:spMk id="5" creationId="{A1F96700-6DE0-02CB-8C87-FBFF390EBA7C}"/>
          </ac:spMkLst>
        </pc:spChg>
      </pc:sldChg>
      <pc:sldChg chg="modSp mod">
        <pc:chgData name="Shakera Trombley-Miah" userId="13dba611-ff18-41a4-a07e-25713f996cc8" providerId="ADAL" clId="{CA54DD3A-1CCF-4332-BC08-2EECD933288B}" dt="2024-06-06T14:31:15.388" v="653"/>
        <pc:sldMkLst>
          <pc:docMk/>
          <pc:sldMk cId="128652203" sldId="1996"/>
        </pc:sldMkLst>
        <pc:spChg chg="mod">
          <ac:chgData name="Shakera Trombley-Miah" userId="13dba611-ff18-41a4-a07e-25713f996cc8" providerId="ADAL" clId="{CA54DD3A-1CCF-4332-BC08-2EECD933288B}" dt="2024-06-06T14:31:15.388" v="653"/>
          <ac:spMkLst>
            <pc:docMk/>
            <pc:sldMk cId="128652203" sldId="1996"/>
            <ac:spMk id="2" creationId="{893D6446-2B7A-2829-2D81-4F13804B07CC}"/>
          </ac:spMkLst>
        </pc:spChg>
      </pc:sldChg>
      <pc:sldChg chg="modSp mod">
        <pc:chgData name="Shakera Trombley-Miah" userId="13dba611-ff18-41a4-a07e-25713f996cc8" providerId="ADAL" clId="{CA54DD3A-1CCF-4332-BC08-2EECD933288B}" dt="2024-06-06T14:31:35.502" v="714"/>
        <pc:sldMkLst>
          <pc:docMk/>
          <pc:sldMk cId="1861327647" sldId="1998"/>
        </pc:sldMkLst>
        <pc:spChg chg="mod">
          <ac:chgData name="Shakera Trombley-Miah" userId="13dba611-ff18-41a4-a07e-25713f996cc8" providerId="ADAL" clId="{CA54DD3A-1CCF-4332-BC08-2EECD933288B}" dt="2024-06-06T14:31:15.231" v="625"/>
          <ac:spMkLst>
            <pc:docMk/>
            <pc:sldMk cId="1861327647" sldId="1998"/>
            <ac:spMk id="5" creationId="{734A3771-8E1C-38B5-0D9E-140FED090A6A}"/>
          </ac:spMkLst>
        </pc:spChg>
        <pc:picChg chg="mod">
          <ac:chgData name="Shakera Trombley-Miah" userId="13dba611-ff18-41a4-a07e-25713f996cc8" providerId="ADAL" clId="{CA54DD3A-1CCF-4332-BC08-2EECD933288B}" dt="2024-06-06T14:31:35.493" v="712"/>
          <ac:picMkLst>
            <pc:docMk/>
            <pc:sldMk cId="1861327647" sldId="1998"/>
            <ac:picMk id="6" creationId="{F1AADDFC-5B88-203F-A459-DED378917181}"/>
          </ac:picMkLst>
        </pc:picChg>
        <pc:picChg chg="mod">
          <ac:chgData name="Shakera Trombley-Miah" userId="13dba611-ff18-41a4-a07e-25713f996cc8" providerId="ADAL" clId="{CA54DD3A-1CCF-4332-BC08-2EECD933288B}" dt="2024-06-06T14:31:35.502" v="714"/>
          <ac:picMkLst>
            <pc:docMk/>
            <pc:sldMk cId="1861327647" sldId="1998"/>
            <ac:picMk id="10" creationId="{2DB2B42B-89DC-2F67-383E-9AF8A5222457}"/>
          </ac:picMkLst>
        </pc:picChg>
      </pc:sldChg>
      <pc:sldChg chg="modSp mod">
        <pc:chgData name="Shakera Trombley-Miah" userId="13dba611-ff18-41a4-a07e-25713f996cc8" providerId="ADAL" clId="{CA54DD3A-1CCF-4332-BC08-2EECD933288B}" dt="2024-06-06T14:31:35.619" v="734"/>
        <pc:sldMkLst>
          <pc:docMk/>
          <pc:sldMk cId="3174103486" sldId="2003"/>
        </pc:sldMkLst>
        <pc:picChg chg="mod">
          <ac:chgData name="Shakera Trombley-Miah" userId="13dba611-ff18-41a4-a07e-25713f996cc8" providerId="ADAL" clId="{CA54DD3A-1CCF-4332-BC08-2EECD933288B}" dt="2024-06-06T14:31:35.608" v="732"/>
          <ac:picMkLst>
            <pc:docMk/>
            <pc:sldMk cId="3174103486" sldId="2003"/>
            <ac:picMk id="6" creationId="{A7C62E1B-2374-63AA-1391-B47577895540}"/>
          </ac:picMkLst>
        </pc:picChg>
        <pc:picChg chg="mod">
          <ac:chgData name="Shakera Trombley-Miah" userId="13dba611-ff18-41a4-a07e-25713f996cc8" providerId="ADAL" clId="{CA54DD3A-1CCF-4332-BC08-2EECD933288B}" dt="2024-06-06T14:31:35.619" v="734"/>
          <ac:picMkLst>
            <pc:docMk/>
            <pc:sldMk cId="3174103486" sldId="2003"/>
            <ac:picMk id="7" creationId="{CED45971-ACF8-DF4E-F7DB-470C14609325}"/>
          </ac:picMkLst>
        </pc:picChg>
      </pc:sldChg>
      <pc:sldChg chg="modSp mod">
        <pc:chgData name="Shakera Trombley-Miah" userId="13dba611-ff18-41a4-a07e-25713f996cc8" providerId="ADAL" clId="{CA54DD3A-1CCF-4332-BC08-2EECD933288B}" dt="2024-06-06T14:31:35.529" v="718"/>
        <pc:sldMkLst>
          <pc:docMk/>
          <pc:sldMk cId="3229573129" sldId="2004"/>
        </pc:sldMkLst>
        <pc:picChg chg="mod">
          <ac:chgData name="Shakera Trombley-Miah" userId="13dba611-ff18-41a4-a07e-25713f996cc8" providerId="ADAL" clId="{CA54DD3A-1CCF-4332-BC08-2EECD933288B}" dt="2024-06-06T14:31:35.512" v="716"/>
          <ac:picMkLst>
            <pc:docMk/>
            <pc:sldMk cId="3229573129" sldId="2004"/>
            <ac:picMk id="6" creationId="{CB20A773-4227-1D2E-336F-964AC24911F6}"/>
          </ac:picMkLst>
        </pc:picChg>
        <pc:picChg chg="mod">
          <ac:chgData name="Shakera Trombley-Miah" userId="13dba611-ff18-41a4-a07e-25713f996cc8" providerId="ADAL" clId="{CA54DD3A-1CCF-4332-BC08-2EECD933288B}" dt="2024-06-06T14:31:35.529" v="718"/>
          <ac:picMkLst>
            <pc:docMk/>
            <pc:sldMk cId="3229573129" sldId="2004"/>
            <ac:picMk id="8" creationId="{8542F187-6CF5-5FF0-1820-59B5B845C162}"/>
          </ac:picMkLst>
        </pc:picChg>
      </pc:sldChg>
    </pc:docChg>
  </pc:docChgLst>
  <pc:docChgLst>
    <pc:chgData name="Yasmin Nessa" userId="37e23abf-ea5d-407e-9fc0-5718d85131e3" providerId="ADAL" clId="{61D839FE-5B24-4FAF-96A8-EE4C0850D4DD}"/>
    <pc:docChg chg="undo redo custSel addSld delSld modSld sldOrd replTag delTag">
      <pc:chgData name="Yasmin Nessa" userId="37e23abf-ea5d-407e-9fc0-5718d85131e3" providerId="ADAL" clId="{61D839FE-5B24-4FAF-96A8-EE4C0850D4DD}" dt="2024-04-24T21:03:27.040" v="3068" actId="20577"/>
      <pc:docMkLst>
        <pc:docMk/>
      </pc:docMkLst>
      <pc:sldChg chg="modSp mod">
        <pc:chgData name="Yasmin Nessa" userId="37e23abf-ea5d-407e-9fc0-5718d85131e3" providerId="ADAL" clId="{61D839FE-5B24-4FAF-96A8-EE4C0850D4DD}" dt="2024-04-24T10:59:38.800" v="2031" actId="14100"/>
        <pc:sldMkLst>
          <pc:docMk/>
          <pc:sldMk cId="0" sldId="256"/>
        </pc:sldMkLst>
        <pc:spChg chg="mod">
          <ac:chgData name="Yasmin Nessa" userId="37e23abf-ea5d-407e-9fc0-5718d85131e3" providerId="ADAL" clId="{61D839FE-5B24-4FAF-96A8-EE4C0850D4DD}" dt="2024-04-24T10:59:20.370" v="2029" actId="14100"/>
          <ac:spMkLst>
            <pc:docMk/>
            <pc:sldMk cId="0" sldId="256"/>
            <ac:spMk id="2" creationId="{00000000-0000-0000-0000-000000000000}"/>
          </ac:spMkLst>
        </pc:spChg>
        <pc:spChg chg="mod">
          <ac:chgData name="Yasmin Nessa" userId="37e23abf-ea5d-407e-9fc0-5718d85131e3" providerId="ADAL" clId="{61D839FE-5B24-4FAF-96A8-EE4C0850D4DD}" dt="2024-04-24T10:59:27.731" v="2030" actId="1076"/>
          <ac:spMkLst>
            <pc:docMk/>
            <pc:sldMk cId="0" sldId="256"/>
            <ac:spMk id="3" creationId="{00000000-0000-0000-0000-000000000000}"/>
          </ac:spMkLst>
        </pc:spChg>
        <pc:spChg chg="mod">
          <ac:chgData name="Yasmin Nessa" userId="37e23abf-ea5d-407e-9fc0-5718d85131e3" providerId="ADAL" clId="{61D839FE-5B24-4FAF-96A8-EE4C0850D4DD}" dt="2024-04-24T10:59:38.800" v="2031" actId="14100"/>
          <ac:spMkLst>
            <pc:docMk/>
            <pc:sldMk cId="0" sldId="256"/>
            <ac:spMk id="6" creationId="{FB97BB36-8324-7D80-72B2-973D8C57A362}"/>
          </ac:spMkLst>
        </pc:spChg>
      </pc:sldChg>
      <pc:sldChg chg="addSp delSp modSp del mod modCm">
        <pc:chgData name="Yasmin Nessa" userId="37e23abf-ea5d-407e-9fc0-5718d85131e3" providerId="ADAL" clId="{61D839FE-5B24-4FAF-96A8-EE4C0850D4DD}" dt="2024-04-23T09:40:23.020" v="14" actId="47"/>
        <pc:sldMkLst>
          <pc:docMk/>
          <pc:sldMk cId="2984678293" sldId="259"/>
        </pc:sldMkLst>
        <pc:spChg chg="del">
          <ac:chgData name="Yasmin Nessa" userId="37e23abf-ea5d-407e-9fc0-5718d85131e3" providerId="ADAL" clId="{61D839FE-5B24-4FAF-96A8-EE4C0850D4DD}" dt="2024-04-23T09:40:20.545" v="12" actId="478"/>
          <ac:spMkLst>
            <pc:docMk/>
            <pc:sldMk cId="2984678293" sldId="259"/>
            <ac:spMk id="2" creationId="{2F4D8584-7767-B1B7-94A5-BCCA8CBC13E6}"/>
          </ac:spMkLst>
        </pc:spChg>
        <pc:spChg chg="add mod">
          <ac:chgData name="Yasmin Nessa" userId="37e23abf-ea5d-407e-9fc0-5718d85131e3" providerId="ADAL" clId="{61D839FE-5B24-4FAF-96A8-EE4C0850D4DD}" dt="2024-04-23T09:40:20.545" v="12" actId="478"/>
          <ac:spMkLst>
            <pc:docMk/>
            <pc:sldMk cId="2984678293" sldId="259"/>
            <ac:spMk id="4" creationId="{D1104C52-D069-DC97-8D03-25E3440C0F88}"/>
          </ac:spMkLst>
        </pc:spChg>
        <pc:extLst>
          <p:ext xmlns:p="http://schemas.openxmlformats.org/presentationml/2006/main" uri="{D6D511B9-2390-475A-947B-AFAB55BFBCF1}">
            <pc226:cmChg xmlns:pc226="http://schemas.microsoft.com/office/powerpoint/2022/06/main/command" chg="mod">
              <pc226:chgData name="Yasmin Nessa" userId="37e23abf-ea5d-407e-9fc0-5718d85131e3" providerId="ADAL" clId="{61D839FE-5B24-4FAF-96A8-EE4C0850D4DD}" dt="2024-04-23T09:40:20.549" v="13" actId="2056"/>
              <pc2:cmMkLst xmlns:pc2="http://schemas.microsoft.com/office/powerpoint/2019/9/main/command">
                <pc:docMk/>
                <pc:sldMk cId="2984678293" sldId="259"/>
                <pc2:cmMk id="{1C45FAF2-7152-4210-99C6-F8BF68F826DD}"/>
              </pc2:cmMkLst>
            </pc226:cmChg>
          </p:ext>
        </pc:extLst>
      </pc:sldChg>
      <pc:sldChg chg="modSp mod">
        <pc:chgData name="Yasmin Nessa" userId="37e23abf-ea5d-407e-9fc0-5718d85131e3" providerId="ADAL" clId="{61D839FE-5B24-4FAF-96A8-EE4C0850D4DD}" dt="2024-04-24T08:47:29.662" v="1195" actId="113"/>
        <pc:sldMkLst>
          <pc:docMk/>
          <pc:sldMk cId="2620896238" sldId="290"/>
        </pc:sldMkLst>
        <pc:spChg chg="mod">
          <ac:chgData name="Yasmin Nessa" userId="37e23abf-ea5d-407e-9fc0-5718d85131e3" providerId="ADAL" clId="{61D839FE-5B24-4FAF-96A8-EE4C0850D4DD}" dt="2024-04-23T09:59:23.517" v="353" actId="1076"/>
          <ac:spMkLst>
            <pc:docMk/>
            <pc:sldMk cId="2620896238" sldId="290"/>
            <ac:spMk id="2" creationId="{0F8E38BF-8D69-ABD6-7B04-DC2FC5BB6213}"/>
          </ac:spMkLst>
        </pc:spChg>
        <pc:spChg chg="mod">
          <ac:chgData name="Yasmin Nessa" userId="37e23abf-ea5d-407e-9fc0-5718d85131e3" providerId="ADAL" clId="{61D839FE-5B24-4FAF-96A8-EE4C0850D4DD}" dt="2024-04-24T08:47:29.662" v="1195" actId="113"/>
          <ac:spMkLst>
            <pc:docMk/>
            <pc:sldMk cId="2620896238" sldId="290"/>
            <ac:spMk id="3" creationId="{B5D5D64B-65D8-40CB-E4A4-686BAB9F911E}"/>
          </ac:spMkLst>
        </pc:spChg>
      </pc:sldChg>
      <pc:sldChg chg="modSp mod">
        <pc:chgData name="Yasmin Nessa" userId="37e23abf-ea5d-407e-9fc0-5718d85131e3" providerId="ADAL" clId="{61D839FE-5B24-4FAF-96A8-EE4C0850D4DD}" dt="2024-04-24T11:04:05.776" v="2040" actId="2711"/>
        <pc:sldMkLst>
          <pc:docMk/>
          <pc:sldMk cId="2693660368" sldId="292"/>
        </pc:sldMkLst>
        <pc:spChg chg="mod">
          <ac:chgData name="Yasmin Nessa" userId="37e23abf-ea5d-407e-9fc0-5718d85131e3" providerId="ADAL" clId="{61D839FE-5B24-4FAF-96A8-EE4C0850D4DD}" dt="2024-04-24T11:04:05.776" v="2040" actId="2711"/>
          <ac:spMkLst>
            <pc:docMk/>
            <pc:sldMk cId="2693660368" sldId="292"/>
            <ac:spMk id="2" creationId="{FB007344-9329-7424-A2A0-344DC4EDB529}"/>
          </ac:spMkLst>
        </pc:spChg>
        <pc:spChg chg="mod">
          <ac:chgData name="Yasmin Nessa" userId="37e23abf-ea5d-407e-9fc0-5718d85131e3" providerId="ADAL" clId="{61D839FE-5B24-4FAF-96A8-EE4C0850D4DD}" dt="2024-04-24T11:03:49.767" v="2037" actId="20577"/>
          <ac:spMkLst>
            <pc:docMk/>
            <pc:sldMk cId="2693660368" sldId="292"/>
            <ac:spMk id="3" creationId="{2E5E85BE-F2E6-A202-4659-581303EF4654}"/>
          </ac:spMkLst>
        </pc:spChg>
      </pc:sldChg>
      <pc:sldChg chg="modSp mod">
        <pc:chgData name="Yasmin Nessa" userId="37e23abf-ea5d-407e-9fc0-5718d85131e3" providerId="ADAL" clId="{61D839FE-5B24-4FAF-96A8-EE4C0850D4DD}" dt="2024-04-24T11:04:34.247" v="2045" actId="14100"/>
        <pc:sldMkLst>
          <pc:docMk/>
          <pc:sldMk cId="2194415572" sldId="298"/>
        </pc:sldMkLst>
        <pc:spChg chg="mod">
          <ac:chgData name="Yasmin Nessa" userId="37e23abf-ea5d-407e-9fc0-5718d85131e3" providerId="ADAL" clId="{61D839FE-5B24-4FAF-96A8-EE4C0850D4DD}" dt="2024-04-24T11:03:59.895" v="2039" actId="2711"/>
          <ac:spMkLst>
            <pc:docMk/>
            <pc:sldMk cId="2194415572" sldId="298"/>
            <ac:spMk id="2" creationId="{60ADCC26-9E50-C0FE-C580-ED36EDEAE9B8}"/>
          </ac:spMkLst>
        </pc:spChg>
        <pc:spChg chg="mod">
          <ac:chgData name="Yasmin Nessa" userId="37e23abf-ea5d-407e-9fc0-5718d85131e3" providerId="ADAL" clId="{61D839FE-5B24-4FAF-96A8-EE4C0850D4DD}" dt="2024-04-24T11:03:37.383" v="2036" actId="120"/>
          <ac:spMkLst>
            <pc:docMk/>
            <pc:sldMk cId="2194415572" sldId="298"/>
            <ac:spMk id="7" creationId="{44F1FCD2-C1E3-F916-B167-DD797DB052B0}"/>
          </ac:spMkLst>
        </pc:spChg>
        <pc:picChg chg="mod">
          <ac:chgData name="Yasmin Nessa" userId="37e23abf-ea5d-407e-9fc0-5718d85131e3" providerId="ADAL" clId="{61D839FE-5B24-4FAF-96A8-EE4C0850D4DD}" dt="2024-04-24T11:04:34.247" v="2045" actId="14100"/>
          <ac:picMkLst>
            <pc:docMk/>
            <pc:sldMk cId="2194415572" sldId="298"/>
            <ac:picMk id="4" creationId="{36C7CAA0-E85B-EA3E-78A2-D1DE77A8696C}"/>
          </ac:picMkLst>
        </pc:picChg>
      </pc:sldChg>
      <pc:sldChg chg="modSp mod addCm delCm">
        <pc:chgData name="Yasmin Nessa" userId="37e23abf-ea5d-407e-9fc0-5718d85131e3" providerId="ADAL" clId="{61D839FE-5B24-4FAF-96A8-EE4C0850D4DD}" dt="2024-04-24T13:16:26.864" v="2512" actId="255"/>
        <pc:sldMkLst>
          <pc:docMk/>
          <pc:sldMk cId="3892225941" sldId="302"/>
        </pc:sldMkLst>
        <pc:spChg chg="mod">
          <ac:chgData name="Yasmin Nessa" userId="37e23abf-ea5d-407e-9fc0-5718d85131e3" providerId="ADAL" clId="{61D839FE-5B24-4FAF-96A8-EE4C0850D4DD}" dt="2024-04-24T13:16:26.864" v="2512" actId="255"/>
          <ac:spMkLst>
            <pc:docMk/>
            <pc:sldMk cId="3892225941" sldId="302"/>
            <ac:spMk id="2" creationId="{819EE822-A7DF-C256-FBCC-48DF4036D235}"/>
          </ac:spMkLst>
        </pc:spChg>
        <pc:spChg chg="mod">
          <ac:chgData name="Yasmin Nessa" userId="37e23abf-ea5d-407e-9fc0-5718d85131e3" providerId="ADAL" clId="{61D839FE-5B24-4FAF-96A8-EE4C0850D4DD}" dt="2024-04-24T10:09:31.394" v="1698" actId="113"/>
          <ac:spMkLst>
            <pc:docMk/>
            <pc:sldMk cId="3892225941" sldId="302"/>
            <ac:spMk id="3" creationId="{BE3B3CFF-D371-11D3-CE21-4029B27BC440}"/>
          </ac:spMkLst>
        </pc:spChg>
        <pc:extLst>
          <p:ext xmlns:p="http://schemas.openxmlformats.org/presentationml/2006/main" uri="{D6D511B9-2390-475A-947B-AFAB55BFBCF1}">
            <pc226:cmChg xmlns:pc226="http://schemas.microsoft.com/office/powerpoint/2022/06/main/command" chg="add del">
              <pc226:chgData name="Yasmin Nessa" userId="37e23abf-ea5d-407e-9fc0-5718d85131e3" providerId="ADAL" clId="{61D839FE-5B24-4FAF-96A8-EE4C0850D4DD}" dt="2024-04-24T13:16:09.278" v="2511"/>
              <pc2:cmMkLst xmlns:pc2="http://schemas.microsoft.com/office/powerpoint/2019/9/main/command">
                <pc:docMk/>
                <pc:sldMk cId="3892225941" sldId="302"/>
                <pc2:cmMk id="{B6412122-6CE7-4E6F-9128-30454F592E5A}"/>
              </pc2:cmMkLst>
            </pc226:cmChg>
          </p:ext>
        </pc:extLst>
      </pc:sldChg>
      <pc:sldChg chg="addSp modSp mod">
        <pc:chgData name="Yasmin Nessa" userId="37e23abf-ea5d-407e-9fc0-5718d85131e3" providerId="ADAL" clId="{61D839FE-5B24-4FAF-96A8-EE4C0850D4DD}" dt="2024-04-24T16:25:18.865" v="3030" actId="20577"/>
        <pc:sldMkLst>
          <pc:docMk/>
          <pc:sldMk cId="3424514600" sldId="1911"/>
        </pc:sldMkLst>
        <pc:spChg chg="add mod">
          <ac:chgData name="Yasmin Nessa" userId="37e23abf-ea5d-407e-9fc0-5718d85131e3" providerId="ADAL" clId="{61D839FE-5B24-4FAF-96A8-EE4C0850D4DD}" dt="2024-04-24T16:25:18.865" v="3030" actId="20577"/>
          <ac:spMkLst>
            <pc:docMk/>
            <pc:sldMk cId="3424514600" sldId="1911"/>
            <ac:spMk id="2" creationId="{345D022C-7360-0E8F-2432-DF18FD8F2A74}"/>
          </ac:spMkLst>
        </pc:spChg>
        <pc:spChg chg="mod">
          <ac:chgData name="Yasmin Nessa" userId="37e23abf-ea5d-407e-9fc0-5718d85131e3" providerId="ADAL" clId="{61D839FE-5B24-4FAF-96A8-EE4C0850D4DD}" dt="2024-04-24T16:25:01.794" v="3018" actId="1076"/>
          <ac:spMkLst>
            <pc:docMk/>
            <pc:sldMk cId="3424514600" sldId="1911"/>
            <ac:spMk id="3" creationId="{09775E14-EA52-37FD-9DEB-BAE3418CA66A}"/>
          </ac:spMkLst>
        </pc:spChg>
        <pc:picChg chg="mod">
          <ac:chgData name="Yasmin Nessa" userId="37e23abf-ea5d-407e-9fc0-5718d85131e3" providerId="ADAL" clId="{61D839FE-5B24-4FAF-96A8-EE4C0850D4DD}" dt="2024-04-24T16:25:03.069" v="3019" actId="1076"/>
          <ac:picMkLst>
            <pc:docMk/>
            <pc:sldMk cId="3424514600" sldId="1911"/>
            <ac:picMk id="5" creationId="{64C8FFAB-3843-2B4B-E2A6-06A8E9AA89F0}"/>
          </ac:picMkLst>
        </pc:picChg>
      </pc:sldChg>
      <pc:sldChg chg="modSp mod">
        <pc:chgData name="Yasmin Nessa" userId="37e23abf-ea5d-407e-9fc0-5718d85131e3" providerId="ADAL" clId="{61D839FE-5B24-4FAF-96A8-EE4C0850D4DD}" dt="2024-04-24T16:57:15.633" v="3035" actId="20577"/>
        <pc:sldMkLst>
          <pc:docMk/>
          <pc:sldMk cId="2851866524" sldId="1913"/>
        </pc:sldMkLst>
        <pc:spChg chg="mod">
          <ac:chgData name="Yasmin Nessa" userId="37e23abf-ea5d-407e-9fc0-5718d85131e3" providerId="ADAL" clId="{61D839FE-5B24-4FAF-96A8-EE4C0850D4DD}" dt="2024-04-24T16:57:15.633" v="3035" actId="20577"/>
          <ac:spMkLst>
            <pc:docMk/>
            <pc:sldMk cId="2851866524" sldId="1913"/>
            <ac:spMk id="5" creationId="{BB331F91-2AA1-3DB2-F5B0-9ABC3186C3C3}"/>
          </ac:spMkLst>
        </pc:spChg>
      </pc:sldChg>
      <pc:sldChg chg="ord">
        <pc:chgData name="Yasmin Nessa" userId="37e23abf-ea5d-407e-9fc0-5718d85131e3" providerId="ADAL" clId="{61D839FE-5B24-4FAF-96A8-EE4C0850D4DD}" dt="2024-04-24T17:09:46.712" v="3052"/>
        <pc:sldMkLst>
          <pc:docMk/>
          <pc:sldMk cId="2636076166" sldId="1916"/>
        </pc:sldMkLst>
      </pc:sldChg>
      <pc:sldChg chg="modSp mod">
        <pc:chgData name="Yasmin Nessa" userId="37e23abf-ea5d-407e-9fc0-5718d85131e3" providerId="ADAL" clId="{61D839FE-5B24-4FAF-96A8-EE4C0850D4DD}" dt="2024-04-24T13:23:13.934" v="2554" actId="1076"/>
        <pc:sldMkLst>
          <pc:docMk/>
          <pc:sldMk cId="3333891951" sldId="1917"/>
        </pc:sldMkLst>
        <pc:spChg chg="mod">
          <ac:chgData name="Yasmin Nessa" userId="37e23abf-ea5d-407e-9fc0-5718d85131e3" providerId="ADAL" clId="{61D839FE-5B24-4FAF-96A8-EE4C0850D4DD}" dt="2024-04-23T12:05:23.195" v="759" actId="20577"/>
          <ac:spMkLst>
            <pc:docMk/>
            <pc:sldMk cId="3333891951" sldId="1917"/>
            <ac:spMk id="2" creationId="{816C2DBD-899C-E608-E1A9-DD53DB505CA9}"/>
          </ac:spMkLst>
        </pc:spChg>
        <pc:spChg chg="mod">
          <ac:chgData name="Yasmin Nessa" userId="37e23abf-ea5d-407e-9fc0-5718d85131e3" providerId="ADAL" clId="{61D839FE-5B24-4FAF-96A8-EE4C0850D4DD}" dt="2024-04-24T13:23:05.761" v="2551" actId="14100"/>
          <ac:spMkLst>
            <pc:docMk/>
            <pc:sldMk cId="3333891951" sldId="1917"/>
            <ac:spMk id="5" creationId="{272791AB-E490-8C63-A52E-DA0A488BA1B0}"/>
          </ac:spMkLst>
        </pc:spChg>
        <pc:picChg chg="mod">
          <ac:chgData name="Yasmin Nessa" userId="37e23abf-ea5d-407e-9fc0-5718d85131e3" providerId="ADAL" clId="{61D839FE-5B24-4FAF-96A8-EE4C0850D4DD}" dt="2024-04-24T13:23:13.934" v="2554" actId="1076"/>
          <ac:picMkLst>
            <pc:docMk/>
            <pc:sldMk cId="3333891951" sldId="1917"/>
            <ac:picMk id="4" creationId="{92F30E83-A622-B887-72F5-BF02529F0FB3}"/>
          </ac:picMkLst>
        </pc:picChg>
      </pc:sldChg>
      <pc:sldChg chg="modSp mod">
        <pc:chgData name="Yasmin Nessa" userId="37e23abf-ea5d-407e-9fc0-5718d85131e3" providerId="ADAL" clId="{61D839FE-5B24-4FAF-96A8-EE4C0850D4DD}" dt="2024-04-24T16:38:04.690" v="3034" actId="1076"/>
        <pc:sldMkLst>
          <pc:docMk/>
          <pc:sldMk cId="1466888503" sldId="1923"/>
        </pc:sldMkLst>
        <pc:spChg chg="mod">
          <ac:chgData name="Yasmin Nessa" userId="37e23abf-ea5d-407e-9fc0-5718d85131e3" providerId="ADAL" clId="{61D839FE-5B24-4FAF-96A8-EE4C0850D4DD}" dt="2024-04-24T16:38:04.690" v="3034" actId="1076"/>
          <ac:spMkLst>
            <pc:docMk/>
            <pc:sldMk cId="1466888503" sldId="1923"/>
            <ac:spMk id="2" creationId="{3DF04365-4BD9-AE3B-63F7-712F698572DD}"/>
          </ac:spMkLst>
        </pc:spChg>
        <pc:spChg chg="mod">
          <ac:chgData name="Yasmin Nessa" userId="37e23abf-ea5d-407e-9fc0-5718d85131e3" providerId="ADAL" clId="{61D839FE-5B24-4FAF-96A8-EE4C0850D4DD}" dt="2024-04-24T16:37:58.496" v="3032" actId="1076"/>
          <ac:spMkLst>
            <pc:docMk/>
            <pc:sldMk cId="1466888503" sldId="1923"/>
            <ac:spMk id="4" creationId="{23B915BA-7AB9-825A-AE10-22DAE76E5B8D}"/>
          </ac:spMkLst>
        </pc:spChg>
      </pc:sldChg>
      <pc:sldChg chg="modSp mod">
        <pc:chgData name="Yasmin Nessa" userId="37e23abf-ea5d-407e-9fc0-5718d85131e3" providerId="ADAL" clId="{61D839FE-5B24-4FAF-96A8-EE4C0850D4DD}" dt="2024-04-24T16:11:33.876" v="2999" actId="255"/>
        <pc:sldMkLst>
          <pc:docMk/>
          <pc:sldMk cId="3832273764" sldId="1924"/>
        </pc:sldMkLst>
        <pc:spChg chg="mod">
          <ac:chgData name="Yasmin Nessa" userId="37e23abf-ea5d-407e-9fc0-5718d85131e3" providerId="ADAL" clId="{61D839FE-5B24-4FAF-96A8-EE4C0850D4DD}" dt="2024-04-24T16:11:33.876" v="2999" actId="255"/>
          <ac:spMkLst>
            <pc:docMk/>
            <pc:sldMk cId="3832273764" sldId="1924"/>
            <ac:spMk id="6" creationId="{C4D1E478-E1FD-E9E6-5254-80B373D547AF}"/>
          </ac:spMkLst>
        </pc:spChg>
      </pc:sldChg>
      <pc:sldChg chg="modSp mod ord">
        <pc:chgData name="Yasmin Nessa" userId="37e23abf-ea5d-407e-9fc0-5718d85131e3" providerId="ADAL" clId="{61D839FE-5B24-4FAF-96A8-EE4C0850D4DD}" dt="2024-04-24T17:09:40.006" v="3048"/>
        <pc:sldMkLst>
          <pc:docMk/>
          <pc:sldMk cId="3992112521" sldId="1926"/>
        </pc:sldMkLst>
        <pc:spChg chg="mod">
          <ac:chgData name="Yasmin Nessa" userId="37e23abf-ea5d-407e-9fc0-5718d85131e3" providerId="ADAL" clId="{61D839FE-5B24-4FAF-96A8-EE4C0850D4DD}" dt="2024-04-23T12:33:04.525" v="815" actId="2711"/>
          <ac:spMkLst>
            <pc:docMk/>
            <pc:sldMk cId="3992112521" sldId="1926"/>
            <ac:spMk id="2" creationId="{0F0F3572-D725-9AF0-272F-FFDEB6EE2ED5}"/>
          </ac:spMkLst>
        </pc:spChg>
        <pc:spChg chg="mod">
          <ac:chgData name="Yasmin Nessa" userId="37e23abf-ea5d-407e-9fc0-5718d85131e3" providerId="ADAL" clId="{61D839FE-5B24-4FAF-96A8-EE4C0850D4DD}" dt="2024-04-24T17:07:26.146" v="3042" actId="20577"/>
          <ac:spMkLst>
            <pc:docMk/>
            <pc:sldMk cId="3992112521" sldId="1926"/>
            <ac:spMk id="7" creationId="{7C3A6D14-C915-7A89-AFA4-6DE2B7253041}"/>
          </ac:spMkLst>
        </pc:spChg>
      </pc:sldChg>
      <pc:sldChg chg="modSp mod delCm modCm">
        <pc:chgData name="Yasmin Nessa" userId="37e23abf-ea5d-407e-9fc0-5718d85131e3" providerId="ADAL" clId="{61D839FE-5B24-4FAF-96A8-EE4C0850D4DD}" dt="2024-04-24T13:16:48.887" v="2515"/>
        <pc:sldMkLst>
          <pc:docMk/>
          <pc:sldMk cId="2574295232" sldId="1932"/>
        </pc:sldMkLst>
        <pc:spChg chg="mod">
          <ac:chgData name="Yasmin Nessa" userId="37e23abf-ea5d-407e-9fc0-5718d85131e3" providerId="ADAL" clId="{61D839FE-5B24-4FAF-96A8-EE4C0850D4DD}" dt="2024-04-23T12:04:37.985" v="756" actId="207"/>
          <ac:spMkLst>
            <pc:docMk/>
            <pc:sldMk cId="2574295232" sldId="1932"/>
            <ac:spMk id="8" creationId="{B2AFCA73-8716-9B66-BB2F-EB98EFD057F4}"/>
          </ac:spMkLst>
        </pc:spChg>
        <pc:extLst>
          <p:ext xmlns:p="http://schemas.openxmlformats.org/presentationml/2006/main" uri="{D6D511B9-2390-475A-947B-AFAB55BFBCF1}">
            <pc226:cmChg xmlns:pc226="http://schemas.microsoft.com/office/powerpoint/2022/06/main/command" chg="del">
              <pc226:chgData name="Yasmin Nessa" userId="37e23abf-ea5d-407e-9fc0-5718d85131e3" providerId="ADAL" clId="{61D839FE-5B24-4FAF-96A8-EE4C0850D4DD}" dt="2024-04-24T13:16:48.887" v="2515"/>
              <pc2:cmMkLst xmlns:pc2="http://schemas.microsoft.com/office/powerpoint/2019/9/main/command">
                <pc:docMk/>
                <pc:sldMk cId="2574295232" sldId="1932"/>
                <pc2:cmMk id="{275CA236-48DD-4EF5-957A-6FD742DB47FC}"/>
              </pc2:cmMkLst>
              <pc226:cmRplyChg chg="add">
                <pc226:chgData name="Yasmin Nessa" userId="37e23abf-ea5d-407e-9fc0-5718d85131e3" providerId="ADAL" clId="{61D839FE-5B24-4FAF-96A8-EE4C0850D4DD}" dt="2024-04-24T10:01:25.553" v="1683"/>
                <pc2:cmRplyMkLst xmlns:pc2="http://schemas.microsoft.com/office/powerpoint/2019/9/main/command">
                  <pc:docMk/>
                  <pc:sldMk cId="2574295232" sldId="1932"/>
                  <pc2:cmMk id="{275CA236-48DD-4EF5-957A-6FD742DB47FC}"/>
                  <pc2:cmRplyMk id="{C115B890-95C4-4806-B8AF-743EE41C77BA}"/>
                </pc2:cmRplyMkLst>
              </pc226:cmRplyChg>
            </pc226:cmChg>
          </p:ext>
        </pc:extLst>
      </pc:sldChg>
      <pc:sldChg chg="modSp mod">
        <pc:chgData name="Yasmin Nessa" userId="37e23abf-ea5d-407e-9fc0-5718d85131e3" providerId="ADAL" clId="{61D839FE-5B24-4FAF-96A8-EE4C0850D4DD}" dt="2024-04-24T16:11:42.444" v="3001" actId="207"/>
        <pc:sldMkLst>
          <pc:docMk/>
          <pc:sldMk cId="2628682597" sldId="1937"/>
        </pc:sldMkLst>
        <pc:spChg chg="mod">
          <ac:chgData name="Yasmin Nessa" userId="37e23abf-ea5d-407e-9fc0-5718d85131e3" providerId="ADAL" clId="{61D839FE-5B24-4FAF-96A8-EE4C0850D4DD}" dt="2024-04-24T16:11:42.444" v="3001" actId="207"/>
          <ac:spMkLst>
            <pc:docMk/>
            <pc:sldMk cId="2628682597" sldId="1937"/>
            <ac:spMk id="2" creationId="{6A474633-0243-2A17-6296-9D641D5BD646}"/>
          </ac:spMkLst>
        </pc:spChg>
      </pc:sldChg>
      <pc:sldChg chg="modSp mod ord modCm">
        <pc:chgData name="Yasmin Nessa" userId="37e23abf-ea5d-407e-9fc0-5718d85131e3" providerId="ADAL" clId="{61D839FE-5B24-4FAF-96A8-EE4C0850D4DD}" dt="2024-04-24T17:36:49.758" v="3066" actId="20577"/>
        <pc:sldMkLst>
          <pc:docMk/>
          <pc:sldMk cId="805535824" sldId="1938"/>
        </pc:sldMkLst>
        <pc:spChg chg="mod">
          <ac:chgData name="Yasmin Nessa" userId="37e23abf-ea5d-407e-9fc0-5718d85131e3" providerId="ADAL" clId="{61D839FE-5B24-4FAF-96A8-EE4C0850D4DD}" dt="2024-04-23T13:44:16.865" v="1130" actId="20577"/>
          <ac:spMkLst>
            <pc:docMk/>
            <pc:sldMk cId="805535824" sldId="1938"/>
            <ac:spMk id="3" creationId="{10103C80-5023-5FD9-EAD8-8E349CB84AC1}"/>
          </ac:spMkLst>
        </pc:spChg>
        <pc:spChg chg="mod">
          <ac:chgData name="Yasmin Nessa" userId="37e23abf-ea5d-407e-9fc0-5718d85131e3" providerId="ADAL" clId="{61D839FE-5B24-4FAF-96A8-EE4C0850D4DD}" dt="2024-04-24T17:36:49.758" v="3066" actId="20577"/>
          <ac:spMkLst>
            <pc:docMk/>
            <pc:sldMk cId="805535824" sldId="1938"/>
            <ac:spMk id="4" creationId="{5D42D7CE-E9CE-EC8C-B961-2417DF77B14C}"/>
          </ac:spMkLst>
        </pc:spChg>
        <pc:graphicFrameChg chg="mod">
          <ac:chgData name="Yasmin Nessa" userId="37e23abf-ea5d-407e-9fc0-5718d85131e3" providerId="ADAL" clId="{61D839FE-5B24-4FAF-96A8-EE4C0850D4DD}" dt="2024-04-24T10:41:49.941" v="1775" actId="403"/>
          <ac:graphicFrameMkLst>
            <pc:docMk/>
            <pc:sldMk cId="805535824" sldId="1938"/>
            <ac:graphicFrameMk id="5" creationId="{7E16D507-CA48-41C6-9528-119B6682A890}"/>
          </ac:graphicFrameMkLst>
        </pc:graphicFrameChg>
        <pc:extLst>
          <p:ext xmlns:p="http://schemas.openxmlformats.org/presentationml/2006/main" uri="{D6D511B9-2390-475A-947B-AFAB55BFBCF1}">
            <pc226:cmChg xmlns:pc226="http://schemas.microsoft.com/office/powerpoint/2022/06/main/command" chg="mod">
              <pc226:chgData name="Yasmin Nessa" userId="37e23abf-ea5d-407e-9fc0-5718d85131e3" providerId="ADAL" clId="{61D839FE-5B24-4FAF-96A8-EE4C0850D4DD}" dt="2024-04-24T09:02:32.236" v="1321"/>
              <pc2:cmMkLst xmlns:pc2="http://schemas.microsoft.com/office/powerpoint/2019/9/main/command">
                <pc:docMk/>
                <pc:sldMk cId="805535824" sldId="1938"/>
                <pc2:cmMk id="{1F26B64A-E5C6-4F6D-886F-1FBF4C43B971}"/>
              </pc2:cmMkLst>
              <pc226:cmRplyChg chg="add">
                <pc226:chgData name="Yasmin Nessa" userId="37e23abf-ea5d-407e-9fc0-5718d85131e3" providerId="ADAL" clId="{61D839FE-5B24-4FAF-96A8-EE4C0850D4DD}" dt="2024-04-24T09:02:28.936" v="1320"/>
                <pc2:cmRplyMkLst xmlns:pc2="http://schemas.microsoft.com/office/powerpoint/2019/9/main/command">
                  <pc:docMk/>
                  <pc:sldMk cId="805535824" sldId="1938"/>
                  <pc2:cmMk id="{1F26B64A-E5C6-4F6D-886F-1FBF4C43B971}"/>
                  <pc2:cmRplyMk id="{13CF2B64-F22D-48F3-84EE-4BA8751CF12C}"/>
                </pc2:cmRplyMkLst>
              </pc226:cmRplyChg>
            </pc226:cmChg>
          </p:ext>
        </pc:extLst>
      </pc:sldChg>
      <pc:sldChg chg="modSp mod">
        <pc:chgData name="Yasmin Nessa" userId="37e23abf-ea5d-407e-9fc0-5718d85131e3" providerId="ADAL" clId="{61D839FE-5B24-4FAF-96A8-EE4C0850D4DD}" dt="2024-04-24T13:16:34.510" v="2513" actId="255"/>
        <pc:sldMkLst>
          <pc:docMk/>
          <pc:sldMk cId="1225650367" sldId="1953"/>
        </pc:sldMkLst>
        <pc:spChg chg="mod">
          <ac:chgData name="Yasmin Nessa" userId="37e23abf-ea5d-407e-9fc0-5718d85131e3" providerId="ADAL" clId="{61D839FE-5B24-4FAF-96A8-EE4C0850D4DD}" dt="2024-04-24T13:16:34.510" v="2513" actId="255"/>
          <ac:spMkLst>
            <pc:docMk/>
            <pc:sldMk cId="1225650367" sldId="1953"/>
            <ac:spMk id="2" creationId="{02B2FF29-0A1B-071F-917D-69EBB10771BB}"/>
          </ac:spMkLst>
        </pc:spChg>
      </pc:sldChg>
      <pc:sldChg chg="addSp delSp modSp mod delCm modCm">
        <pc:chgData name="Yasmin Nessa" userId="37e23abf-ea5d-407e-9fc0-5718d85131e3" providerId="ADAL" clId="{61D839FE-5B24-4FAF-96A8-EE4C0850D4DD}" dt="2024-04-23T11:55:34.536" v="686" actId="2711"/>
        <pc:sldMkLst>
          <pc:docMk/>
          <pc:sldMk cId="1570968187" sldId="1960"/>
        </pc:sldMkLst>
        <pc:spChg chg="mod">
          <ac:chgData name="Yasmin Nessa" userId="37e23abf-ea5d-407e-9fc0-5718d85131e3" providerId="ADAL" clId="{61D839FE-5B24-4FAF-96A8-EE4C0850D4DD}" dt="2024-04-23T11:55:25.869" v="685" actId="20577"/>
          <ac:spMkLst>
            <pc:docMk/>
            <pc:sldMk cId="1570968187" sldId="1960"/>
            <ac:spMk id="2" creationId="{C652AE70-DD37-F5D7-6538-95EA98BCCC97}"/>
          </ac:spMkLst>
        </pc:spChg>
        <pc:spChg chg="del mod">
          <ac:chgData name="Yasmin Nessa" userId="37e23abf-ea5d-407e-9fc0-5718d85131e3" providerId="ADAL" clId="{61D839FE-5B24-4FAF-96A8-EE4C0850D4DD}" dt="2024-04-23T11:52:48.972" v="647" actId="478"/>
          <ac:spMkLst>
            <pc:docMk/>
            <pc:sldMk cId="1570968187" sldId="1960"/>
            <ac:spMk id="3" creationId="{E19699B4-59BE-66A2-1044-587BC6D44339}"/>
          </ac:spMkLst>
        </pc:spChg>
        <pc:spChg chg="add del mod">
          <ac:chgData name="Yasmin Nessa" userId="37e23abf-ea5d-407e-9fc0-5718d85131e3" providerId="ADAL" clId="{61D839FE-5B24-4FAF-96A8-EE4C0850D4DD}" dt="2024-04-23T11:52:50.624" v="648" actId="478"/>
          <ac:spMkLst>
            <pc:docMk/>
            <pc:sldMk cId="1570968187" sldId="1960"/>
            <ac:spMk id="5" creationId="{1BB07FA0-1829-7B17-6C62-69BEDB1D7526}"/>
          </ac:spMkLst>
        </pc:spChg>
        <pc:graphicFrameChg chg="add mod modGraphic">
          <ac:chgData name="Yasmin Nessa" userId="37e23abf-ea5d-407e-9fc0-5718d85131e3" providerId="ADAL" clId="{61D839FE-5B24-4FAF-96A8-EE4C0850D4DD}" dt="2024-04-23T11:55:34.536" v="686" actId="2711"/>
          <ac:graphicFrameMkLst>
            <pc:docMk/>
            <pc:sldMk cId="1570968187" sldId="1960"/>
            <ac:graphicFrameMk id="6" creationId="{FB247A35-7FF0-746D-DD39-0BD2AB3FAC70}"/>
          </ac:graphicFrameMkLst>
        </pc:graphicFrameChg>
        <pc:extLst>
          <p:ext xmlns:p="http://schemas.openxmlformats.org/presentationml/2006/main" uri="{D6D511B9-2390-475A-947B-AFAB55BFBCF1}">
            <pc226:cmChg xmlns:pc226="http://schemas.microsoft.com/office/powerpoint/2022/06/main/command" chg="del mod">
              <pc226:chgData name="Yasmin Nessa" userId="37e23abf-ea5d-407e-9fc0-5718d85131e3" providerId="ADAL" clId="{61D839FE-5B24-4FAF-96A8-EE4C0850D4DD}" dt="2024-04-23T11:52:40.886" v="645"/>
              <pc2:cmMkLst xmlns:pc2="http://schemas.microsoft.com/office/powerpoint/2019/9/main/command">
                <pc:docMk/>
                <pc:sldMk cId="1570968187" sldId="1960"/>
                <pc2:cmMk id="{10F3D77C-6662-4369-8941-C73E1AECDF53}"/>
              </pc2:cmMkLst>
            </pc226:cmChg>
            <pc226:cmChg xmlns:pc226="http://schemas.microsoft.com/office/powerpoint/2022/06/main/command" chg="mod">
              <pc226:chgData name="Yasmin Nessa" userId="37e23abf-ea5d-407e-9fc0-5718d85131e3" providerId="ADAL" clId="{61D839FE-5B24-4FAF-96A8-EE4C0850D4DD}" dt="2024-04-23T11:52:43.354" v="646"/>
              <pc2:cmMkLst xmlns:pc2="http://schemas.microsoft.com/office/powerpoint/2019/9/main/command">
                <pc:docMk/>
                <pc:sldMk cId="1570968187" sldId="1960"/>
                <pc2:cmMk id="{4BD4A58E-CA6D-4205-988F-D0954CABFED3}"/>
              </pc2:cmMkLst>
            </pc226:cmChg>
          </p:ext>
        </pc:extLst>
      </pc:sldChg>
      <pc:sldChg chg="modSp mod delCm modCm">
        <pc:chgData name="Yasmin Nessa" userId="37e23abf-ea5d-407e-9fc0-5718d85131e3" providerId="ADAL" clId="{61D839FE-5B24-4FAF-96A8-EE4C0850D4DD}" dt="2024-04-24T13:16:44.477" v="2514"/>
        <pc:sldMkLst>
          <pc:docMk/>
          <pc:sldMk cId="118561760" sldId="1961"/>
        </pc:sldMkLst>
        <pc:spChg chg="mod">
          <ac:chgData name="Yasmin Nessa" userId="37e23abf-ea5d-407e-9fc0-5718d85131e3" providerId="ADAL" clId="{61D839FE-5B24-4FAF-96A8-EE4C0850D4DD}" dt="2024-04-24T11:06:56.752" v="2310" actId="20577"/>
          <ac:spMkLst>
            <pc:docMk/>
            <pc:sldMk cId="118561760" sldId="1961"/>
            <ac:spMk id="2" creationId="{1A5F48AF-5B43-48FE-5E4C-0D8CCBF437BA}"/>
          </ac:spMkLst>
        </pc:spChg>
        <pc:spChg chg="mod">
          <ac:chgData name="Yasmin Nessa" userId="37e23abf-ea5d-407e-9fc0-5718d85131e3" providerId="ADAL" clId="{61D839FE-5B24-4FAF-96A8-EE4C0850D4DD}" dt="2024-04-24T11:09:03.726" v="2384" actId="20577"/>
          <ac:spMkLst>
            <pc:docMk/>
            <pc:sldMk cId="118561760" sldId="1961"/>
            <ac:spMk id="3" creationId="{56C70DDA-CE56-4CC3-CD1E-C83ED53031C5}"/>
          </ac:spMkLst>
        </pc:spChg>
        <pc:extLst>
          <p:ext xmlns:p="http://schemas.openxmlformats.org/presentationml/2006/main" uri="{D6D511B9-2390-475A-947B-AFAB55BFBCF1}">
            <pc226:cmChg xmlns:pc226="http://schemas.microsoft.com/office/powerpoint/2022/06/main/command" chg="del">
              <pc226:chgData name="Yasmin Nessa" userId="37e23abf-ea5d-407e-9fc0-5718d85131e3" providerId="ADAL" clId="{61D839FE-5B24-4FAF-96A8-EE4C0850D4DD}" dt="2024-04-24T13:16:44.477" v="2514"/>
              <pc2:cmMkLst xmlns:pc2="http://schemas.microsoft.com/office/powerpoint/2019/9/main/command">
                <pc:docMk/>
                <pc:sldMk cId="118561760" sldId="1961"/>
                <pc2:cmMk id="{EE689590-343A-4D33-8490-A367397943C5}"/>
              </pc2:cmMkLst>
              <pc226:cmRplyChg chg="add">
                <pc226:chgData name="Yasmin Nessa" userId="37e23abf-ea5d-407e-9fc0-5718d85131e3" providerId="ADAL" clId="{61D839FE-5B24-4FAF-96A8-EE4C0850D4DD}" dt="2024-04-24T09:59:44.409" v="1682"/>
                <pc2:cmRplyMkLst xmlns:pc2="http://schemas.microsoft.com/office/powerpoint/2019/9/main/command">
                  <pc:docMk/>
                  <pc:sldMk cId="118561760" sldId="1961"/>
                  <pc2:cmMk id="{EE689590-343A-4D33-8490-A367397943C5}"/>
                  <pc2:cmRplyMk id="{613A2C94-5857-4681-A68A-0B6AF11EEEEA}"/>
                </pc2:cmRplyMkLst>
              </pc226:cmRplyChg>
              <pc226:cmRplyChg chg="add">
                <pc226:chgData name="Yasmin Nessa" userId="37e23abf-ea5d-407e-9fc0-5718d85131e3" providerId="ADAL" clId="{61D839FE-5B24-4FAF-96A8-EE4C0850D4DD}" dt="2024-04-23T12:18:17.985" v="763"/>
                <pc2:cmRplyMkLst xmlns:pc2="http://schemas.microsoft.com/office/powerpoint/2019/9/main/command">
                  <pc:docMk/>
                  <pc:sldMk cId="118561760" sldId="1961"/>
                  <pc2:cmMk id="{EE689590-343A-4D33-8490-A367397943C5}"/>
                  <pc2:cmRplyMk id="{C7BA7BF5-8D33-456F-98BE-43F5D9DD2829}"/>
                </pc2:cmRplyMkLst>
              </pc226:cmRplyChg>
            </pc226:cmChg>
          </p:ext>
        </pc:extLst>
      </pc:sldChg>
      <pc:sldChg chg="addSp delSp modSp del mod">
        <pc:chgData name="Yasmin Nessa" userId="37e23abf-ea5d-407e-9fc0-5718d85131e3" providerId="ADAL" clId="{61D839FE-5B24-4FAF-96A8-EE4C0850D4DD}" dt="2024-04-23T12:29:28.694" v="766" actId="47"/>
        <pc:sldMkLst>
          <pc:docMk/>
          <pc:sldMk cId="4202617545" sldId="1968"/>
        </pc:sldMkLst>
        <pc:spChg chg="mod">
          <ac:chgData name="Yasmin Nessa" userId="37e23abf-ea5d-407e-9fc0-5718d85131e3" providerId="ADAL" clId="{61D839FE-5B24-4FAF-96A8-EE4C0850D4DD}" dt="2024-04-23T09:55:15.169" v="34" actId="207"/>
          <ac:spMkLst>
            <pc:docMk/>
            <pc:sldMk cId="4202617545" sldId="1968"/>
            <ac:spMk id="2" creationId="{D2DF69E7-656B-0FA9-331D-8802FF943C07}"/>
          </ac:spMkLst>
        </pc:spChg>
        <pc:picChg chg="mod">
          <ac:chgData name="Yasmin Nessa" userId="37e23abf-ea5d-407e-9fc0-5718d85131e3" providerId="ADAL" clId="{61D839FE-5B24-4FAF-96A8-EE4C0850D4DD}" dt="2024-04-23T09:55:17.564" v="36" actId="1076"/>
          <ac:picMkLst>
            <pc:docMk/>
            <pc:sldMk cId="4202617545" sldId="1968"/>
            <ac:picMk id="5" creationId="{EE096A1D-DD13-927F-4E0F-66621E16E93C}"/>
          </ac:picMkLst>
        </pc:picChg>
        <pc:picChg chg="add del">
          <ac:chgData name="Yasmin Nessa" userId="37e23abf-ea5d-407e-9fc0-5718d85131e3" providerId="ADAL" clId="{61D839FE-5B24-4FAF-96A8-EE4C0850D4DD}" dt="2024-04-23T09:55:09.888" v="33" actId="478"/>
          <ac:picMkLst>
            <pc:docMk/>
            <pc:sldMk cId="4202617545" sldId="1968"/>
            <ac:picMk id="9" creationId="{F7862FC7-36EA-51A5-9C4A-B3AE3C2E01BC}"/>
          </ac:picMkLst>
        </pc:picChg>
        <pc:picChg chg="mod">
          <ac:chgData name="Yasmin Nessa" userId="37e23abf-ea5d-407e-9fc0-5718d85131e3" providerId="ADAL" clId="{61D839FE-5B24-4FAF-96A8-EE4C0850D4DD}" dt="2024-04-23T09:55:16.690" v="35" actId="1076"/>
          <ac:picMkLst>
            <pc:docMk/>
            <pc:sldMk cId="4202617545" sldId="1968"/>
            <ac:picMk id="11" creationId="{951B4717-6780-4DFB-C92B-17C9A5F044DF}"/>
          </ac:picMkLst>
        </pc:picChg>
      </pc:sldChg>
      <pc:sldChg chg="modSp mod ord modCm">
        <pc:chgData name="Yasmin Nessa" userId="37e23abf-ea5d-407e-9fc0-5718d85131e3" providerId="ADAL" clId="{61D839FE-5B24-4FAF-96A8-EE4C0850D4DD}" dt="2024-04-23T12:46:32.736" v="1101"/>
        <pc:sldMkLst>
          <pc:docMk/>
          <pc:sldMk cId="2556963325" sldId="1970"/>
        </pc:sldMkLst>
        <pc:spChg chg="mod">
          <ac:chgData name="Yasmin Nessa" userId="37e23abf-ea5d-407e-9fc0-5718d85131e3" providerId="ADAL" clId="{61D839FE-5B24-4FAF-96A8-EE4C0850D4DD}" dt="2024-04-23T12:33:14.899" v="816" actId="255"/>
          <ac:spMkLst>
            <pc:docMk/>
            <pc:sldMk cId="2556963325" sldId="1970"/>
            <ac:spMk id="6" creationId="{8583CCDB-20C8-82BD-910D-73FEAFE50F30}"/>
          </ac:spMkLst>
        </pc:spChg>
        <pc:spChg chg="mod">
          <ac:chgData name="Yasmin Nessa" userId="37e23abf-ea5d-407e-9fc0-5718d85131e3" providerId="ADAL" clId="{61D839FE-5B24-4FAF-96A8-EE4C0850D4DD}" dt="2024-04-23T12:33:27.660" v="818" actId="20577"/>
          <ac:spMkLst>
            <pc:docMk/>
            <pc:sldMk cId="2556963325" sldId="1970"/>
            <ac:spMk id="8" creationId="{613C1406-9FAA-A2BA-937F-727018549570}"/>
          </ac:spMkLst>
        </pc:spChg>
        <pc:extLst>
          <p:ext xmlns:p="http://schemas.openxmlformats.org/presentationml/2006/main" uri="{D6D511B9-2390-475A-947B-AFAB55BFBCF1}">
            <pc226:cmChg xmlns:pc226="http://schemas.microsoft.com/office/powerpoint/2022/06/main/command" chg="mod">
              <pc226:chgData name="Yasmin Nessa" userId="37e23abf-ea5d-407e-9fc0-5718d85131e3" providerId="ADAL" clId="{61D839FE-5B24-4FAF-96A8-EE4C0850D4DD}" dt="2024-04-23T09:55:35.258" v="37"/>
              <pc2:cmMkLst xmlns:pc2="http://schemas.microsoft.com/office/powerpoint/2019/9/main/command">
                <pc:docMk/>
                <pc:sldMk cId="2556963325" sldId="1970"/>
                <pc2:cmMk id="{D977DA41-581F-48A7-A5BC-0FE0EB42E2F0}"/>
              </pc2:cmMkLst>
            </pc226:cmChg>
          </p:ext>
        </pc:extLst>
      </pc:sldChg>
      <pc:sldChg chg="addSp delSp modSp mod ord setBg delCm modCm">
        <pc:chgData name="Yasmin Nessa" userId="37e23abf-ea5d-407e-9fc0-5718d85131e3" providerId="ADAL" clId="{61D839FE-5B24-4FAF-96A8-EE4C0850D4DD}" dt="2024-04-24T15:14:51.023" v="2997"/>
        <pc:sldMkLst>
          <pc:docMk/>
          <pc:sldMk cId="1079557128" sldId="1972"/>
        </pc:sldMkLst>
        <pc:spChg chg="add del mod">
          <ac:chgData name="Yasmin Nessa" userId="37e23abf-ea5d-407e-9fc0-5718d85131e3" providerId="ADAL" clId="{61D839FE-5B24-4FAF-96A8-EE4C0850D4DD}" dt="2024-04-24T13:11:31.893" v="2449" actId="478"/>
          <ac:spMkLst>
            <pc:docMk/>
            <pc:sldMk cId="1079557128" sldId="1972"/>
            <ac:spMk id="3" creationId="{D8506BBD-B4BA-4723-4D68-965804135A78}"/>
          </ac:spMkLst>
        </pc:spChg>
        <pc:spChg chg="del">
          <ac:chgData name="Yasmin Nessa" userId="37e23abf-ea5d-407e-9fc0-5718d85131e3" providerId="ADAL" clId="{61D839FE-5B24-4FAF-96A8-EE4C0850D4DD}" dt="2024-04-24T13:11:21.728" v="2446" actId="478"/>
          <ac:spMkLst>
            <pc:docMk/>
            <pc:sldMk cId="1079557128" sldId="1972"/>
            <ac:spMk id="7" creationId="{7322498D-F8E9-9230-E7F6-F4F69E2DEEE0}"/>
          </ac:spMkLst>
        </pc:spChg>
        <pc:spChg chg="add">
          <ac:chgData name="Yasmin Nessa" userId="37e23abf-ea5d-407e-9fc0-5718d85131e3" providerId="ADAL" clId="{61D839FE-5B24-4FAF-96A8-EE4C0850D4DD}" dt="2024-04-24T13:12:41.640" v="2456" actId="26606"/>
          <ac:spMkLst>
            <pc:docMk/>
            <pc:sldMk cId="1079557128" sldId="1972"/>
            <ac:spMk id="13" creationId="{42A4FC2C-047E-45A5-965D-8E1E3BF09BC6}"/>
          </ac:spMkLst>
        </pc:spChg>
        <pc:graphicFrameChg chg="add del">
          <ac:chgData name="Yasmin Nessa" userId="37e23abf-ea5d-407e-9fc0-5718d85131e3" providerId="ADAL" clId="{61D839FE-5B24-4FAF-96A8-EE4C0850D4DD}" dt="2024-04-24T13:12:17.877" v="2454" actId="478"/>
          <ac:graphicFrameMkLst>
            <pc:docMk/>
            <pc:sldMk cId="1079557128" sldId="1972"/>
            <ac:graphicFrameMk id="4" creationId="{FACAE3E8-2D4C-0772-CBED-B4895EEE1AAD}"/>
          </ac:graphicFrameMkLst>
        </pc:graphicFrameChg>
        <pc:picChg chg="del">
          <ac:chgData name="Yasmin Nessa" userId="37e23abf-ea5d-407e-9fc0-5718d85131e3" providerId="ADAL" clId="{61D839FE-5B24-4FAF-96A8-EE4C0850D4DD}" dt="2024-04-24T13:11:34.992" v="2450" actId="478"/>
          <ac:picMkLst>
            <pc:docMk/>
            <pc:sldMk cId="1079557128" sldId="1972"/>
            <ac:picMk id="5" creationId="{832C6813-52E7-F953-1D54-186DFB19C37F}"/>
          </ac:picMkLst>
        </pc:picChg>
        <pc:picChg chg="add mod">
          <ac:chgData name="Yasmin Nessa" userId="37e23abf-ea5d-407e-9fc0-5718d85131e3" providerId="ADAL" clId="{61D839FE-5B24-4FAF-96A8-EE4C0850D4DD}" dt="2024-04-24T13:12:41.640" v="2456" actId="26606"/>
          <ac:picMkLst>
            <pc:docMk/>
            <pc:sldMk cId="1079557128" sldId="1972"/>
            <ac:picMk id="8" creationId="{69D0EA3D-7CF8-5063-CCD7-979BF6EC8632}"/>
          </ac:picMkLst>
        </pc:picChg>
        <pc:extLst>
          <p:ext xmlns:p="http://schemas.openxmlformats.org/presentationml/2006/main" uri="{D6D511B9-2390-475A-947B-AFAB55BFBCF1}">
            <pc226:cmChg xmlns:pc226="http://schemas.microsoft.com/office/powerpoint/2022/06/main/command" chg="del mod">
              <pc226:chgData name="Yasmin Nessa" userId="37e23abf-ea5d-407e-9fc0-5718d85131e3" providerId="ADAL" clId="{61D839FE-5B24-4FAF-96A8-EE4C0850D4DD}" dt="2024-04-24T13:11:29.285" v="2448"/>
              <pc2:cmMkLst xmlns:pc2="http://schemas.microsoft.com/office/powerpoint/2019/9/main/command">
                <pc:docMk/>
                <pc:sldMk cId="1079557128" sldId="1972"/>
                <pc2:cmMk id="{9893BECD-E2D0-4BB3-9074-19A2E97A0CDC}"/>
              </pc2:cmMkLst>
              <pc226:cmRplyChg chg="add">
                <pc226:chgData name="Yasmin Nessa" userId="37e23abf-ea5d-407e-9fc0-5718d85131e3" providerId="ADAL" clId="{61D839FE-5B24-4FAF-96A8-EE4C0850D4DD}" dt="2024-04-23T09:43:36.348" v="19"/>
                <pc2:cmRplyMkLst xmlns:pc2="http://schemas.microsoft.com/office/powerpoint/2019/9/main/command">
                  <pc:docMk/>
                  <pc:sldMk cId="1079557128" sldId="1972"/>
                  <pc2:cmMk id="{9893BECD-E2D0-4BB3-9074-19A2E97A0CDC}"/>
                  <pc2:cmRplyMk id="{F6FF8BB5-3F9B-48BC-BAAC-4ABBFE25CD6E}"/>
                </pc2:cmRplyMkLst>
              </pc226:cmRplyChg>
            </pc226:cmChg>
          </p:ext>
        </pc:extLst>
      </pc:sldChg>
      <pc:sldChg chg="delSp modSp del mod delCm modCm">
        <pc:chgData name="Yasmin Nessa" userId="37e23abf-ea5d-407e-9fc0-5718d85131e3" providerId="ADAL" clId="{61D839FE-5B24-4FAF-96A8-EE4C0850D4DD}" dt="2024-04-24T10:58:06.635" v="2027" actId="47"/>
        <pc:sldMkLst>
          <pc:docMk/>
          <pc:sldMk cId="2579537935" sldId="1975"/>
        </pc:sldMkLst>
        <pc:spChg chg="mod">
          <ac:chgData name="Yasmin Nessa" userId="37e23abf-ea5d-407e-9fc0-5718d85131e3" providerId="ADAL" clId="{61D839FE-5B24-4FAF-96A8-EE4C0850D4DD}" dt="2024-04-24T09:51:02.925" v="1576" actId="13926"/>
          <ac:spMkLst>
            <pc:docMk/>
            <pc:sldMk cId="2579537935" sldId="1975"/>
            <ac:spMk id="2" creationId="{197A1FC7-06C1-88CE-FB34-C658638539F3}"/>
          </ac:spMkLst>
        </pc:spChg>
        <pc:picChg chg="del">
          <ac:chgData name="Yasmin Nessa" userId="37e23abf-ea5d-407e-9fc0-5718d85131e3" providerId="ADAL" clId="{61D839FE-5B24-4FAF-96A8-EE4C0850D4DD}" dt="2024-04-24T10:57:59.926" v="2026" actId="478"/>
          <ac:picMkLst>
            <pc:docMk/>
            <pc:sldMk cId="2579537935" sldId="1975"/>
            <ac:picMk id="1026" creationId="{94646074-5596-EC01-A7C2-D2D89C52E183}"/>
          </ac:picMkLst>
        </pc:picChg>
        <pc:extLst>
          <p:ext xmlns:p="http://schemas.openxmlformats.org/presentationml/2006/main" uri="{D6D511B9-2390-475A-947B-AFAB55BFBCF1}">
            <pc226:cmChg xmlns:pc226="http://schemas.microsoft.com/office/powerpoint/2022/06/main/command" chg="del mod">
              <pc226:chgData name="Yasmin Nessa" userId="37e23abf-ea5d-407e-9fc0-5718d85131e3" providerId="ADAL" clId="{61D839FE-5B24-4FAF-96A8-EE4C0850D4DD}" dt="2024-04-23T10:00:09.022" v="376"/>
              <pc2:cmMkLst xmlns:pc2="http://schemas.microsoft.com/office/powerpoint/2019/9/main/command">
                <pc:docMk/>
                <pc:sldMk cId="2579537935" sldId="1975"/>
                <pc2:cmMk id="{4C28ED3C-6BFB-4210-845F-4544164F5370}"/>
              </pc2:cmMkLst>
            </pc226:cmChg>
          </p:ext>
        </pc:extLst>
      </pc:sldChg>
      <pc:sldChg chg="addSp delSp modSp del mod">
        <pc:chgData name="Yasmin Nessa" userId="37e23abf-ea5d-407e-9fc0-5718d85131e3" providerId="ADAL" clId="{61D839FE-5B24-4FAF-96A8-EE4C0850D4DD}" dt="2024-04-24T15:08:24.008" v="2995" actId="47"/>
        <pc:sldMkLst>
          <pc:docMk/>
          <pc:sldMk cId="0" sldId="1976"/>
        </pc:sldMkLst>
        <pc:spChg chg="del">
          <ac:chgData name="Yasmin Nessa" userId="37e23abf-ea5d-407e-9fc0-5718d85131e3" providerId="ADAL" clId="{61D839FE-5B24-4FAF-96A8-EE4C0850D4DD}" dt="2024-04-24T15:05:57.324" v="2950" actId="478"/>
          <ac:spMkLst>
            <pc:docMk/>
            <pc:sldMk cId="0" sldId="1976"/>
            <ac:spMk id="2" creationId="{00000000-0000-0000-0000-000000000000}"/>
          </ac:spMkLst>
        </pc:spChg>
        <pc:spChg chg="mod">
          <ac:chgData name="Yasmin Nessa" userId="37e23abf-ea5d-407e-9fc0-5718d85131e3" providerId="ADAL" clId="{61D839FE-5B24-4FAF-96A8-EE4C0850D4DD}" dt="2024-04-23T12:17:05.132" v="762" actId="207"/>
          <ac:spMkLst>
            <pc:docMk/>
            <pc:sldMk cId="0" sldId="1976"/>
            <ac:spMk id="6" creationId="{00000000-0000-0000-0000-000000000000}"/>
          </ac:spMkLst>
        </pc:spChg>
        <pc:spChg chg="mod">
          <ac:chgData name="Yasmin Nessa" userId="37e23abf-ea5d-407e-9fc0-5718d85131e3" providerId="ADAL" clId="{61D839FE-5B24-4FAF-96A8-EE4C0850D4DD}" dt="2024-04-24T09:01:39.163" v="1319" actId="1076"/>
          <ac:spMkLst>
            <pc:docMk/>
            <pc:sldMk cId="0" sldId="1976"/>
            <ac:spMk id="7" creationId="{00000000-0000-0000-0000-000000000000}"/>
          </ac:spMkLst>
        </pc:spChg>
        <pc:spChg chg="add mod">
          <ac:chgData name="Yasmin Nessa" userId="37e23abf-ea5d-407e-9fc0-5718d85131e3" providerId="ADAL" clId="{61D839FE-5B24-4FAF-96A8-EE4C0850D4DD}" dt="2024-04-24T15:06:04.442" v="2953" actId="1076"/>
          <ac:spMkLst>
            <pc:docMk/>
            <pc:sldMk cId="0" sldId="1976"/>
            <ac:spMk id="11" creationId="{8695C41F-B3F6-3DC2-775D-3AC459F732FC}"/>
          </ac:spMkLst>
        </pc:spChg>
      </pc:sldChg>
      <pc:sldChg chg="addSp delSp modSp del mod modCm">
        <pc:chgData name="Yasmin Nessa" userId="37e23abf-ea5d-407e-9fc0-5718d85131e3" providerId="ADAL" clId="{61D839FE-5B24-4FAF-96A8-EE4C0850D4DD}" dt="2024-04-23T09:44:03.836" v="25" actId="47"/>
        <pc:sldMkLst>
          <pc:docMk/>
          <pc:sldMk cId="2900220721" sldId="1977"/>
        </pc:sldMkLst>
        <pc:spChg chg="add mod">
          <ac:chgData name="Yasmin Nessa" userId="37e23abf-ea5d-407e-9fc0-5718d85131e3" providerId="ADAL" clId="{61D839FE-5B24-4FAF-96A8-EE4C0850D4DD}" dt="2024-04-23T09:43:59.662" v="22" actId="478"/>
          <ac:spMkLst>
            <pc:docMk/>
            <pc:sldMk cId="2900220721" sldId="1977"/>
            <ac:spMk id="3" creationId="{0849F90F-679F-6E67-89E2-4A6C33227DFF}"/>
          </ac:spMkLst>
        </pc:spChg>
        <pc:spChg chg="del">
          <ac:chgData name="Yasmin Nessa" userId="37e23abf-ea5d-407e-9fc0-5718d85131e3" providerId="ADAL" clId="{61D839FE-5B24-4FAF-96A8-EE4C0850D4DD}" dt="2024-04-23T09:43:59.662" v="22" actId="478"/>
          <ac:spMkLst>
            <pc:docMk/>
            <pc:sldMk cId="2900220721" sldId="1977"/>
            <ac:spMk id="6" creationId="{5B43B669-CB68-C8EC-3A7A-8B1DA0EA1141}"/>
          </ac:spMkLst>
        </pc:spChg>
        <pc:extLst>
          <p:ext xmlns:p="http://schemas.openxmlformats.org/presentationml/2006/main" uri="{D6D511B9-2390-475A-947B-AFAB55BFBCF1}">
            <pc226:cmChg xmlns:pc226="http://schemas.microsoft.com/office/powerpoint/2022/06/main/command" chg="mod">
              <pc226:chgData name="Yasmin Nessa" userId="37e23abf-ea5d-407e-9fc0-5718d85131e3" providerId="ADAL" clId="{61D839FE-5B24-4FAF-96A8-EE4C0850D4DD}" dt="2024-04-23T09:44:02.339" v="24"/>
              <pc2:cmMkLst xmlns:pc2="http://schemas.microsoft.com/office/powerpoint/2019/9/main/command">
                <pc:docMk/>
                <pc:sldMk cId="2900220721" sldId="1977"/>
                <pc2:cmMk id="{8304FCDA-C6C1-4DAC-BC6A-DEE4A8D2BE56}"/>
              </pc2:cmMkLst>
              <pc226:cmRplyChg chg="add">
                <pc226:chgData name="Yasmin Nessa" userId="37e23abf-ea5d-407e-9fc0-5718d85131e3" providerId="ADAL" clId="{61D839FE-5B24-4FAF-96A8-EE4C0850D4DD}" dt="2024-04-23T09:43:57.589" v="21"/>
                <pc2:cmRplyMkLst xmlns:pc2="http://schemas.microsoft.com/office/powerpoint/2019/9/main/command">
                  <pc:docMk/>
                  <pc:sldMk cId="2900220721" sldId="1977"/>
                  <pc2:cmMk id="{8304FCDA-C6C1-4DAC-BC6A-DEE4A8D2BE56}"/>
                  <pc2:cmRplyMk id="{BE196709-5860-4145-A358-3D74FCEDB255}"/>
                </pc2:cmRplyMkLst>
              </pc226:cmRplyChg>
            </pc226:cmChg>
          </p:ext>
        </pc:extLst>
      </pc:sldChg>
      <pc:sldChg chg="addSp delSp modSp mod delCm">
        <pc:chgData name="Yasmin Nessa" userId="37e23abf-ea5d-407e-9fc0-5718d85131e3" providerId="ADAL" clId="{61D839FE-5B24-4FAF-96A8-EE4C0850D4DD}" dt="2024-04-24T14:40:15.878" v="2835" actId="14100"/>
        <pc:sldMkLst>
          <pc:docMk/>
          <pc:sldMk cId="4072312042" sldId="1978"/>
        </pc:sldMkLst>
        <pc:spChg chg="add del mod">
          <ac:chgData name="Yasmin Nessa" userId="37e23abf-ea5d-407e-9fc0-5718d85131e3" providerId="ADAL" clId="{61D839FE-5B24-4FAF-96A8-EE4C0850D4DD}" dt="2024-04-24T13:13:10.487" v="2460" actId="478"/>
          <ac:spMkLst>
            <pc:docMk/>
            <pc:sldMk cId="4072312042" sldId="1978"/>
            <ac:spMk id="3" creationId="{871627F5-9EA4-4E58-C6B5-FFE6947DDCC3}"/>
          </ac:spMkLst>
        </pc:spChg>
        <pc:spChg chg="del">
          <ac:chgData name="Yasmin Nessa" userId="37e23abf-ea5d-407e-9fc0-5718d85131e3" providerId="ADAL" clId="{61D839FE-5B24-4FAF-96A8-EE4C0850D4DD}" dt="2024-04-24T13:12:59.714" v="2458" actId="478"/>
          <ac:spMkLst>
            <pc:docMk/>
            <pc:sldMk cId="4072312042" sldId="1978"/>
            <ac:spMk id="6" creationId="{C67F4DDE-0E88-70F6-6960-703064D99A48}"/>
          </ac:spMkLst>
        </pc:spChg>
        <pc:graphicFrameChg chg="add mod">
          <ac:chgData name="Yasmin Nessa" userId="37e23abf-ea5d-407e-9fc0-5718d85131e3" providerId="ADAL" clId="{61D839FE-5B24-4FAF-96A8-EE4C0850D4DD}" dt="2024-04-24T14:40:15.878" v="2835" actId="14100"/>
          <ac:graphicFrameMkLst>
            <pc:docMk/>
            <pc:sldMk cId="4072312042" sldId="1978"/>
            <ac:graphicFrameMk id="4" creationId="{A1AEB5FA-906F-F6A8-CEE4-E13146145D73}"/>
          </ac:graphicFrameMkLst>
        </pc:graphicFrameChg>
        <pc:picChg chg="del">
          <ac:chgData name="Yasmin Nessa" userId="37e23abf-ea5d-407e-9fc0-5718d85131e3" providerId="ADAL" clId="{61D839FE-5B24-4FAF-96A8-EE4C0850D4DD}" dt="2024-04-24T13:12:56.928" v="2457" actId="478"/>
          <ac:picMkLst>
            <pc:docMk/>
            <pc:sldMk cId="4072312042" sldId="1978"/>
            <ac:picMk id="5" creationId="{86ABEB27-FBFF-FAF6-53E5-0C295501D051}"/>
          </ac:picMkLst>
        </pc:picChg>
        <pc:extLst>
          <p:ext xmlns:p="http://schemas.openxmlformats.org/presentationml/2006/main" uri="{D6D511B9-2390-475A-947B-AFAB55BFBCF1}">
            <pc226:cmChg xmlns:pc226="http://schemas.microsoft.com/office/powerpoint/2022/06/main/command" chg="del">
              <pc226:chgData name="Yasmin Nessa" userId="37e23abf-ea5d-407e-9fc0-5718d85131e3" providerId="ADAL" clId="{61D839FE-5B24-4FAF-96A8-EE4C0850D4DD}" dt="2024-04-23T12:12:37.260" v="760"/>
              <pc2:cmMkLst xmlns:pc2="http://schemas.microsoft.com/office/powerpoint/2019/9/main/command">
                <pc:docMk/>
                <pc:sldMk cId="4072312042" sldId="1978"/>
                <pc2:cmMk id="{11B90553-BB8E-4513-8BBA-7A65FBE9B3BC}"/>
              </pc2:cmMkLst>
            </pc226:cmChg>
          </p:ext>
        </pc:extLst>
      </pc:sldChg>
      <pc:sldChg chg="addSp delSp modSp mod delCm modCm">
        <pc:chgData name="Yasmin Nessa" userId="37e23abf-ea5d-407e-9fc0-5718d85131e3" providerId="ADAL" clId="{61D839FE-5B24-4FAF-96A8-EE4C0850D4DD}" dt="2024-04-24T14:42:19.507" v="2853" actId="14100"/>
        <pc:sldMkLst>
          <pc:docMk/>
          <pc:sldMk cId="4097699390" sldId="1979"/>
        </pc:sldMkLst>
        <pc:spChg chg="del">
          <ac:chgData name="Yasmin Nessa" userId="37e23abf-ea5d-407e-9fc0-5718d85131e3" providerId="ADAL" clId="{61D839FE-5B24-4FAF-96A8-EE4C0850D4DD}" dt="2024-04-24T13:15:39.413" v="2506" actId="478"/>
          <ac:spMkLst>
            <pc:docMk/>
            <pc:sldMk cId="4097699390" sldId="1979"/>
            <ac:spMk id="2" creationId="{E5776F57-EEFB-70D9-F787-FDB1B9992CA5}"/>
          </ac:spMkLst>
        </pc:spChg>
        <pc:spChg chg="add mod">
          <ac:chgData name="Yasmin Nessa" userId="37e23abf-ea5d-407e-9fc0-5718d85131e3" providerId="ADAL" clId="{61D839FE-5B24-4FAF-96A8-EE4C0850D4DD}" dt="2024-04-23T09:59:31.317" v="357"/>
          <ac:spMkLst>
            <pc:docMk/>
            <pc:sldMk cId="4097699390" sldId="1979"/>
            <ac:spMk id="3" creationId="{FD79A1CA-7B8F-036E-190F-ED78846E44CD}"/>
          </ac:spMkLst>
        </pc:spChg>
        <pc:spChg chg="add del mod">
          <ac:chgData name="Yasmin Nessa" userId="37e23abf-ea5d-407e-9fc0-5718d85131e3" providerId="ADAL" clId="{61D839FE-5B24-4FAF-96A8-EE4C0850D4DD}" dt="2024-04-24T10:53:52.744" v="2025" actId="478"/>
          <ac:spMkLst>
            <pc:docMk/>
            <pc:sldMk cId="4097699390" sldId="1979"/>
            <ac:spMk id="4" creationId="{89E7263B-4FBD-95BA-F989-7396FE99F8ED}"/>
          </ac:spMkLst>
        </pc:spChg>
        <pc:spChg chg="del">
          <ac:chgData name="Yasmin Nessa" userId="37e23abf-ea5d-407e-9fc0-5718d85131e3" providerId="ADAL" clId="{61D839FE-5B24-4FAF-96A8-EE4C0850D4DD}" dt="2024-04-24T13:15:38.208" v="2505" actId="478"/>
          <ac:spMkLst>
            <pc:docMk/>
            <pc:sldMk cId="4097699390" sldId="1979"/>
            <ac:spMk id="6" creationId="{B0668332-5C45-553A-DB92-F65DE1C5700B}"/>
          </ac:spMkLst>
        </pc:spChg>
        <pc:spChg chg="add del mod">
          <ac:chgData name="Yasmin Nessa" userId="37e23abf-ea5d-407e-9fc0-5718d85131e3" providerId="ADAL" clId="{61D839FE-5B24-4FAF-96A8-EE4C0850D4DD}" dt="2024-04-24T13:15:36.345" v="2504" actId="478"/>
          <ac:spMkLst>
            <pc:docMk/>
            <pc:sldMk cId="4097699390" sldId="1979"/>
            <ac:spMk id="7" creationId="{A3626AF4-CD62-DA80-C0C2-2D0EBF8F0D9A}"/>
          </ac:spMkLst>
        </pc:spChg>
        <pc:graphicFrameChg chg="add mod">
          <ac:chgData name="Yasmin Nessa" userId="37e23abf-ea5d-407e-9fc0-5718d85131e3" providerId="ADAL" clId="{61D839FE-5B24-4FAF-96A8-EE4C0850D4DD}" dt="2024-04-24T14:42:19.507" v="2853" actId="14100"/>
          <ac:graphicFrameMkLst>
            <pc:docMk/>
            <pc:sldMk cId="4097699390" sldId="1979"/>
            <ac:graphicFrameMk id="8" creationId="{26C28708-1898-41A9-AFCF-A9B257FC0FE8}"/>
          </ac:graphicFrameMkLst>
        </pc:graphicFrameChg>
        <pc:picChg chg="del mod">
          <ac:chgData name="Yasmin Nessa" userId="37e23abf-ea5d-407e-9fc0-5718d85131e3" providerId="ADAL" clId="{61D839FE-5B24-4FAF-96A8-EE4C0850D4DD}" dt="2024-04-24T13:15:33.093" v="2503" actId="478"/>
          <ac:picMkLst>
            <pc:docMk/>
            <pc:sldMk cId="4097699390" sldId="1979"/>
            <ac:picMk id="5" creationId="{4371B115-7B42-432E-AF30-6FF120DEB401}"/>
          </ac:picMkLst>
        </pc:picChg>
        <pc:extLst>
          <p:ext xmlns:p="http://schemas.openxmlformats.org/presentationml/2006/main" uri="{D6D511B9-2390-475A-947B-AFAB55BFBCF1}">
            <pc226:cmChg xmlns:pc226="http://schemas.microsoft.com/office/powerpoint/2022/06/main/command" chg="del">
              <pc226:chgData name="Yasmin Nessa" userId="37e23abf-ea5d-407e-9fc0-5718d85131e3" providerId="ADAL" clId="{61D839FE-5B24-4FAF-96A8-EE4C0850D4DD}" dt="2024-04-24T13:15:30.637" v="2502"/>
              <pc2:cmMkLst xmlns:pc2="http://schemas.microsoft.com/office/powerpoint/2019/9/main/command">
                <pc:docMk/>
                <pc:sldMk cId="4097699390" sldId="1979"/>
                <pc2:cmMk id="{D5DCBD3E-C802-4622-92B1-134753B3D603}"/>
              </pc2:cmMkLst>
              <pc226:cmRplyChg chg="add">
                <pc226:chgData name="Yasmin Nessa" userId="37e23abf-ea5d-407e-9fc0-5718d85131e3" providerId="ADAL" clId="{61D839FE-5B24-4FAF-96A8-EE4C0850D4DD}" dt="2024-04-23T09:59:19.227" v="351"/>
                <pc2:cmRplyMkLst xmlns:pc2="http://schemas.microsoft.com/office/powerpoint/2019/9/main/command">
                  <pc:docMk/>
                  <pc:sldMk cId="4097699390" sldId="1979"/>
                  <pc2:cmMk id="{D5DCBD3E-C802-4622-92B1-134753B3D603}"/>
                  <pc2:cmRplyMk id="{1BD2D372-F3AB-4952-8C75-C93307D573EC}"/>
                </pc2:cmRplyMkLst>
              </pc226:cmRplyChg>
            </pc226:cmChg>
          </p:ext>
        </pc:extLst>
      </pc:sldChg>
      <pc:sldChg chg="addSp delSp modSp mod addCm delCm modCm">
        <pc:chgData name="Yasmin Nessa" userId="37e23abf-ea5d-407e-9fc0-5718d85131e3" providerId="ADAL" clId="{61D839FE-5B24-4FAF-96A8-EE4C0850D4DD}" dt="2024-04-24T13:18:45.835" v="2536" actId="14100"/>
        <pc:sldMkLst>
          <pc:docMk/>
          <pc:sldMk cId="3537896484" sldId="1980"/>
        </pc:sldMkLst>
        <pc:spChg chg="add del mod">
          <ac:chgData name="Yasmin Nessa" userId="37e23abf-ea5d-407e-9fc0-5718d85131e3" providerId="ADAL" clId="{61D839FE-5B24-4FAF-96A8-EE4C0850D4DD}" dt="2024-04-24T13:18:25.160" v="2533" actId="478"/>
          <ac:spMkLst>
            <pc:docMk/>
            <pc:sldMk cId="3537896484" sldId="1980"/>
            <ac:spMk id="3" creationId="{FE747F75-57BB-1F9C-2868-65E1B8B6FF80}"/>
          </ac:spMkLst>
        </pc:spChg>
        <pc:spChg chg="del">
          <ac:chgData name="Yasmin Nessa" userId="37e23abf-ea5d-407e-9fc0-5718d85131e3" providerId="ADAL" clId="{61D839FE-5B24-4FAF-96A8-EE4C0850D4DD}" dt="2024-04-24T13:18:22.442" v="2531" actId="478"/>
          <ac:spMkLst>
            <pc:docMk/>
            <pc:sldMk cId="3537896484" sldId="1980"/>
            <ac:spMk id="6" creationId="{72062111-D618-045A-77F9-6F5E3C4F59B8}"/>
          </ac:spMkLst>
        </pc:spChg>
        <pc:graphicFrameChg chg="add mod">
          <ac:chgData name="Yasmin Nessa" userId="37e23abf-ea5d-407e-9fc0-5718d85131e3" providerId="ADAL" clId="{61D839FE-5B24-4FAF-96A8-EE4C0850D4DD}" dt="2024-04-24T13:18:45.835" v="2536" actId="14100"/>
          <ac:graphicFrameMkLst>
            <pc:docMk/>
            <pc:sldMk cId="3537896484" sldId="1980"/>
            <ac:graphicFrameMk id="4" creationId="{8534BF12-7FB7-A0B2-0B2D-203C13030442}"/>
          </ac:graphicFrameMkLst>
        </pc:graphicFrameChg>
        <pc:picChg chg="del">
          <ac:chgData name="Yasmin Nessa" userId="37e23abf-ea5d-407e-9fc0-5718d85131e3" providerId="ADAL" clId="{61D839FE-5B24-4FAF-96A8-EE4C0850D4DD}" dt="2024-04-24T13:18:23.295" v="2532" actId="478"/>
          <ac:picMkLst>
            <pc:docMk/>
            <pc:sldMk cId="3537896484" sldId="1980"/>
            <ac:picMk id="5" creationId="{667144DA-EBBD-AE95-6403-D052A02C3EE4}"/>
          </ac:picMkLst>
        </pc:picChg>
        <pc:extLst>
          <p:ext xmlns:p="http://schemas.openxmlformats.org/presentationml/2006/main" uri="{D6D511B9-2390-475A-947B-AFAB55BFBCF1}">
            <pc226:cmChg xmlns:pc226="http://schemas.microsoft.com/office/powerpoint/2022/06/main/command" chg="add del">
              <pc226:chgData name="Yasmin Nessa" userId="37e23abf-ea5d-407e-9fc0-5718d85131e3" providerId="ADAL" clId="{61D839FE-5B24-4FAF-96A8-EE4C0850D4DD}" dt="2024-04-24T13:18:17.546" v="2530"/>
              <pc2:cmMkLst xmlns:pc2="http://schemas.microsoft.com/office/powerpoint/2019/9/main/command">
                <pc:docMk/>
                <pc:sldMk cId="3537896484" sldId="1980"/>
                <pc2:cmMk id="{6341145B-D87F-46B6-9985-50654CADB8AE}"/>
              </pc2:cmMkLst>
            </pc226:cmChg>
            <pc226:cmChg xmlns:pc226="http://schemas.microsoft.com/office/powerpoint/2022/06/main/command" chg="del mod">
              <pc226:chgData name="Yasmin Nessa" userId="37e23abf-ea5d-407e-9fc0-5718d85131e3" providerId="ADAL" clId="{61D839FE-5B24-4FAF-96A8-EE4C0850D4DD}" dt="2024-04-24T13:18:14.560" v="2529"/>
              <pc2:cmMkLst xmlns:pc2="http://schemas.microsoft.com/office/powerpoint/2019/9/main/command">
                <pc:docMk/>
                <pc:sldMk cId="3537896484" sldId="1980"/>
                <pc2:cmMk id="{27E2E9F5-90E7-4241-B9DC-03759408F16D}"/>
              </pc2:cmMkLst>
            </pc226:cmChg>
          </p:ext>
        </pc:extLst>
      </pc:sldChg>
      <pc:sldChg chg="addSp modSp new del">
        <pc:chgData name="Yasmin Nessa" userId="37e23abf-ea5d-407e-9fc0-5718d85131e3" providerId="ADAL" clId="{61D839FE-5B24-4FAF-96A8-EE4C0850D4DD}" dt="2024-04-23T09:40:04.625" v="10" actId="47"/>
        <pc:sldMkLst>
          <pc:docMk/>
          <pc:sldMk cId="2686677149" sldId="1982"/>
        </pc:sldMkLst>
        <pc:picChg chg="add mod">
          <ac:chgData name="Yasmin Nessa" userId="37e23abf-ea5d-407e-9fc0-5718d85131e3" providerId="ADAL" clId="{61D839FE-5B24-4FAF-96A8-EE4C0850D4DD}" dt="2024-04-23T09:39:38.634" v="1"/>
          <ac:picMkLst>
            <pc:docMk/>
            <pc:sldMk cId="2686677149" sldId="1982"/>
            <ac:picMk id="4" creationId="{F38C54AE-8780-98AA-2B49-83BA3D15B63A}"/>
          </ac:picMkLst>
        </pc:picChg>
      </pc:sldChg>
      <pc:sldChg chg="addSp modSp new mod ord setBg">
        <pc:chgData name="Yasmin Nessa" userId="37e23abf-ea5d-407e-9fc0-5718d85131e3" providerId="ADAL" clId="{61D839FE-5B24-4FAF-96A8-EE4C0850D4DD}" dt="2024-04-23T09:40:28.475" v="15" actId="14100"/>
        <pc:sldMkLst>
          <pc:docMk/>
          <pc:sldMk cId="2302421966" sldId="1983"/>
        </pc:sldMkLst>
        <pc:spChg chg="add">
          <ac:chgData name="Yasmin Nessa" userId="37e23abf-ea5d-407e-9fc0-5718d85131e3" providerId="ADAL" clId="{61D839FE-5B24-4FAF-96A8-EE4C0850D4DD}" dt="2024-04-23T09:39:54.532" v="6" actId="26606"/>
          <ac:spMkLst>
            <pc:docMk/>
            <pc:sldMk cId="2302421966" sldId="1983"/>
            <ac:spMk id="7" creationId="{42A4FC2C-047E-45A5-965D-8E1E3BF09BC6}"/>
          </ac:spMkLst>
        </pc:spChg>
        <pc:picChg chg="add mod">
          <ac:chgData name="Yasmin Nessa" userId="37e23abf-ea5d-407e-9fc0-5718d85131e3" providerId="ADAL" clId="{61D839FE-5B24-4FAF-96A8-EE4C0850D4DD}" dt="2024-04-23T09:40:28.475" v="15" actId="14100"/>
          <ac:picMkLst>
            <pc:docMk/>
            <pc:sldMk cId="2302421966" sldId="1983"/>
            <ac:picMk id="2" creationId="{FC5FD8DB-CCC3-B399-62D7-E5B0BCC332BF}"/>
          </ac:picMkLst>
        </pc:picChg>
      </pc:sldChg>
      <pc:sldChg chg="new del">
        <pc:chgData name="Yasmin Nessa" userId="37e23abf-ea5d-407e-9fc0-5718d85131e3" providerId="ADAL" clId="{61D839FE-5B24-4FAF-96A8-EE4C0850D4DD}" dt="2024-04-23T09:39:45.421" v="3" actId="680"/>
        <pc:sldMkLst>
          <pc:docMk/>
          <pc:sldMk cId="3023156175" sldId="1983"/>
        </pc:sldMkLst>
      </pc:sldChg>
      <pc:sldChg chg="delSp modSp add mod delCm modCm">
        <pc:chgData name="Yasmin Nessa" userId="37e23abf-ea5d-407e-9fc0-5718d85131e3" providerId="ADAL" clId="{61D839FE-5B24-4FAF-96A8-EE4C0850D4DD}" dt="2024-04-24T16:12:31.530" v="3014" actId="14100"/>
        <pc:sldMkLst>
          <pc:docMk/>
          <pc:sldMk cId="826681945" sldId="1984"/>
        </pc:sldMkLst>
        <pc:spChg chg="mod">
          <ac:chgData name="Yasmin Nessa" userId="37e23abf-ea5d-407e-9fc0-5718d85131e3" providerId="ADAL" clId="{61D839FE-5B24-4FAF-96A8-EE4C0850D4DD}" dt="2024-04-24T16:12:31.530" v="3014" actId="14100"/>
          <ac:spMkLst>
            <pc:docMk/>
            <pc:sldMk cId="826681945" sldId="1984"/>
            <ac:spMk id="2" creationId="{197A1FC7-06C1-88CE-FB34-C658638539F3}"/>
          </ac:spMkLst>
        </pc:spChg>
        <pc:spChg chg="mod">
          <ac:chgData name="Yasmin Nessa" userId="37e23abf-ea5d-407e-9fc0-5718d85131e3" providerId="ADAL" clId="{61D839FE-5B24-4FAF-96A8-EE4C0850D4DD}" dt="2024-04-24T10:13:07.619" v="1763" actId="20577"/>
          <ac:spMkLst>
            <pc:docMk/>
            <pc:sldMk cId="826681945" sldId="1984"/>
            <ac:spMk id="3" creationId="{B0AA93C4-1C1D-780B-11EF-F8D3529CA3D3}"/>
          </ac:spMkLst>
        </pc:spChg>
        <pc:picChg chg="del mod">
          <ac:chgData name="Yasmin Nessa" userId="37e23abf-ea5d-407e-9fc0-5718d85131e3" providerId="ADAL" clId="{61D839FE-5B24-4FAF-96A8-EE4C0850D4DD}" dt="2024-04-24T10:12:53.396" v="1751" actId="478"/>
          <ac:picMkLst>
            <pc:docMk/>
            <pc:sldMk cId="826681945" sldId="1984"/>
            <ac:picMk id="1026" creationId="{94646074-5596-EC01-A7C2-D2D89C52E183}"/>
          </ac:picMkLst>
        </pc:picChg>
        <pc:extLst>
          <p:ext xmlns:p="http://schemas.openxmlformats.org/presentationml/2006/main" uri="{D6D511B9-2390-475A-947B-AFAB55BFBCF1}">
            <pc226:cmChg xmlns:pc226="http://schemas.microsoft.com/office/powerpoint/2022/06/main/command" chg="del mod">
              <pc226:chgData name="Yasmin Nessa" userId="37e23abf-ea5d-407e-9fc0-5718d85131e3" providerId="ADAL" clId="{61D839FE-5B24-4FAF-96A8-EE4C0850D4DD}" dt="2024-04-24T09:01:31.470" v="1318"/>
              <pc2:cmMkLst xmlns:pc2="http://schemas.microsoft.com/office/powerpoint/2019/9/main/command">
                <pc:docMk/>
                <pc:sldMk cId="826681945" sldId="1984"/>
                <pc2:cmMk id="{A0D91DB1-034F-483B-9786-606B8DDDBF38}"/>
              </pc2:cmMkLst>
              <pc226:cmRplyChg chg="add">
                <pc226:chgData name="Yasmin Nessa" userId="37e23abf-ea5d-407e-9fc0-5718d85131e3" providerId="ADAL" clId="{61D839FE-5B24-4FAF-96A8-EE4C0850D4DD}" dt="2024-04-23T09:42:04.101" v="17"/>
                <pc2:cmRplyMkLst xmlns:pc2="http://schemas.microsoft.com/office/powerpoint/2019/9/main/command">
                  <pc:docMk/>
                  <pc:sldMk cId="826681945" sldId="1984"/>
                  <pc2:cmMk id="{A0D91DB1-034F-483B-9786-606B8DDDBF38}"/>
                  <pc2:cmRplyMk id="{A30A4400-1961-4EB5-BD93-E230CDFB1DE7}"/>
                </pc2:cmRplyMkLst>
              </pc226:cmRplyChg>
            </pc226:cmChg>
          </p:ext>
        </pc:extLst>
      </pc:sldChg>
      <pc:sldChg chg="addSp delSp modSp new mod ord setBg">
        <pc:chgData name="Yasmin Nessa" userId="37e23abf-ea5d-407e-9fc0-5718d85131e3" providerId="ADAL" clId="{61D839FE-5B24-4FAF-96A8-EE4C0850D4DD}" dt="2024-04-24T14:39:21.085" v="2827" actId="1076"/>
        <pc:sldMkLst>
          <pc:docMk/>
          <pc:sldMk cId="1710876919" sldId="1985"/>
        </pc:sldMkLst>
        <pc:spChg chg="del">
          <ac:chgData name="Yasmin Nessa" userId="37e23abf-ea5d-407e-9fc0-5718d85131e3" providerId="ADAL" clId="{61D839FE-5B24-4FAF-96A8-EE4C0850D4DD}" dt="2024-04-23T09:54:35.331" v="29" actId="26606"/>
          <ac:spMkLst>
            <pc:docMk/>
            <pc:sldMk cId="1710876919" sldId="1985"/>
            <ac:spMk id="2" creationId="{A0EF1CAD-004E-5A7D-F05F-9DF569237BDD}"/>
          </ac:spMkLst>
        </pc:spChg>
        <pc:spChg chg="del">
          <ac:chgData name="Yasmin Nessa" userId="37e23abf-ea5d-407e-9fc0-5718d85131e3" providerId="ADAL" clId="{61D839FE-5B24-4FAF-96A8-EE4C0850D4DD}" dt="2024-04-23T09:54:35.331" v="29" actId="26606"/>
          <ac:spMkLst>
            <pc:docMk/>
            <pc:sldMk cId="1710876919" sldId="1985"/>
            <ac:spMk id="3" creationId="{4F56CCCA-A796-C91A-3F78-9C17271E8E3E}"/>
          </ac:spMkLst>
        </pc:spChg>
        <pc:spChg chg="add del mod">
          <ac:chgData name="Yasmin Nessa" userId="37e23abf-ea5d-407e-9fc0-5718d85131e3" providerId="ADAL" clId="{61D839FE-5B24-4FAF-96A8-EE4C0850D4DD}" dt="2024-04-24T13:13:58.145" v="2469" actId="478"/>
          <ac:spMkLst>
            <pc:docMk/>
            <pc:sldMk cId="1710876919" sldId="1985"/>
            <ac:spMk id="3" creationId="{D39BD51F-DDEF-A317-6135-3BAD8B10E5A0}"/>
          </ac:spMkLst>
        </pc:spChg>
        <pc:spChg chg="add del mod">
          <ac:chgData name="Yasmin Nessa" userId="37e23abf-ea5d-407e-9fc0-5718d85131e3" providerId="ADAL" clId="{61D839FE-5B24-4FAF-96A8-EE4C0850D4DD}" dt="2024-04-24T13:14:00.001" v="2470" actId="478"/>
          <ac:spMkLst>
            <pc:docMk/>
            <pc:sldMk cId="1710876919" sldId="1985"/>
            <ac:spMk id="6" creationId="{07E99445-441F-4894-97FD-A63AF40CA2A8}"/>
          </ac:spMkLst>
        </pc:spChg>
        <pc:spChg chg="add del mod">
          <ac:chgData name="Yasmin Nessa" userId="37e23abf-ea5d-407e-9fc0-5718d85131e3" providerId="ADAL" clId="{61D839FE-5B24-4FAF-96A8-EE4C0850D4DD}" dt="2024-04-24T13:14:03.053" v="2471" actId="478"/>
          <ac:spMkLst>
            <pc:docMk/>
            <pc:sldMk cId="1710876919" sldId="1985"/>
            <ac:spMk id="7" creationId="{DA525982-9D4B-E88B-848A-1C8E0B47F7F1}"/>
          </ac:spMkLst>
        </pc:spChg>
        <pc:spChg chg="add">
          <ac:chgData name="Yasmin Nessa" userId="37e23abf-ea5d-407e-9fc0-5718d85131e3" providerId="ADAL" clId="{61D839FE-5B24-4FAF-96A8-EE4C0850D4DD}" dt="2024-04-23T09:54:39.456" v="30" actId="26606"/>
          <ac:spMkLst>
            <pc:docMk/>
            <pc:sldMk cId="1710876919" sldId="1985"/>
            <ac:spMk id="10" creationId="{42A4FC2C-047E-45A5-965D-8E1E3BF09BC6}"/>
          </ac:spMkLst>
        </pc:spChg>
        <pc:graphicFrameChg chg="add mod">
          <ac:chgData name="Yasmin Nessa" userId="37e23abf-ea5d-407e-9fc0-5718d85131e3" providerId="ADAL" clId="{61D839FE-5B24-4FAF-96A8-EE4C0850D4DD}" dt="2024-04-24T14:39:21.085" v="2827" actId="1076"/>
          <ac:graphicFrameMkLst>
            <pc:docMk/>
            <pc:sldMk cId="1710876919" sldId="1985"/>
            <ac:graphicFrameMk id="8" creationId="{8CD9437B-AD17-9EA6-3C65-0063FC87255A}"/>
          </ac:graphicFrameMkLst>
        </pc:graphicFrameChg>
        <pc:picChg chg="add del mod">
          <ac:chgData name="Yasmin Nessa" userId="37e23abf-ea5d-407e-9fc0-5718d85131e3" providerId="ADAL" clId="{61D839FE-5B24-4FAF-96A8-EE4C0850D4DD}" dt="2024-04-24T13:13:54.494" v="2468" actId="478"/>
          <ac:picMkLst>
            <pc:docMk/>
            <pc:sldMk cId="1710876919" sldId="1985"/>
            <ac:picMk id="5" creationId="{F18BC86B-204B-EBF4-F8F5-F9579DE70CBE}"/>
          </ac:picMkLst>
        </pc:picChg>
      </pc:sldChg>
      <pc:sldChg chg="addSp delSp modSp new del mod">
        <pc:chgData name="Yasmin Nessa" userId="37e23abf-ea5d-407e-9fc0-5718d85131e3" providerId="ADAL" clId="{61D839FE-5B24-4FAF-96A8-EE4C0850D4DD}" dt="2024-04-23T09:58:17.717" v="350" actId="47"/>
        <pc:sldMkLst>
          <pc:docMk/>
          <pc:sldMk cId="1353893661" sldId="1986"/>
        </pc:sldMkLst>
        <pc:spChg chg="mod">
          <ac:chgData name="Yasmin Nessa" userId="37e23abf-ea5d-407e-9fc0-5718d85131e3" providerId="ADAL" clId="{61D839FE-5B24-4FAF-96A8-EE4C0850D4DD}" dt="2024-04-23T09:56:32.890" v="60" actId="20577"/>
          <ac:spMkLst>
            <pc:docMk/>
            <pc:sldMk cId="1353893661" sldId="1986"/>
            <ac:spMk id="2" creationId="{EF0FB7F2-84FE-29B5-203A-5447227C3726}"/>
          </ac:spMkLst>
        </pc:spChg>
        <pc:spChg chg="del">
          <ac:chgData name="Yasmin Nessa" userId="37e23abf-ea5d-407e-9fc0-5718d85131e3" providerId="ADAL" clId="{61D839FE-5B24-4FAF-96A8-EE4C0850D4DD}" dt="2024-04-23T09:56:25.937" v="39" actId="478"/>
          <ac:spMkLst>
            <pc:docMk/>
            <pc:sldMk cId="1353893661" sldId="1986"/>
            <ac:spMk id="3" creationId="{819996AF-B390-FE66-E64F-AB5C6BD7CCE8}"/>
          </ac:spMkLst>
        </pc:spChg>
        <pc:spChg chg="add mod">
          <ac:chgData name="Yasmin Nessa" userId="37e23abf-ea5d-407e-9fc0-5718d85131e3" providerId="ADAL" clId="{61D839FE-5B24-4FAF-96A8-EE4C0850D4DD}" dt="2024-04-23T09:57:57.599" v="349" actId="20577"/>
          <ac:spMkLst>
            <pc:docMk/>
            <pc:sldMk cId="1353893661" sldId="1986"/>
            <ac:spMk id="4" creationId="{9E8E95F7-54FA-5160-D9BF-AB8A11DA9C81}"/>
          </ac:spMkLst>
        </pc:spChg>
      </pc:sldChg>
      <pc:sldChg chg="modSp new del mod">
        <pc:chgData name="Yasmin Nessa" userId="37e23abf-ea5d-407e-9fc0-5718d85131e3" providerId="ADAL" clId="{61D839FE-5B24-4FAF-96A8-EE4C0850D4DD}" dt="2024-04-23T12:05:02.714" v="757" actId="47"/>
        <pc:sldMkLst>
          <pc:docMk/>
          <pc:sldMk cId="747944300" sldId="1987"/>
        </pc:sldMkLst>
        <pc:spChg chg="mod">
          <ac:chgData name="Yasmin Nessa" userId="37e23abf-ea5d-407e-9fc0-5718d85131e3" providerId="ADAL" clId="{61D839FE-5B24-4FAF-96A8-EE4C0850D4DD}" dt="2024-04-23T09:56:46.161" v="96" actId="20577"/>
          <ac:spMkLst>
            <pc:docMk/>
            <pc:sldMk cId="747944300" sldId="1987"/>
            <ac:spMk id="2" creationId="{FC3A330B-C298-BEA3-CB7D-FFC341A8467D}"/>
          </ac:spMkLst>
        </pc:spChg>
      </pc:sldChg>
      <pc:sldChg chg="addSp delSp modSp new del mod">
        <pc:chgData name="Yasmin Nessa" userId="37e23abf-ea5d-407e-9fc0-5718d85131e3" providerId="ADAL" clId="{61D839FE-5B24-4FAF-96A8-EE4C0850D4DD}" dt="2024-04-23T12:32:24.787" v="767" actId="47"/>
        <pc:sldMkLst>
          <pc:docMk/>
          <pc:sldMk cId="241261439" sldId="1988"/>
        </pc:sldMkLst>
        <pc:spChg chg="del">
          <ac:chgData name="Yasmin Nessa" userId="37e23abf-ea5d-407e-9fc0-5718d85131e3" providerId="ADAL" clId="{61D839FE-5B24-4FAF-96A8-EE4C0850D4DD}" dt="2024-04-23T10:12:24.787" v="407"/>
          <ac:spMkLst>
            <pc:docMk/>
            <pc:sldMk cId="241261439" sldId="1988"/>
            <ac:spMk id="2" creationId="{E960ED60-0ED3-FBE5-C300-CF9149057C05}"/>
          </ac:spMkLst>
        </pc:spChg>
        <pc:spChg chg="add mod">
          <ac:chgData name="Yasmin Nessa" userId="37e23abf-ea5d-407e-9fc0-5718d85131e3" providerId="ADAL" clId="{61D839FE-5B24-4FAF-96A8-EE4C0850D4DD}" dt="2024-04-23T10:12:38.464" v="435" actId="20577"/>
          <ac:spMkLst>
            <pc:docMk/>
            <pc:sldMk cId="241261439" sldId="1988"/>
            <ac:spMk id="4" creationId="{2D08F1E4-5A46-CD91-8D3D-65D77836BB6D}"/>
          </ac:spMkLst>
        </pc:spChg>
      </pc:sldChg>
      <pc:sldChg chg="addSp delSp modSp new del mod setBg">
        <pc:chgData name="Yasmin Nessa" userId="37e23abf-ea5d-407e-9fc0-5718d85131e3" providerId="ADAL" clId="{61D839FE-5B24-4FAF-96A8-EE4C0850D4DD}" dt="2024-04-23T13:41:26.640" v="1104" actId="47"/>
        <pc:sldMkLst>
          <pc:docMk/>
          <pc:sldMk cId="558876938" sldId="1989"/>
        </pc:sldMkLst>
        <pc:spChg chg="del">
          <ac:chgData name="Yasmin Nessa" userId="37e23abf-ea5d-407e-9fc0-5718d85131e3" providerId="ADAL" clId="{61D839FE-5B24-4FAF-96A8-EE4C0850D4DD}" dt="2024-04-23T10:18:32.414" v="438" actId="26606"/>
          <ac:spMkLst>
            <pc:docMk/>
            <pc:sldMk cId="558876938" sldId="1989"/>
            <ac:spMk id="2" creationId="{6E5FA2FC-F7EA-7B96-7628-E3142FFF3429}"/>
          </ac:spMkLst>
        </pc:spChg>
        <pc:spChg chg="del">
          <ac:chgData name="Yasmin Nessa" userId="37e23abf-ea5d-407e-9fc0-5718d85131e3" providerId="ADAL" clId="{61D839FE-5B24-4FAF-96A8-EE4C0850D4DD}" dt="2024-04-23T10:18:32.414" v="438" actId="26606"/>
          <ac:spMkLst>
            <pc:docMk/>
            <pc:sldMk cId="558876938" sldId="1989"/>
            <ac:spMk id="3" creationId="{4E46A32C-7CB1-CE4D-294F-6739167B82DC}"/>
          </ac:spMkLst>
        </pc:spChg>
        <pc:spChg chg="add mod">
          <ac:chgData name="Yasmin Nessa" userId="37e23abf-ea5d-407e-9fc0-5718d85131e3" providerId="ADAL" clId="{61D839FE-5B24-4FAF-96A8-EE4C0850D4DD}" dt="2024-04-23T10:18:38.481" v="439"/>
          <ac:spMkLst>
            <pc:docMk/>
            <pc:sldMk cId="558876938" sldId="1989"/>
            <ac:spMk id="6" creationId="{E51724A6-0E95-1C9E-BE09-44E394E46E84}"/>
          </ac:spMkLst>
        </pc:spChg>
        <pc:spChg chg="add">
          <ac:chgData name="Yasmin Nessa" userId="37e23abf-ea5d-407e-9fc0-5718d85131e3" providerId="ADAL" clId="{61D839FE-5B24-4FAF-96A8-EE4C0850D4DD}" dt="2024-04-23T10:18:32.414" v="438" actId="26606"/>
          <ac:spMkLst>
            <pc:docMk/>
            <pc:sldMk cId="558876938" sldId="1989"/>
            <ac:spMk id="10" creationId="{42A4FC2C-047E-45A5-965D-8E1E3BF09BC6}"/>
          </ac:spMkLst>
        </pc:spChg>
        <pc:picChg chg="add mod">
          <ac:chgData name="Yasmin Nessa" userId="37e23abf-ea5d-407e-9fc0-5718d85131e3" providerId="ADAL" clId="{61D839FE-5B24-4FAF-96A8-EE4C0850D4DD}" dt="2024-04-23T10:18:32.414" v="438" actId="26606"/>
          <ac:picMkLst>
            <pc:docMk/>
            <pc:sldMk cId="558876938" sldId="1989"/>
            <ac:picMk id="5" creationId="{3D66CE0A-AAEC-EFD3-7803-71B4E05AA61F}"/>
          </ac:picMkLst>
        </pc:picChg>
      </pc:sldChg>
      <pc:sldChg chg="addSp delSp modSp new del mod setBg">
        <pc:chgData name="Yasmin Nessa" userId="37e23abf-ea5d-407e-9fc0-5718d85131e3" providerId="ADAL" clId="{61D839FE-5B24-4FAF-96A8-EE4C0850D4DD}" dt="2024-04-23T13:41:27.476" v="1105" actId="47"/>
        <pc:sldMkLst>
          <pc:docMk/>
          <pc:sldMk cId="1939183456" sldId="1990"/>
        </pc:sldMkLst>
        <pc:spChg chg="del">
          <ac:chgData name="Yasmin Nessa" userId="37e23abf-ea5d-407e-9fc0-5718d85131e3" providerId="ADAL" clId="{61D839FE-5B24-4FAF-96A8-EE4C0850D4DD}" dt="2024-04-23T10:23:10.998" v="626" actId="26606"/>
          <ac:spMkLst>
            <pc:docMk/>
            <pc:sldMk cId="1939183456" sldId="1990"/>
            <ac:spMk id="2" creationId="{3F8D8A12-B9B9-3F36-5F72-713E626A80FB}"/>
          </ac:spMkLst>
        </pc:spChg>
        <pc:spChg chg="del">
          <ac:chgData name="Yasmin Nessa" userId="37e23abf-ea5d-407e-9fc0-5718d85131e3" providerId="ADAL" clId="{61D839FE-5B24-4FAF-96A8-EE4C0850D4DD}" dt="2024-04-23T10:23:10.998" v="626" actId="26606"/>
          <ac:spMkLst>
            <pc:docMk/>
            <pc:sldMk cId="1939183456" sldId="1990"/>
            <ac:spMk id="3" creationId="{7499832A-1D69-1FB2-28FF-1B5E42D7457E}"/>
          </ac:spMkLst>
        </pc:spChg>
        <pc:spChg chg="add mod">
          <ac:chgData name="Yasmin Nessa" userId="37e23abf-ea5d-407e-9fc0-5718d85131e3" providerId="ADAL" clId="{61D839FE-5B24-4FAF-96A8-EE4C0850D4DD}" dt="2024-04-23T10:23:16.891" v="628"/>
          <ac:spMkLst>
            <pc:docMk/>
            <pc:sldMk cId="1939183456" sldId="1990"/>
            <ac:spMk id="6" creationId="{16D35D93-8B34-29FC-04C7-50B574737466}"/>
          </ac:spMkLst>
        </pc:spChg>
        <pc:spChg chg="add">
          <ac:chgData name="Yasmin Nessa" userId="37e23abf-ea5d-407e-9fc0-5718d85131e3" providerId="ADAL" clId="{61D839FE-5B24-4FAF-96A8-EE4C0850D4DD}" dt="2024-04-23T10:23:10.998" v="626" actId="26606"/>
          <ac:spMkLst>
            <pc:docMk/>
            <pc:sldMk cId="1939183456" sldId="1990"/>
            <ac:spMk id="10" creationId="{42A4FC2C-047E-45A5-965D-8E1E3BF09BC6}"/>
          </ac:spMkLst>
        </pc:spChg>
        <pc:picChg chg="add mod">
          <ac:chgData name="Yasmin Nessa" userId="37e23abf-ea5d-407e-9fc0-5718d85131e3" providerId="ADAL" clId="{61D839FE-5B24-4FAF-96A8-EE4C0850D4DD}" dt="2024-04-23T10:23:20.052" v="630" actId="1076"/>
          <ac:picMkLst>
            <pc:docMk/>
            <pc:sldMk cId="1939183456" sldId="1990"/>
            <ac:picMk id="5" creationId="{2DD233AC-6C1B-9C3B-F392-20147FCDA731}"/>
          </ac:picMkLst>
        </pc:picChg>
      </pc:sldChg>
      <pc:sldChg chg="addSp delSp modSp add mod">
        <pc:chgData name="Yasmin Nessa" userId="37e23abf-ea5d-407e-9fc0-5718d85131e3" providerId="ADAL" clId="{61D839FE-5B24-4FAF-96A8-EE4C0850D4DD}" dt="2024-04-24T11:30:17.542" v="2445" actId="1076"/>
        <pc:sldMkLst>
          <pc:docMk/>
          <pc:sldMk cId="2255047037" sldId="1991"/>
        </pc:sldMkLst>
        <pc:spChg chg="add del mod">
          <ac:chgData name="Yasmin Nessa" userId="37e23abf-ea5d-407e-9fc0-5718d85131e3" providerId="ADAL" clId="{61D839FE-5B24-4FAF-96A8-EE4C0850D4DD}" dt="2024-04-24T11:29:10.454" v="2395"/>
          <ac:spMkLst>
            <pc:docMk/>
            <pc:sldMk cId="2255047037" sldId="1991"/>
            <ac:spMk id="2" creationId="{81EC4474-EFD9-F4F3-486F-77E4136FBF9F}"/>
          </ac:spMkLst>
        </pc:spChg>
        <pc:spChg chg="add mod">
          <ac:chgData name="Yasmin Nessa" userId="37e23abf-ea5d-407e-9fc0-5718d85131e3" providerId="ADAL" clId="{61D839FE-5B24-4FAF-96A8-EE4C0850D4DD}" dt="2024-04-24T11:30:17.542" v="2445" actId="1076"/>
          <ac:spMkLst>
            <pc:docMk/>
            <pc:sldMk cId="2255047037" sldId="1991"/>
            <ac:spMk id="3" creationId="{8289FAC7-C90A-C29D-180C-5386CA01CDDD}"/>
          </ac:spMkLst>
        </pc:spChg>
        <pc:spChg chg="mod">
          <ac:chgData name="Yasmin Nessa" userId="37e23abf-ea5d-407e-9fc0-5718d85131e3" providerId="ADAL" clId="{61D839FE-5B24-4FAF-96A8-EE4C0850D4DD}" dt="2024-04-24T11:29:51.664" v="2437" actId="27636"/>
          <ac:spMkLst>
            <pc:docMk/>
            <pc:sldMk cId="2255047037" sldId="1991"/>
            <ac:spMk id="5" creationId="{4709627A-A65B-992A-7D69-66802E6413E2}"/>
          </ac:spMkLst>
        </pc:spChg>
      </pc:sldChg>
      <pc:sldChg chg="addSp delSp modSp new mod">
        <pc:chgData name="Yasmin Nessa" userId="37e23abf-ea5d-407e-9fc0-5718d85131e3" providerId="ADAL" clId="{61D839FE-5B24-4FAF-96A8-EE4C0850D4DD}" dt="2024-04-24T21:03:27.040" v="3068" actId="20577"/>
        <pc:sldMkLst>
          <pc:docMk/>
          <pc:sldMk cId="2955523060" sldId="1992"/>
        </pc:sldMkLst>
        <pc:spChg chg="del">
          <ac:chgData name="Yasmin Nessa" userId="37e23abf-ea5d-407e-9fc0-5718d85131e3" providerId="ADAL" clId="{61D839FE-5B24-4FAF-96A8-EE4C0850D4DD}" dt="2024-04-23T11:54:18.103" v="663" actId="478"/>
          <ac:spMkLst>
            <pc:docMk/>
            <pc:sldMk cId="2955523060" sldId="1992"/>
            <ac:spMk id="2" creationId="{48DD2E7A-6BD3-6EAB-49E6-21B75F9357DC}"/>
          </ac:spMkLst>
        </pc:spChg>
        <pc:spChg chg="del">
          <ac:chgData name="Yasmin Nessa" userId="37e23abf-ea5d-407e-9fc0-5718d85131e3" providerId="ADAL" clId="{61D839FE-5B24-4FAF-96A8-EE4C0850D4DD}" dt="2024-04-23T11:54:19.807" v="664" actId="478"/>
          <ac:spMkLst>
            <pc:docMk/>
            <pc:sldMk cId="2955523060" sldId="1992"/>
            <ac:spMk id="3" creationId="{B0658DAD-F0A1-6A47-02AB-F01939CA198B}"/>
          </ac:spMkLst>
        </pc:spChg>
        <pc:graphicFrameChg chg="add mod modGraphic">
          <ac:chgData name="Yasmin Nessa" userId="37e23abf-ea5d-407e-9fc0-5718d85131e3" providerId="ADAL" clId="{61D839FE-5B24-4FAF-96A8-EE4C0850D4DD}" dt="2024-04-24T21:03:27.040" v="3068" actId="20577"/>
          <ac:graphicFrameMkLst>
            <pc:docMk/>
            <pc:sldMk cId="2955523060" sldId="1992"/>
            <ac:graphicFrameMk id="4" creationId="{183AF967-5818-01B5-1872-C0E5B2DC8E30}"/>
          </ac:graphicFrameMkLst>
        </pc:graphicFrameChg>
        <pc:graphicFrameChg chg="add mod modGraphic">
          <ac:chgData name="Yasmin Nessa" userId="37e23abf-ea5d-407e-9fc0-5718d85131e3" providerId="ADAL" clId="{61D839FE-5B24-4FAF-96A8-EE4C0850D4DD}" dt="2024-04-23T11:55:41.752" v="687" actId="2711"/>
          <ac:graphicFrameMkLst>
            <pc:docMk/>
            <pc:sldMk cId="2955523060" sldId="1992"/>
            <ac:graphicFrameMk id="5" creationId="{9714771A-5AFD-2B97-1FD0-40153983539C}"/>
          </ac:graphicFrameMkLst>
        </pc:graphicFrameChg>
      </pc:sldChg>
      <pc:sldChg chg="addSp delSp modSp new mod">
        <pc:chgData name="Yasmin Nessa" userId="37e23abf-ea5d-407e-9fc0-5718d85131e3" providerId="ADAL" clId="{61D839FE-5B24-4FAF-96A8-EE4C0850D4DD}" dt="2024-04-23T11:56:54.488" v="703" actId="1076"/>
        <pc:sldMkLst>
          <pc:docMk/>
          <pc:sldMk cId="3711365377" sldId="1993"/>
        </pc:sldMkLst>
        <pc:spChg chg="del">
          <ac:chgData name="Yasmin Nessa" userId="37e23abf-ea5d-407e-9fc0-5718d85131e3" providerId="ADAL" clId="{61D839FE-5B24-4FAF-96A8-EE4C0850D4DD}" dt="2024-04-23T11:55:52.594" v="690" actId="478"/>
          <ac:spMkLst>
            <pc:docMk/>
            <pc:sldMk cId="3711365377" sldId="1993"/>
            <ac:spMk id="2" creationId="{2693703D-5C07-45EC-5794-C176D9723009}"/>
          </ac:spMkLst>
        </pc:spChg>
        <pc:spChg chg="del">
          <ac:chgData name="Yasmin Nessa" userId="37e23abf-ea5d-407e-9fc0-5718d85131e3" providerId="ADAL" clId="{61D839FE-5B24-4FAF-96A8-EE4C0850D4DD}" dt="2024-04-23T11:55:54.739" v="691" actId="478"/>
          <ac:spMkLst>
            <pc:docMk/>
            <pc:sldMk cId="3711365377" sldId="1993"/>
            <ac:spMk id="3" creationId="{06C67588-8B3C-EEC5-A3D4-18C4C5243B11}"/>
          </ac:spMkLst>
        </pc:spChg>
        <pc:graphicFrameChg chg="add mod modGraphic">
          <ac:chgData name="Yasmin Nessa" userId="37e23abf-ea5d-407e-9fc0-5718d85131e3" providerId="ADAL" clId="{61D839FE-5B24-4FAF-96A8-EE4C0850D4DD}" dt="2024-04-23T11:56:54.488" v="703" actId="1076"/>
          <ac:graphicFrameMkLst>
            <pc:docMk/>
            <pc:sldMk cId="3711365377" sldId="1993"/>
            <ac:graphicFrameMk id="4" creationId="{4886BAE7-1240-A0E5-9893-7217E89AB95B}"/>
          </ac:graphicFrameMkLst>
        </pc:graphicFrameChg>
      </pc:sldChg>
      <pc:sldChg chg="addSp delSp modSp new mod">
        <pc:chgData name="Yasmin Nessa" userId="37e23abf-ea5d-407e-9fc0-5718d85131e3" providerId="ADAL" clId="{61D839FE-5B24-4FAF-96A8-EE4C0850D4DD}" dt="2024-04-23T11:57:46.094" v="717" actId="255"/>
        <pc:sldMkLst>
          <pc:docMk/>
          <pc:sldMk cId="1684885824" sldId="1994"/>
        </pc:sldMkLst>
        <pc:spChg chg="del">
          <ac:chgData name="Yasmin Nessa" userId="37e23abf-ea5d-407e-9fc0-5718d85131e3" providerId="ADAL" clId="{61D839FE-5B24-4FAF-96A8-EE4C0850D4DD}" dt="2024-04-23T11:57:08.473" v="707" actId="478"/>
          <ac:spMkLst>
            <pc:docMk/>
            <pc:sldMk cId="1684885824" sldId="1994"/>
            <ac:spMk id="2" creationId="{4B4ED712-A3E6-3B13-E504-E441A470C917}"/>
          </ac:spMkLst>
        </pc:spChg>
        <pc:spChg chg="del mod">
          <ac:chgData name="Yasmin Nessa" userId="37e23abf-ea5d-407e-9fc0-5718d85131e3" providerId="ADAL" clId="{61D839FE-5B24-4FAF-96A8-EE4C0850D4DD}" dt="2024-04-23T11:57:06.900" v="706" actId="478"/>
          <ac:spMkLst>
            <pc:docMk/>
            <pc:sldMk cId="1684885824" sldId="1994"/>
            <ac:spMk id="3" creationId="{4DB2452E-5209-B6B9-5835-411FF2A0661A}"/>
          </ac:spMkLst>
        </pc:spChg>
        <pc:graphicFrameChg chg="add mod modGraphic">
          <ac:chgData name="Yasmin Nessa" userId="37e23abf-ea5d-407e-9fc0-5718d85131e3" providerId="ADAL" clId="{61D839FE-5B24-4FAF-96A8-EE4C0850D4DD}" dt="2024-04-23T11:57:22.589" v="712" actId="255"/>
          <ac:graphicFrameMkLst>
            <pc:docMk/>
            <pc:sldMk cId="1684885824" sldId="1994"/>
            <ac:graphicFrameMk id="4" creationId="{7C483A18-72BC-1F54-1F30-E7230E664F70}"/>
          </ac:graphicFrameMkLst>
        </pc:graphicFrameChg>
        <pc:graphicFrameChg chg="add mod modGraphic">
          <ac:chgData name="Yasmin Nessa" userId="37e23abf-ea5d-407e-9fc0-5718d85131e3" providerId="ADAL" clId="{61D839FE-5B24-4FAF-96A8-EE4C0850D4DD}" dt="2024-04-23T11:57:46.094" v="717" actId="255"/>
          <ac:graphicFrameMkLst>
            <pc:docMk/>
            <pc:sldMk cId="1684885824" sldId="1994"/>
            <ac:graphicFrameMk id="5" creationId="{A3A1930F-F3EB-AC9D-2ABA-97B8C468AEF9}"/>
          </ac:graphicFrameMkLst>
        </pc:graphicFrameChg>
      </pc:sldChg>
      <pc:sldChg chg="addSp delSp modSp new mod">
        <pc:chgData name="Yasmin Nessa" userId="37e23abf-ea5d-407e-9fc0-5718d85131e3" providerId="ADAL" clId="{61D839FE-5B24-4FAF-96A8-EE4C0850D4DD}" dt="2024-04-23T11:59:16.446" v="732" actId="1076"/>
        <pc:sldMkLst>
          <pc:docMk/>
          <pc:sldMk cId="2243920861" sldId="1995"/>
        </pc:sldMkLst>
        <pc:spChg chg="del">
          <ac:chgData name="Yasmin Nessa" userId="37e23abf-ea5d-407e-9fc0-5718d85131e3" providerId="ADAL" clId="{61D839FE-5B24-4FAF-96A8-EE4C0850D4DD}" dt="2024-04-23T11:57:53.234" v="719" actId="478"/>
          <ac:spMkLst>
            <pc:docMk/>
            <pc:sldMk cId="2243920861" sldId="1995"/>
            <ac:spMk id="2" creationId="{1D1D2015-649E-A458-D65F-6F79F270D808}"/>
          </ac:spMkLst>
        </pc:spChg>
        <pc:spChg chg="del">
          <ac:chgData name="Yasmin Nessa" userId="37e23abf-ea5d-407e-9fc0-5718d85131e3" providerId="ADAL" clId="{61D839FE-5B24-4FAF-96A8-EE4C0850D4DD}" dt="2024-04-23T11:57:54.259" v="720" actId="478"/>
          <ac:spMkLst>
            <pc:docMk/>
            <pc:sldMk cId="2243920861" sldId="1995"/>
            <ac:spMk id="3" creationId="{170A033E-7828-CF1B-F34A-3CABA9E73B9C}"/>
          </ac:spMkLst>
        </pc:spChg>
        <pc:graphicFrameChg chg="add mod modGraphic">
          <ac:chgData name="Yasmin Nessa" userId="37e23abf-ea5d-407e-9fc0-5718d85131e3" providerId="ADAL" clId="{61D839FE-5B24-4FAF-96A8-EE4C0850D4DD}" dt="2024-04-23T11:59:16.446" v="732" actId="1076"/>
          <ac:graphicFrameMkLst>
            <pc:docMk/>
            <pc:sldMk cId="2243920861" sldId="1995"/>
            <ac:graphicFrameMk id="4" creationId="{A8263700-1409-46CC-A630-B5DEB2551161}"/>
          </ac:graphicFrameMkLst>
        </pc:graphicFrameChg>
      </pc:sldChg>
      <pc:sldChg chg="addSp delSp modSp new mod">
        <pc:chgData name="Yasmin Nessa" userId="37e23abf-ea5d-407e-9fc0-5718d85131e3" providerId="ADAL" clId="{61D839FE-5B24-4FAF-96A8-EE4C0850D4DD}" dt="2024-04-23T12:00:00.315" v="742" actId="14734"/>
        <pc:sldMkLst>
          <pc:docMk/>
          <pc:sldMk cId="128652203" sldId="1996"/>
        </pc:sldMkLst>
        <pc:spChg chg="del">
          <ac:chgData name="Yasmin Nessa" userId="37e23abf-ea5d-407e-9fc0-5718d85131e3" providerId="ADAL" clId="{61D839FE-5B24-4FAF-96A8-EE4C0850D4DD}" dt="2024-04-23T11:59:29.417" v="734" actId="478"/>
          <ac:spMkLst>
            <pc:docMk/>
            <pc:sldMk cId="128652203" sldId="1996"/>
            <ac:spMk id="2" creationId="{EC7DBB52-88B7-9D8C-F12A-88BA6B8CF475}"/>
          </ac:spMkLst>
        </pc:spChg>
        <pc:spChg chg="del">
          <ac:chgData name="Yasmin Nessa" userId="37e23abf-ea5d-407e-9fc0-5718d85131e3" providerId="ADAL" clId="{61D839FE-5B24-4FAF-96A8-EE4C0850D4DD}" dt="2024-04-23T11:59:31.513" v="735" actId="478"/>
          <ac:spMkLst>
            <pc:docMk/>
            <pc:sldMk cId="128652203" sldId="1996"/>
            <ac:spMk id="3" creationId="{C8029EEA-443A-A1B7-387B-6A2A461D09A0}"/>
          </ac:spMkLst>
        </pc:spChg>
        <pc:graphicFrameChg chg="add mod modGraphic">
          <ac:chgData name="Yasmin Nessa" userId="37e23abf-ea5d-407e-9fc0-5718d85131e3" providerId="ADAL" clId="{61D839FE-5B24-4FAF-96A8-EE4C0850D4DD}" dt="2024-04-23T12:00:00.315" v="742" actId="14734"/>
          <ac:graphicFrameMkLst>
            <pc:docMk/>
            <pc:sldMk cId="128652203" sldId="1996"/>
            <ac:graphicFrameMk id="4" creationId="{E86AB8A3-B4B6-F8AA-EA32-95B93DF1EB8D}"/>
          </ac:graphicFrameMkLst>
        </pc:graphicFrameChg>
      </pc:sldChg>
      <pc:sldChg chg="addSp delSp modSp new mod">
        <pc:chgData name="Yasmin Nessa" userId="37e23abf-ea5d-407e-9fc0-5718d85131e3" providerId="ADAL" clId="{61D839FE-5B24-4FAF-96A8-EE4C0850D4DD}" dt="2024-04-23T12:00:50.642" v="753" actId="14100"/>
        <pc:sldMkLst>
          <pc:docMk/>
          <pc:sldMk cId="97778715" sldId="1997"/>
        </pc:sldMkLst>
        <pc:spChg chg="del">
          <ac:chgData name="Yasmin Nessa" userId="37e23abf-ea5d-407e-9fc0-5718d85131e3" providerId="ADAL" clId="{61D839FE-5B24-4FAF-96A8-EE4C0850D4DD}" dt="2024-04-23T12:00:20.176" v="746" actId="478"/>
          <ac:spMkLst>
            <pc:docMk/>
            <pc:sldMk cId="97778715" sldId="1997"/>
            <ac:spMk id="2" creationId="{B4262B51-50CF-BD82-6E53-F8689E879485}"/>
          </ac:spMkLst>
        </pc:spChg>
        <pc:spChg chg="del mod">
          <ac:chgData name="Yasmin Nessa" userId="37e23abf-ea5d-407e-9fc0-5718d85131e3" providerId="ADAL" clId="{61D839FE-5B24-4FAF-96A8-EE4C0850D4DD}" dt="2024-04-23T12:00:18.581" v="745" actId="478"/>
          <ac:spMkLst>
            <pc:docMk/>
            <pc:sldMk cId="97778715" sldId="1997"/>
            <ac:spMk id="3" creationId="{62BD0A2B-7A09-DBC5-31F0-BF97888FC5D1}"/>
          </ac:spMkLst>
        </pc:spChg>
        <pc:graphicFrameChg chg="add mod modGraphic">
          <ac:chgData name="Yasmin Nessa" userId="37e23abf-ea5d-407e-9fc0-5718d85131e3" providerId="ADAL" clId="{61D839FE-5B24-4FAF-96A8-EE4C0850D4DD}" dt="2024-04-23T12:00:50.642" v="753" actId="14100"/>
          <ac:graphicFrameMkLst>
            <pc:docMk/>
            <pc:sldMk cId="97778715" sldId="1997"/>
            <ac:graphicFrameMk id="4" creationId="{064D7B16-7490-1900-45A3-E7717D67CD65}"/>
          </ac:graphicFrameMkLst>
        </pc:graphicFrameChg>
      </pc:sldChg>
      <pc:sldChg chg="addSp delSp modSp new mod ord">
        <pc:chgData name="Yasmin Nessa" userId="37e23abf-ea5d-407e-9fc0-5718d85131e3" providerId="ADAL" clId="{61D839FE-5B24-4FAF-96A8-EE4C0850D4DD}" dt="2024-04-24T17:14:20.006" v="3059"/>
        <pc:sldMkLst>
          <pc:docMk/>
          <pc:sldMk cId="1861327647" sldId="1998"/>
        </pc:sldMkLst>
        <pc:spChg chg="mod">
          <ac:chgData name="Yasmin Nessa" userId="37e23abf-ea5d-407e-9fc0-5718d85131e3" providerId="ADAL" clId="{61D839FE-5B24-4FAF-96A8-EE4C0850D4DD}" dt="2024-04-23T12:33:20.963" v="817" actId="255"/>
          <ac:spMkLst>
            <pc:docMk/>
            <pc:sldMk cId="1861327647" sldId="1998"/>
            <ac:spMk id="2" creationId="{342194C3-D73A-AB94-903D-EF4DDFF91E95}"/>
          </ac:spMkLst>
        </pc:spChg>
        <pc:spChg chg="del">
          <ac:chgData name="Yasmin Nessa" userId="37e23abf-ea5d-407e-9fc0-5718d85131e3" providerId="ADAL" clId="{61D839FE-5B24-4FAF-96A8-EE4C0850D4DD}" dt="2024-04-23T12:33:31.212" v="819" actId="478"/>
          <ac:spMkLst>
            <pc:docMk/>
            <pc:sldMk cId="1861327647" sldId="1998"/>
            <ac:spMk id="3" creationId="{7A0D2723-52A8-0692-BB04-EBFCCD43B1B3}"/>
          </ac:spMkLst>
        </pc:spChg>
        <pc:spChg chg="add mod">
          <ac:chgData name="Yasmin Nessa" userId="37e23abf-ea5d-407e-9fc0-5718d85131e3" providerId="ADAL" clId="{61D839FE-5B24-4FAF-96A8-EE4C0850D4DD}" dt="2024-04-24T13:25:22.444" v="2570" actId="20577"/>
          <ac:spMkLst>
            <pc:docMk/>
            <pc:sldMk cId="1861327647" sldId="1998"/>
            <ac:spMk id="5" creationId="{734A3771-8E1C-38B5-0D9E-140FED090A6A}"/>
          </ac:spMkLst>
        </pc:spChg>
        <pc:picChg chg="add mod">
          <ac:chgData name="Yasmin Nessa" userId="37e23abf-ea5d-407e-9fc0-5718d85131e3" providerId="ADAL" clId="{61D839FE-5B24-4FAF-96A8-EE4C0850D4DD}" dt="2024-04-24T13:25:24.466" v="2572" actId="1076"/>
          <ac:picMkLst>
            <pc:docMk/>
            <pc:sldMk cId="1861327647" sldId="1998"/>
            <ac:picMk id="3" creationId="{33E5CC92-5A71-748E-9570-C48F3994D213}"/>
          </ac:picMkLst>
        </pc:picChg>
      </pc:sldChg>
      <pc:sldChg chg="addSp delSp modSp new mod ord setBg">
        <pc:chgData name="Yasmin Nessa" userId="37e23abf-ea5d-407e-9fc0-5718d85131e3" providerId="ADAL" clId="{61D839FE-5B24-4FAF-96A8-EE4C0850D4DD}" dt="2024-04-24T17:14:15.996" v="3057"/>
        <pc:sldMkLst>
          <pc:docMk/>
          <pc:sldMk cId="510252575" sldId="1999"/>
        </pc:sldMkLst>
        <pc:spChg chg="del">
          <ac:chgData name="Yasmin Nessa" userId="37e23abf-ea5d-407e-9fc0-5718d85131e3" providerId="ADAL" clId="{61D839FE-5B24-4FAF-96A8-EE4C0850D4DD}" dt="2024-04-24T09:22:41.247" v="1331" actId="26606"/>
          <ac:spMkLst>
            <pc:docMk/>
            <pc:sldMk cId="510252575" sldId="1999"/>
            <ac:spMk id="2" creationId="{2059147B-2DC8-BDB5-E2C3-C1D31A675615}"/>
          </ac:spMkLst>
        </pc:spChg>
        <pc:spChg chg="del">
          <ac:chgData name="Yasmin Nessa" userId="37e23abf-ea5d-407e-9fc0-5718d85131e3" providerId="ADAL" clId="{61D839FE-5B24-4FAF-96A8-EE4C0850D4DD}" dt="2024-04-24T09:22:41.247" v="1331" actId="26606"/>
          <ac:spMkLst>
            <pc:docMk/>
            <pc:sldMk cId="510252575" sldId="1999"/>
            <ac:spMk id="3" creationId="{D18F25BB-8708-0033-436C-87037ED69880}"/>
          </ac:spMkLst>
        </pc:spChg>
        <pc:spChg chg="add del mod">
          <ac:chgData name="Yasmin Nessa" userId="37e23abf-ea5d-407e-9fc0-5718d85131e3" providerId="ADAL" clId="{61D839FE-5B24-4FAF-96A8-EE4C0850D4DD}" dt="2024-04-24T13:14:24.404" v="2475" actId="478"/>
          <ac:spMkLst>
            <pc:docMk/>
            <pc:sldMk cId="510252575" sldId="1999"/>
            <ac:spMk id="7" creationId="{8CEA5FB3-3F67-453D-5612-3EE125612B84}"/>
          </ac:spMkLst>
        </pc:spChg>
        <pc:spChg chg="add del mod">
          <ac:chgData name="Yasmin Nessa" userId="37e23abf-ea5d-407e-9fc0-5718d85131e3" providerId="ADAL" clId="{61D839FE-5B24-4FAF-96A8-EE4C0850D4DD}" dt="2024-04-24T13:14:31.210" v="2479" actId="478"/>
          <ac:spMkLst>
            <pc:docMk/>
            <pc:sldMk cId="510252575" sldId="1999"/>
            <ac:spMk id="9" creationId="{8643E73F-C98A-348E-DAE1-38AAB6C7CA1D}"/>
          </ac:spMkLst>
        </pc:spChg>
        <pc:spChg chg="add">
          <ac:chgData name="Yasmin Nessa" userId="37e23abf-ea5d-407e-9fc0-5718d85131e3" providerId="ADAL" clId="{61D839FE-5B24-4FAF-96A8-EE4C0850D4DD}" dt="2024-04-24T09:22:41.247" v="1331" actId="26606"/>
          <ac:spMkLst>
            <pc:docMk/>
            <pc:sldMk cId="510252575" sldId="1999"/>
            <ac:spMk id="10" creationId="{42A4FC2C-047E-45A5-965D-8E1E3BF09BC6}"/>
          </ac:spMkLst>
        </pc:spChg>
        <pc:spChg chg="add del mod">
          <ac:chgData name="Yasmin Nessa" userId="37e23abf-ea5d-407e-9fc0-5718d85131e3" providerId="ADAL" clId="{61D839FE-5B24-4FAF-96A8-EE4C0850D4DD}" dt="2024-04-24T13:14:32.120" v="2480" actId="478"/>
          <ac:spMkLst>
            <pc:docMk/>
            <pc:sldMk cId="510252575" sldId="1999"/>
            <ac:spMk id="12" creationId="{0F5C6F0B-05AF-C796-05CB-E00456FDE21E}"/>
          </ac:spMkLst>
        </pc:spChg>
        <pc:graphicFrameChg chg="add mod">
          <ac:chgData name="Yasmin Nessa" userId="37e23abf-ea5d-407e-9fc0-5718d85131e3" providerId="ADAL" clId="{61D839FE-5B24-4FAF-96A8-EE4C0850D4DD}" dt="2024-04-24T14:41:04.733" v="2842" actId="14100"/>
          <ac:graphicFrameMkLst>
            <pc:docMk/>
            <pc:sldMk cId="510252575" sldId="1999"/>
            <ac:graphicFrameMk id="13" creationId="{5D196EFF-078E-3982-C2DD-7E1094554684}"/>
          </ac:graphicFrameMkLst>
        </pc:graphicFrameChg>
        <pc:picChg chg="add del mod">
          <ac:chgData name="Yasmin Nessa" userId="37e23abf-ea5d-407e-9fc0-5718d85131e3" providerId="ADAL" clId="{61D839FE-5B24-4FAF-96A8-EE4C0850D4DD}" dt="2024-04-24T13:14:25.963" v="2476" actId="478"/>
          <ac:picMkLst>
            <pc:docMk/>
            <pc:sldMk cId="510252575" sldId="1999"/>
            <ac:picMk id="5" creationId="{0B1F3843-7133-DB97-A5C3-3279A13B479C}"/>
          </ac:picMkLst>
        </pc:picChg>
        <pc:picChg chg="add mod">
          <ac:chgData name="Yasmin Nessa" userId="37e23abf-ea5d-407e-9fc0-5718d85131e3" providerId="ADAL" clId="{61D839FE-5B24-4FAF-96A8-EE4C0850D4DD}" dt="2024-04-24T09:22:48.103" v="1333"/>
          <ac:picMkLst>
            <pc:docMk/>
            <pc:sldMk cId="510252575" sldId="1999"/>
            <ac:picMk id="6" creationId="{95B13603-F65C-4078-7D6A-D6577EF1C230}"/>
          </ac:picMkLst>
        </pc:picChg>
      </pc:sldChg>
      <pc:sldChg chg="addSp modSp new del mod">
        <pc:chgData name="Yasmin Nessa" userId="37e23abf-ea5d-407e-9fc0-5718d85131e3" providerId="ADAL" clId="{61D839FE-5B24-4FAF-96A8-EE4C0850D4DD}" dt="2024-04-24T09:19:05.678" v="1328" actId="47"/>
        <pc:sldMkLst>
          <pc:docMk/>
          <pc:sldMk cId="1991961557" sldId="1999"/>
        </pc:sldMkLst>
        <pc:spChg chg="add mod">
          <ac:chgData name="Yasmin Nessa" userId="37e23abf-ea5d-407e-9fc0-5718d85131e3" providerId="ADAL" clId="{61D839FE-5B24-4FAF-96A8-EE4C0850D4DD}" dt="2024-04-24T09:12:39.251" v="1327"/>
          <ac:spMkLst>
            <pc:docMk/>
            <pc:sldMk cId="1991961557" sldId="1999"/>
            <ac:spMk id="6" creationId="{55F2934E-F0AD-49DD-A96C-DE15A6CE79B5}"/>
          </ac:spMkLst>
        </pc:spChg>
        <pc:picChg chg="add mod">
          <ac:chgData name="Yasmin Nessa" userId="37e23abf-ea5d-407e-9fc0-5718d85131e3" providerId="ADAL" clId="{61D839FE-5B24-4FAF-96A8-EE4C0850D4DD}" dt="2024-04-24T09:12:33.851" v="1326" actId="14100"/>
          <ac:picMkLst>
            <pc:docMk/>
            <pc:sldMk cId="1991961557" sldId="1999"/>
            <ac:picMk id="5" creationId="{CF4000A6-A576-04C4-B8B8-5DA6CF0F25C8}"/>
          </ac:picMkLst>
        </pc:picChg>
      </pc:sldChg>
      <pc:sldChg chg="modSp new mod">
        <pc:chgData name="Yasmin Nessa" userId="37e23abf-ea5d-407e-9fc0-5718d85131e3" providerId="ADAL" clId="{61D839FE-5B24-4FAF-96A8-EE4C0850D4DD}" dt="2024-04-24T16:11:52.099" v="3005" actId="113"/>
        <pc:sldMkLst>
          <pc:docMk/>
          <pc:sldMk cId="2408551338" sldId="2000"/>
        </pc:sldMkLst>
        <pc:spChg chg="mod">
          <ac:chgData name="Yasmin Nessa" userId="37e23abf-ea5d-407e-9fc0-5718d85131e3" providerId="ADAL" clId="{61D839FE-5B24-4FAF-96A8-EE4C0850D4DD}" dt="2024-04-24T16:11:52.099" v="3005" actId="113"/>
          <ac:spMkLst>
            <pc:docMk/>
            <pc:sldMk cId="2408551338" sldId="2000"/>
            <ac:spMk id="2" creationId="{8251DB91-6079-1E7E-58F9-F346D2E88EC0}"/>
          </ac:spMkLst>
        </pc:spChg>
        <pc:spChg chg="mod">
          <ac:chgData name="Yasmin Nessa" userId="37e23abf-ea5d-407e-9fc0-5718d85131e3" providerId="ADAL" clId="{61D839FE-5B24-4FAF-96A8-EE4C0850D4DD}" dt="2024-04-24T09:48:28.209" v="1501" actId="27636"/>
          <ac:spMkLst>
            <pc:docMk/>
            <pc:sldMk cId="2408551338" sldId="2000"/>
            <ac:spMk id="3" creationId="{F9D14B2C-0570-10D5-CF00-625FA5F87C31}"/>
          </ac:spMkLst>
        </pc:spChg>
      </pc:sldChg>
      <pc:sldChg chg="addSp delSp modSp new mod ord setBg">
        <pc:chgData name="Yasmin Nessa" userId="37e23abf-ea5d-407e-9fc0-5718d85131e3" providerId="ADAL" clId="{61D839FE-5B24-4FAF-96A8-EE4C0850D4DD}" dt="2024-04-24T13:18:08.455" v="2528" actId="14100"/>
        <pc:sldMkLst>
          <pc:docMk/>
          <pc:sldMk cId="1705602261" sldId="2001"/>
        </pc:sldMkLst>
        <pc:spChg chg="del">
          <ac:chgData name="Yasmin Nessa" userId="37e23abf-ea5d-407e-9fc0-5718d85131e3" providerId="ADAL" clId="{61D839FE-5B24-4FAF-96A8-EE4C0850D4DD}" dt="2024-04-24T10:07:17.882" v="1686" actId="26606"/>
          <ac:spMkLst>
            <pc:docMk/>
            <pc:sldMk cId="1705602261" sldId="2001"/>
            <ac:spMk id="2" creationId="{5A332C0B-7051-3E7D-E2F8-F737673EE1AD}"/>
          </ac:spMkLst>
        </pc:spChg>
        <pc:spChg chg="del">
          <ac:chgData name="Yasmin Nessa" userId="37e23abf-ea5d-407e-9fc0-5718d85131e3" providerId="ADAL" clId="{61D839FE-5B24-4FAF-96A8-EE4C0850D4DD}" dt="2024-04-24T10:07:17.882" v="1686" actId="26606"/>
          <ac:spMkLst>
            <pc:docMk/>
            <pc:sldMk cId="1705602261" sldId="2001"/>
            <ac:spMk id="3" creationId="{392039D3-4E9C-D3BB-B61F-DABF4D52A2B1}"/>
          </ac:spMkLst>
        </pc:spChg>
        <pc:spChg chg="add del mod">
          <ac:chgData name="Yasmin Nessa" userId="37e23abf-ea5d-407e-9fc0-5718d85131e3" providerId="ADAL" clId="{61D839FE-5B24-4FAF-96A8-EE4C0850D4DD}" dt="2024-04-24T13:17:35.960" v="2523" actId="478"/>
          <ac:spMkLst>
            <pc:docMk/>
            <pc:sldMk cId="1705602261" sldId="2001"/>
            <ac:spMk id="7" creationId="{9AA06BF7-69ED-DE9B-3540-45BF3FE687CC}"/>
          </ac:spMkLst>
        </pc:spChg>
        <pc:spChg chg="add del mod">
          <ac:chgData name="Yasmin Nessa" userId="37e23abf-ea5d-407e-9fc0-5718d85131e3" providerId="ADAL" clId="{61D839FE-5B24-4FAF-96A8-EE4C0850D4DD}" dt="2024-04-24T13:17:38.143" v="2525" actId="478"/>
          <ac:spMkLst>
            <pc:docMk/>
            <pc:sldMk cId="1705602261" sldId="2001"/>
            <ac:spMk id="9" creationId="{4AFA7979-3C7D-7DCB-80C5-FC29C14B5421}"/>
          </ac:spMkLst>
        </pc:spChg>
        <pc:spChg chg="add">
          <ac:chgData name="Yasmin Nessa" userId="37e23abf-ea5d-407e-9fc0-5718d85131e3" providerId="ADAL" clId="{61D839FE-5B24-4FAF-96A8-EE4C0850D4DD}" dt="2024-04-24T10:07:17.882" v="1686" actId="26606"/>
          <ac:spMkLst>
            <pc:docMk/>
            <pc:sldMk cId="1705602261" sldId="2001"/>
            <ac:spMk id="10" creationId="{42A4FC2C-047E-45A5-965D-8E1E3BF09BC6}"/>
          </ac:spMkLst>
        </pc:spChg>
        <pc:graphicFrameChg chg="add mod">
          <ac:chgData name="Yasmin Nessa" userId="37e23abf-ea5d-407e-9fc0-5718d85131e3" providerId="ADAL" clId="{61D839FE-5B24-4FAF-96A8-EE4C0850D4DD}" dt="2024-04-24T13:18:08.455" v="2528" actId="14100"/>
          <ac:graphicFrameMkLst>
            <pc:docMk/>
            <pc:sldMk cId="1705602261" sldId="2001"/>
            <ac:graphicFrameMk id="11" creationId="{CBCCC191-0B1C-2076-19AF-D886FD73F78F}"/>
          </ac:graphicFrameMkLst>
        </pc:graphicFrameChg>
        <pc:picChg chg="add del mod">
          <ac:chgData name="Yasmin Nessa" userId="37e23abf-ea5d-407e-9fc0-5718d85131e3" providerId="ADAL" clId="{61D839FE-5B24-4FAF-96A8-EE4C0850D4DD}" dt="2024-04-24T13:17:36.707" v="2524" actId="478"/>
          <ac:picMkLst>
            <pc:docMk/>
            <pc:sldMk cId="1705602261" sldId="2001"/>
            <ac:picMk id="5" creationId="{F62B2FAD-CE64-E6FF-37EA-364ED9AC7614}"/>
          </ac:picMkLst>
        </pc:picChg>
        <pc:picChg chg="add del mod">
          <ac:chgData name="Yasmin Nessa" userId="37e23abf-ea5d-407e-9fc0-5718d85131e3" providerId="ADAL" clId="{61D839FE-5B24-4FAF-96A8-EE4C0850D4DD}" dt="2024-04-24T10:07:25.444" v="1691" actId="478"/>
          <ac:picMkLst>
            <pc:docMk/>
            <pc:sldMk cId="1705602261" sldId="2001"/>
            <ac:picMk id="6" creationId="{1C361FB4-411C-98BF-2F24-326174733C96}"/>
          </ac:picMkLst>
        </pc:picChg>
      </pc:sldChg>
      <pc:sldChg chg="addSp delSp modSp new mod ord setBg">
        <pc:chgData name="Yasmin Nessa" userId="37e23abf-ea5d-407e-9fc0-5718d85131e3" providerId="ADAL" clId="{61D839FE-5B24-4FAF-96A8-EE4C0850D4DD}" dt="2024-04-24T13:17:17.961" v="2522" actId="14100"/>
        <pc:sldMkLst>
          <pc:docMk/>
          <pc:sldMk cId="3178161707" sldId="2002"/>
        </pc:sldMkLst>
        <pc:spChg chg="del">
          <ac:chgData name="Yasmin Nessa" userId="37e23abf-ea5d-407e-9fc0-5718d85131e3" providerId="ADAL" clId="{61D839FE-5B24-4FAF-96A8-EE4C0850D4DD}" dt="2024-04-24T10:08:44.982" v="1696" actId="26606"/>
          <ac:spMkLst>
            <pc:docMk/>
            <pc:sldMk cId="3178161707" sldId="2002"/>
            <ac:spMk id="2" creationId="{F9334F18-F0AB-74CA-C896-A529163A2D1A}"/>
          </ac:spMkLst>
        </pc:spChg>
        <pc:spChg chg="del">
          <ac:chgData name="Yasmin Nessa" userId="37e23abf-ea5d-407e-9fc0-5718d85131e3" providerId="ADAL" clId="{61D839FE-5B24-4FAF-96A8-EE4C0850D4DD}" dt="2024-04-24T10:08:44.982" v="1696" actId="26606"/>
          <ac:spMkLst>
            <pc:docMk/>
            <pc:sldMk cId="3178161707" sldId="2002"/>
            <ac:spMk id="3" creationId="{7B52F673-65A8-255A-2ACF-80690A5BB69F}"/>
          </ac:spMkLst>
        </pc:spChg>
        <pc:spChg chg="add del mod">
          <ac:chgData name="Yasmin Nessa" userId="37e23abf-ea5d-407e-9fc0-5718d85131e3" providerId="ADAL" clId="{61D839FE-5B24-4FAF-96A8-EE4C0850D4DD}" dt="2024-04-24T13:16:59.233" v="2516" actId="478"/>
          <ac:spMkLst>
            <pc:docMk/>
            <pc:sldMk cId="3178161707" sldId="2002"/>
            <ac:spMk id="6" creationId="{A7F0EBAD-6A7B-8201-A199-8B7793CFC67B}"/>
          </ac:spMkLst>
        </pc:spChg>
        <pc:spChg chg="add del mod">
          <ac:chgData name="Yasmin Nessa" userId="37e23abf-ea5d-407e-9fc0-5718d85131e3" providerId="ADAL" clId="{61D839FE-5B24-4FAF-96A8-EE4C0850D4DD}" dt="2024-04-24T13:17:02.813" v="2519" actId="478"/>
          <ac:spMkLst>
            <pc:docMk/>
            <pc:sldMk cId="3178161707" sldId="2002"/>
            <ac:spMk id="8" creationId="{D7A9E1E9-3DA3-120A-4E9B-79BF1236EDD4}"/>
          </ac:spMkLst>
        </pc:spChg>
        <pc:spChg chg="add">
          <ac:chgData name="Yasmin Nessa" userId="37e23abf-ea5d-407e-9fc0-5718d85131e3" providerId="ADAL" clId="{61D839FE-5B24-4FAF-96A8-EE4C0850D4DD}" dt="2024-04-24T10:08:44.982" v="1696" actId="26606"/>
          <ac:spMkLst>
            <pc:docMk/>
            <pc:sldMk cId="3178161707" sldId="2002"/>
            <ac:spMk id="10" creationId="{42A4FC2C-047E-45A5-965D-8E1E3BF09BC6}"/>
          </ac:spMkLst>
        </pc:spChg>
        <pc:graphicFrameChg chg="add mod">
          <ac:chgData name="Yasmin Nessa" userId="37e23abf-ea5d-407e-9fc0-5718d85131e3" providerId="ADAL" clId="{61D839FE-5B24-4FAF-96A8-EE4C0850D4DD}" dt="2024-04-24T13:17:17.961" v="2522" actId="14100"/>
          <ac:graphicFrameMkLst>
            <pc:docMk/>
            <pc:sldMk cId="3178161707" sldId="2002"/>
            <ac:graphicFrameMk id="9" creationId="{CDB68364-44FD-5971-EA98-4D54571CE9E5}"/>
          </ac:graphicFrameMkLst>
        </pc:graphicFrameChg>
        <pc:picChg chg="add del mod">
          <ac:chgData name="Yasmin Nessa" userId="37e23abf-ea5d-407e-9fc0-5718d85131e3" providerId="ADAL" clId="{61D839FE-5B24-4FAF-96A8-EE4C0850D4DD}" dt="2024-04-24T13:17:00.420" v="2517" actId="478"/>
          <ac:picMkLst>
            <pc:docMk/>
            <pc:sldMk cId="3178161707" sldId="2002"/>
            <ac:picMk id="5" creationId="{CB540733-D7B8-2387-18E4-6D4ED12771FA}"/>
          </ac:picMkLst>
        </pc:picChg>
      </pc:sldChg>
      <pc:sldChg chg="new del">
        <pc:chgData name="Yasmin Nessa" userId="37e23abf-ea5d-407e-9fc0-5718d85131e3" providerId="ADAL" clId="{61D839FE-5B24-4FAF-96A8-EE4C0850D4DD}" dt="2024-04-24T10:50:35.529" v="1780" actId="680"/>
        <pc:sldMkLst>
          <pc:docMk/>
          <pc:sldMk cId="1113664350" sldId="2003"/>
        </pc:sldMkLst>
      </pc:sldChg>
      <pc:sldChg chg="addSp modSp new mod">
        <pc:chgData name="Yasmin Nessa" userId="37e23abf-ea5d-407e-9fc0-5718d85131e3" providerId="ADAL" clId="{61D839FE-5B24-4FAF-96A8-EE4C0850D4DD}" dt="2024-04-24T13:22:55.736" v="2550" actId="1076"/>
        <pc:sldMkLst>
          <pc:docMk/>
          <pc:sldMk cId="3174103486" sldId="2003"/>
        </pc:sldMkLst>
        <pc:spChg chg="mod">
          <ac:chgData name="Yasmin Nessa" userId="37e23abf-ea5d-407e-9fc0-5718d85131e3" providerId="ADAL" clId="{61D839FE-5B24-4FAF-96A8-EE4C0850D4DD}" dt="2024-04-24T10:52:44.453" v="1819" actId="404"/>
          <ac:spMkLst>
            <pc:docMk/>
            <pc:sldMk cId="3174103486" sldId="2003"/>
            <ac:spMk id="2" creationId="{59E24F4A-A34B-EBAC-234A-13D47C105678}"/>
          </ac:spMkLst>
        </pc:spChg>
        <pc:spChg chg="mod">
          <ac:chgData name="Yasmin Nessa" userId="37e23abf-ea5d-407e-9fc0-5718d85131e3" providerId="ADAL" clId="{61D839FE-5B24-4FAF-96A8-EE4C0850D4DD}" dt="2024-04-24T13:22:44.939" v="2549" actId="20577"/>
          <ac:spMkLst>
            <pc:docMk/>
            <pc:sldMk cId="3174103486" sldId="2003"/>
            <ac:spMk id="3" creationId="{56841E32-602F-CC49-9981-E2F919081D80}"/>
          </ac:spMkLst>
        </pc:spChg>
        <pc:picChg chg="add mod modCrop">
          <ac:chgData name="Yasmin Nessa" userId="37e23abf-ea5d-407e-9fc0-5718d85131e3" providerId="ADAL" clId="{61D839FE-5B24-4FAF-96A8-EE4C0850D4DD}" dt="2024-04-24T13:22:55.736" v="2550" actId="1076"/>
          <ac:picMkLst>
            <pc:docMk/>
            <pc:sldMk cId="3174103486" sldId="2003"/>
            <ac:picMk id="4" creationId="{C8B6B2CD-376E-4829-C2EA-1B976406695D}"/>
          </ac:picMkLst>
        </pc:picChg>
      </pc:sldChg>
      <pc:sldChg chg="addSp delSp modSp new mod ord setBg">
        <pc:chgData name="Yasmin Nessa" userId="37e23abf-ea5d-407e-9fc0-5718d85131e3" providerId="ADAL" clId="{61D839FE-5B24-4FAF-96A8-EE4C0850D4DD}" dt="2024-04-24T17:30:57.680" v="3064" actId="20578"/>
        <pc:sldMkLst>
          <pc:docMk/>
          <pc:sldMk cId="3229573129" sldId="2004"/>
        </pc:sldMkLst>
        <pc:spChg chg="mod">
          <ac:chgData name="Yasmin Nessa" userId="37e23abf-ea5d-407e-9fc0-5718d85131e3" providerId="ADAL" clId="{61D839FE-5B24-4FAF-96A8-EE4C0850D4DD}" dt="2024-04-24T15:01:13.264" v="2946" actId="26606"/>
          <ac:spMkLst>
            <pc:docMk/>
            <pc:sldMk cId="3229573129" sldId="2004"/>
            <ac:spMk id="2" creationId="{1CD37E93-72DC-E9CD-4F29-6813AFA1CDD8}"/>
          </ac:spMkLst>
        </pc:spChg>
        <pc:spChg chg="mod ord">
          <ac:chgData name="Yasmin Nessa" userId="37e23abf-ea5d-407e-9fc0-5718d85131e3" providerId="ADAL" clId="{61D839FE-5B24-4FAF-96A8-EE4C0850D4DD}" dt="2024-04-24T17:30:57.680" v="3064" actId="20578"/>
          <ac:spMkLst>
            <pc:docMk/>
            <pc:sldMk cId="3229573129" sldId="2004"/>
            <ac:spMk id="3" creationId="{FEE34D8D-ACAF-E73C-2980-F22452F7444D}"/>
          </ac:spMkLst>
        </pc:spChg>
        <pc:spChg chg="add del">
          <ac:chgData name="Yasmin Nessa" userId="37e23abf-ea5d-407e-9fc0-5718d85131e3" providerId="ADAL" clId="{61D839FE-5B24-4FAF-96A8-EE4C0850D4DD}" dt="2024-04-24T15:01:09.625" v="2944" actId="26606"/>
          <ac:spMkLst>
            <pc:docMk/>
            <pc:sldMk cId="3229573129" sldId="2004"/>
            <ac:spMk id="8" creationId="{7B831B6F-405A-4B47-B9BB-5CA88F285844}"/>
          </ac:spMkLst>
        </pc:spChg>
        <pc:spChg chg="add del">
          <ac:chgData name="Yasmin Nessa" userId="37e23abf-ea5d-407e-9fc0-5718d85131e3" providerId="ADAL" clId="{61D839FE-5B24-4FAF-96A8-EE4C0850D4DD}" dt="2024-04-24T14:58:35.985" v="2910" actId="26606"/>
          <ac:spMkLst>
            <pc:docMk/>
            <pc:sldMk cId="3229573129" sldId="2004"/>
            <ac:spMk id="9" creationId="{F13C74B1-5B17-4795-BED0-7140497B445A}"/>
          </ac:spMkLst>
        </pc:spChg>
        <pc:spChg chg="add del">
          <ac:chgData name="Yasmin Nessa" userId="37e23abf-ea5d-407e-9fc0-5718d85131e3" providerId="ADAL" clId="{61D839FE-5B24-4FAF-96A8-EE4C0850D4DD}" dt="2024-04-24T14:58:35.985" v="2910" actId="26606"/>
          <ac:spMkLst>
            <pc:docMk/>
            <pc:sldMk cId="3229573129" sldId="2004"/>
            <ac:spMk id="11" creationId="{D4974D33-8DC5-464E-8C6D-BE58F0669C17}"/>
          </ac:spMkLst>
        </pc:spChg>
        <pc:spChg chg="add del">
          <ac:chgData name="Yasmin Nessa" userId="37e23abf-ea5d-407e-9fc0-5718d85131e3" providerId="ADAL" clId="{61D839FE-5B24-4FAF-96A8-EE4C0850D4DD}" dt="2024-04-24T15:01:09.625" v="2944" actId="26606"/>
          <ac:spMkLst>
            <pc:docMk/>
            <pc:sldMk cId="3229573129" sldId="2004"/>
            <ac:spMk id="13" creationId="{953EE71A-6488-4203-A7C4-77102FD0DCCA}"/>
          </ac:spMkLst>
        </pc:spChg>
        <pc:spChg chg="add del">
          <ac:chgData name="Yasmin Nessa" userId="37e23abf-ea5d-407e-9fc0-5718d85131e3" providerId="ADAL" clId="{61D839FE-5B24-4FAF-96A8-EE4C0850D4DD}" dt="2024-04-24T15:01:13.264" v="2946" actId="26606"/>
          <ac:spMkLst>
            <pc:docMk/>
            <pc:sldMk cId="3229573129" sldId="2004"/>
            <ac:spMk id="15" creationId="{743AA782-23D1-4521-8CAD-47662984AA08}"/>
          </ac:spMkLst>
        </pc:spChg>
        <pc:spChg chg="add del">
          <ac:chgData name="Yasmin Nessa" userId="37e23abf-ea5d-407e-9fc0-5718d85131e3" providerId="ADAL" clId="{61D839FE-5B24-4FAF-96A8-EE4C0850D4DD}" dt="2024-04-24T15:01:13.264" v="2946" actId="26606"/>
          <ac:spMkLst>
            <pc:docMk/>
            <pc:sldMk cId="3229573129" sldId="2004"/>
            <ac:spMk id="16" creationId="{71877DBC-BB60-40F0-AC93-2ACDBAAE60CE}"/>
          </ac:spMkLst>
        </pc:spChg>
        <pc:picChg chg="add del mod modCrop">
          <ac:chgData name="Yasmin Nessa" userId="37e23abf-ea5d-407e-9fc0-5718d85131e3" providerId="ADAL" clId="{61D839FE-5B24-4FAF-96A8-EE4C0850D4DD}" dt="2024-04-24T14:59:29.578" v="2911" actId="478"/>
          <ac:picMkLst>
            <pc:docMk/>
            <pc:sldMk cId="3229573129" sldId="2004"/>
            <ac:picMk id="4" creationId="{0888B700-851C-01F8-96E9-463E1C147783}"/>
          </ac:picMkLst>
        </pc:picChg>
        <pc:picChg chg="add mod modCrop">
          <ac:chgData name="Yasmin Nessa" userId="37e23abf-ea5d-407e-9fc0-5718d85131e3" providerId="ADAL" clId="{61D839FE-5B24-4FAF-96A8-EE4C0850D4DD}" dt="2024-04-24T15:01:13.264" v="2946" actId="26606"/>
          <ac:picMkLst>
            <pc:docMk/>
            <pc:sldMk cId="3229573129" sldId="2004"/>
            <ac:picMk id="6" creationId="{CB20A773-4227-1D2E-336F-964AC24911F6}"/>
          </ac:picMkLst>
        </pc:picChg>
      </pc:sldChg>
      <pc:sldChg chg="addSp delSp modSp new del mod setBg">
        <pc:chgData name="Yasmin Nessa" userId="37e23abf-ea5d-407e-9fc0-5718d85131e3" providerId="ADAL" clId="{61D839FE-5B24-4FAF-96A8-EE4C0850D4DD}" dt="2024-04-24T14:37:52.944" v="2811" actId="47"/>
        <pc:sldMkLst>
          <pc:docMk/>
          <pc:sldMk cId="2262315778" sldId="2005"/>
        </pc:sldMkLst>
        <pc:spChg chg="del">
          <ac:chgData name="Yasmin Nessa" userId="37e23abf-ea5d-407e-9fc0-5718d85131e3" providerId="ADAL" clId="{61D839FE-5B24-4FAF-96A8-EE4C0850D4DD}" dt="2024-04-24T14:08:45.804" v="2661" actId="478"/>
          <ac:spMkLst>
            <pc:docMk/>
            <pc:sldMk cId="2262315778" sldId="2005"/>
            <ac:spMk id="2" creationId="{A80A2309-5A10-B94B-11EB-4985CAD96503}"/>
          </ac:spMkLst>
        </pc:spChg>
        <pc:spChg chg="add del mod ord">
          <ac:chgData name="Yasmin Nessa" userId="37e23abf-ea5d-407e-9fc0-5718d85131e3" providerId="ADAL" clId="{61D839FE-5B24-4FAF-96A8-EE4C0850D4DD}" dt="2024-04-24T14:37:31.440" v="2803" actId="26606"/>
          <ac:spMkLst>
            <pc:docMk/>
            <pc:sldMk cId="2262315778" sldId="2005"/>
            <ac:spMk id="3" creationId="{C93B676F-6F34-D234-E637-68383CDE8F1B}"/>
          </ac:spMkLst>
        </pc:spChg>
        <pc:spChg chg="add del mod">
          <ac:chgData name="Yasmin Nessa" userId="37e23abf-ea5d-407e-9fc0-5718d85131e3" providerId="ADAL" clId="{61D839FE-5B24-4FAF-96A8-EE4C0850D4DD}" dt="2024-04-24T14:08:44.045" v="2660" actId="478"/>
          <ac:spMkLst>
            <pc:docMk/>
            <pc:sldMk cId="2262315778" sldId="2005"/>
            <ac:spMk id="5" creationId="{448929B9-C55D-F312-60F6-26DC7F3D443F}"/>
          </ac:spMkLst>
        </pc:spChg>
        <pc:spChg chg="add">
          <ac:chgData name="Yasmin Nessa" userId="37e23abf-ea5d-407e-9fc0-5718d85131e3" providerId="ADAL" clId="{61D839FE-5B24-4FAF-96A8-EE4C0850D4DD}" dt="2024-04-24T14:37:31.440" v="2803" actId="26606"/>
          <ac:spMkLst>
            <pc:docMk/>
            <pc:sldMk cId="2262315778" sldId="2005"/>
            <ac:spMk id="12" creationId="{4D4677D2-D5AC-4CF9-9EED-2B89D0A1C212}"/>
          </ac:spMkLst>
        </pc:spChg>
        <pc:spChg chg="add">
          <ac:chgData name="Yasmin Nessa" userId="37e23abf-ea5d-407e-9fc0-5718d85131e3" providerId="ADAL" clId="{61D839FE-5B24-4FAF-96A8-EE4C0850D4DD}" dt="2024-04-24T14:37:31.440" v="2803" actId="26606"/>
          <ac:spMkLst>
            <pc:docMk/>
            <pc:sldMk cId="2262315778" sldId="2005"/>
            <ac:spMk id="14" creationId="{C6D54F7E-825A-4BBA-815F-35CCA8B97786}"/>
          </ac:spMkLst>
        </pc:spChg>
        <pc:picChg chg="add del mod">
          <ac:chgData name="Yasmin Nessa" userId="37e23abf-ea5d-407e-9fc0-5718d85131e3" providerId="ADAL" clId="{61D839FE-5B24-4FAF-96A8-EE4C0850D4DD}" dt="2024-04-24T14:37:44.049" v="2804" actId="478"/>
          <ac:picMkLst>
            <pc:docMk/>
            <pc:sldMk cId="2262315778" sldId="2005"/>
            <ac:picMk id="7" creationId="{F6753C74-62D3-1DAC-0255-53418D2A0499}"/>
          </ac:picMkLst>
        </pc:picChg>
      </pc:sldChg>
      <pc:sldChg chg="new del">
        <pc:chgData name="Yasmin Nessa" userId="37e23abf-ea5d-407e-9fc0-5718d85131e3" providerId="ADAL" clId="{61D839FE-5B24-4FAF-96A8-EE4C0850D4DD}" dt="2024-04-24T14:10:15.518" v="2666" actId="47"/>
        <pc:sldMkLst>
          <pc:docMk/>
          <pc:sldMk cId="2005009140" sldId="2006"/>
        </pc:sldMkLst>
      </pc:sldChg>
      <pc:sldChg chg="modSp add del mod">
        <pc:chgData name="Yasmin Nessa" userId="37e23abf-ea5d-407e-9fc0-5718d85131e3" providerId="ADAL" clId="{61D839FE-5B24-4FAF-96A8-EE4C0850D4DD}" dt="2024-04-24T14:38:32.646" v="2817" actId="47"/>
        <pc:sldMkLst>
          <pc:docMk/>
          <pc:sldMk cId="325285313" sldId="2007"/>
        </pc:sldMkLst>
        <pc:spChg chg="mod">
          <ac:chgData name="Yasmin Nessa" userId="37e23abf-ea5d-407e-9fc0-5718d85131e3" providerId="ADAL" clId="{61D839FE-5B24-4FAF-96A8-EE4C0850D4DD}" dt="2024-04-24T14:10:43.146" v="2788" actId="20577"/>
          <ac:spMkLst>
            <pc:docMk/>
            <pc:sldMk cId="325285313" sldId="2007"/>
            <ac:spMk id="3" creationId="{C93B676F-6F34-D234-E637-68383CDE8F1B}"/>
          </ac:spMkLst>
        </pc:spChg>
      </pc:sldChg>
      <pc:sldChg chg="new del">
        <pc:chgData name="Yasmin Nessa" userId="37e23abf-ea5d-407e-9fc0-5718d85131e3" providerId="ADAL" clId="{61D839FE-5B24-4FAF-96A8-EE4C0850D4DD}" dt="2024-04-24T14:27:52.504" v="2791" actId="47"/>
        <pc:sldMkLst>
          <pc:docMk/>
          <pc:sldMk cId="150202420" sldId="2008"/>
        </pc:sldMkLst>
      </pc:sldChg>
      <pc:sldChg chg="modSp add del mod">
        <pc:chgData name="Yasmin Nessa" userId="37e23abf-ea5d-407e-9fc0-5718d85131e3" providerId="ADAL" clId="{61D839FE-5B24-4FAF-96A8-EE4C0850D4DD}" dt="2024-04-24T17:14:09.996" v="3053" actId="47"/>
        <pc:sldMkLst>
          <pc:docMk/>
          <pc:sldMk cId="1663611983" sldId="2009"/>
        </pc:sldMkLst>
        <pc:spChg chg="mod">
          <ac:chgData name="Yasmin Nessa" userId="37e23abf-ea5d-407e-9fc0-5718d85131e3" providerId="ADAL" clId="{61D839FE-5B24-4FAF-96A8-EE4C0850D4DD}" dt="2024-04-24T14:27:59.263" v="2800" actId="20577"/>
          <ac:spMkLst>
            <pc:docMk/>
            <pc:sldMk cId="1663611983" sldId="2009"/>
            <ac:spMk id="3" creationId="{C93B676F-6F34-D234-E637-68383CDE8F1B}"/>
          </ac:spMkLst>
        </pc:spChg>
      </pc:sldChg>
      <pc:sldChg chg="addSp delSp modSp new mod">
        <pc:chgData name="Yasmin Nessa" userId="37e23abf-ea5d-407e-9fc0-5718d85131e3" providerId="ADAL" clId="{61D839FE-5B24-4FAF-96A8-EE4C0850D4DD}" dt="2024-04-24T14:43:19.181" v="2858" actId="14100"/>
        <pc:sldMkLst>
          <pc:docMk/>
          <pc:sldMk cId="1114866092" sldId="2010"/>
        </pc:sldMkLst>
        <pc:spChg chg="del">
          <ac:chgData name="Yasmin Nessa" userId="37e23abf-ea5d-407e-9fc0-5718d85131e3" providerId="ADAL" clId="{61D839FE-5B24-4FAF-96A8-EE4C0850D4DD}" dt="2024-04-24T14:43:03.837" v="2854" actId="478"/>
          <ac:spMkLst>
            <pc:docMk/>
            <pc:sldMk cId="1114866092" sldId="2010"/>
            <ac:spMk id="2" creationId="{41EEE155-8AD6-ACA7-52F7-FB2B2D86643A}"/>
          </ac:spMkLst>
        </pc:spChg>
        <pc:spChg chg="del">
          <ac:chgData name="Yasmin Nessa" userId="37e23abf-ea5d-407e-9fc0-5718d85131e3" providerId="ADAL" clId="{61D839FE-5B24-4FAF-96A8-EE4C0850D4DD}" dt="2024-04-24T14:43:05.010" v="2855" actId="478"/>
          <ac:spMkLst>
            <pc:docMk/>
            <pc:sldMk cId="1114866092" sldId="2010"/>
            <ac:spMk id="3" creationId="{4834C8A1-44D9-93CD-00EA-512D4BEE77CC}"/>
          </ac:spMkLst>
        </pc:spChg>
        <pc:picChg chg="add mod">
          <ac:chgData name="Yasmin Nessa" userId="37e23abf-ea5d-407e-9fc0-5718d85131e3" providerId="ADAL" clId="{61D839FE-5B24-4FAF-96A8-EE4C0850D4DD}" dt="2024-04-24T14:43:19.181" v="2858" actId="14100"/>
          <ac:picMkLst>
            <pc:docMk/>
            <pc:sldMk cId="1114866092" sldId="2010"/>
            <ac:picMk id="5" creationId="{4A5E3515-EFA1-EAAC-677A-CEF9AF66E598}"/>
          </ac:picMkLst>
        </pc:picChg>
      </pc:sldChg>
      <pc:sldChg chg="addSp delSp modSp new mod ord setBg">
        <pc:chgData name="Yasmin Nessa" userId="37e23abf-ea5d-407e-9fc0-5718d85131e3" providerId="ADAL" clId="{61D839FE-5B24-4FAF-96A8-EE4C0850D4DD}" dt="2024-04-24T14:40:43.781" v="2840" actId="14100"/>
        <pc:sldMkLst>
          <pc:docMk/>
          <pc:sldMk cId="1460234887" sldId="2011"/>
        </pc:sldMkLst>
        <pc:spChg chg="del">
          <ac:chgData name="Yasmin Nessa" userId="37e23abf-ea5d-407e-9fc0-5718d85131e3" providerId="ADAL" clId="{61D839FE-5B24-4FAF-96A8-EE4C0850D4DD}" dt="2024-04-24T14:37:49.318" v="2807" actId="26606"/>
          <ac:spMkLst>
            <pc:docMk/>
            <pc:sldMk cId="1460234887" sldId="2011"/>
            <ac:spMk id="2" creationId="{89C216EC-AF9D-01F5-F6C5-C6E8A7F91481}"/>
          </ac:spMkLst>
        </pc:spChg>
        <pc:spChg chg="del">
          <ac:chgData name="Yasmin Nessa" userId="37e23abf-ea5d-407e-9fc0-5718d85131e3" providerId="ADAL" clId="{61D839FE-5B24-4FAF-96A8-EE4C0850D4DD}" dt="2024-04-24T14:37:47.875" v="2806" actId="22"/>
          <ac:spMkLst>
            <pc:docMk/>
            <pc:sldMk cId="1460234887" sldId="2011"/>
            <ac:spMk id="3" creationId="{310276A2-309E-3CC2-ACE2-E3D957F6459C}"/>
          </ac:spMkLst>
        </pc:spChg>
        <pc:spChg chg="add">
          <ac:chgData name="Yasmin Nessa" userId="37e23abf-ea5d-407e-9fc0-5718d85131e3" providerId="ADAL" clId="{61D839FE-5B24-4FAF-96A8-EE4C0850D4DD}" dt="2024-04-24T14:37:49.318" v="2807" actId="26606"/>
          <ac:spMkLst>
            <pc:docMk/>
            <pc:sldMk cId="1460234887" sldId="2011"/>
            <ac:spMk id="10" creationId="{42A4FC2C-047E-45A5-965D-8E1E3BF09BC6}"/>
          </ac:spMkLst>
        </pc:spChg>
        <pc:picChg chg="add mod ord">
          <ac:chgData name="Yasmin Nessa" userId="37e23abf-ea5d-407e-9fc0-5718d85131e3" providerId="ADAL" clId="{61D839FE-5B24-4FAF-96A8-EE4C0850D4DD}" dt="2024-04-24T14:40:43.781" v="2840" actId="14100"/>
          <ac:picMkLst>
            <pc:docMk/>
            <pc:sldMk cId="1460234887" sldId="2011"/>
            <ac:picMk id="5" creationId="{6623E19D-D6CB-9AAF-B31F-FC59BDFF3028}"/>
          </ac:picMkLst>
        </pc:picChg>
      </pc:sldChg>
      <pc:sldChg chg="addSp delSp modSp new mod ord setBg">
        <pc:chgData name="Yasmin Nessa" userId="37e23abf-ea5d-407e-9fc0-5718d85131e3" providerId="ADAL" clId="{61D839FE-5B24-4FAF-96A8-EE4C0850D4DD}" dt="2024-04-24T14:39:48.401" v="2829" actId="14100"/>
        <pc:sldMkLst>
          <pc:docMk/>
          <pc:sldMk cId="4183519374" sldId="2012"/>
        </pc:sldMkLst>
        <pc:spChg chg="del">
          <ac:chgData name="Yasmin Nessa" userId="37e23abf-ea5d-407e-9fc0-5718d85131e3" providerId="ADAL" clId="{61D839FE-5B24-4FAF-96A8-EE4C0850D4DD}" dt="2024-04-24T14:38:35.993" v="2818" actId="478"/>
          <ac:spMkLst>
            <pc:docMk/>
            <pc:sldMk cId="4183519374" sldId="2012"/>
            <ac:spMk id="2" creationId="{32CD4568-DDE9-60A4-E9F7-0794C2D9A18F}"/>
          </ac:spMkLst>
        </pc:spChg>
        <pc:spChg chg="del">
          <ac:chgData name="Yasmin Nessa" userId="37e23abf-ea5d-407e-9fc0-5718d85131e3" providerId="ADAL" clId="{61D839FE-5B24-4FAF-96A8-EE4C0850D4DD}" dt="2024-04-24T14:38:37.067" v="2819" actId="478"/>
          <ac:spMkLst>
            <pc:docMk/>
            <pc:sldMk cId="4183519374" sldId="2012"/>
            <ac:spMk id="3" creationId="{79AD2DD5-7B83-FFE0-8115-809768855BBA}"/>
          </ac:spMkLst>
        </pc:spChg>
        <pc:spChg chg="add del">
          <ac:chgData name="Yasmin Nessa" userId="37e23abf-ea5d-407e-9fc0-5718d85131e3" providerId="ADAL" clId="{61D839FE-5B24-4FAF-96A8-EE4C0850D4DD}" dt="2024-04-24T14:38:45.631" v="2822" actId="26606"/>
          <ac:spMkLst>
            <pc:docMk/>
            <pc:sldMk cId="4183519374" sldId="2012"/>
            <ac:spMk id="10" creationId="{42A4FC2C-047E-45A5-965D-8E1E3BF09BC6}"/>
          </ac:spMkLst>
        </pc:spChg>
        <pc:picChg chg="add mod">
          <ac:chgData name="Yasmin Nessa" userId="37e23abf-ea5d-407e-9fc0-5718d85131e3" providerId="ADAL" clId="{61D839FE-5B24-4FAF-96A8-EE4C0850D4DD}" dt="2024-04-24T14:39:48.401" v="2829" actId="14100"/>
          <ac:picMkLst>
            <pc:docMk/>
            <pc:sldMk cId="4183519374" sldId="2012"/>
            <ac:picMk id="5" creationId="{86862097-2597-8A41-598F-103EC3E8779A}"/>
          </ac:picMkLst>
        </pc:picChg>
      </pc:sldChg>
      <pc:sldChg chg="addSp delSp modSp new mod ord">
        <pc:chgData name="Yasmin Nessa" userId="37e23abf-ea5d-407e-9fc0-5718d85131e3" providerId="ADAL" clId="{61D839FE-5B24-4FAF-96A8-EE4C0850D4DD}" dt="2024-04-24T17:14:13.499" v="3055"/>
        <pc:sldMkLst>
          <pc:docMk/>
          <pc:sldMk cId="956030704" sldId="2013"/>
        </pc:sldMkLst>
        <pc:spChg chg="del">
          <ac:chgData name="Yasmin Nessa" userId="37e23abf-ea5d-407e-9fc0-5718d85131e3" providerId="ADAL" clId="{61D839FE-5B24-4FAF-96A8-EE4C0850D4DD}" dt="2024-04-24T14:41:46.254" v="2847" actId="478"/>
          <ac:spMkLst>
            <pc:docMk/>
            <pc:sldMk cId="956030704" sldId="2013"/>
            <ac:spMk id="2" creationId="{24611F64-778A-1D35-ABE5-7CDE82B833E8}"/>
          </ac:spMkLst>
        </pc:spChg>
        <pc:spChg chg="del">
          <ac:chgData name="Yasmin Nessa" userId="37e23abf-ea5d-407e-9fc0-5718d85131e3" providerId="ADAL" clId="{61D839FE-5B24-4FAF-96A8-EE4C0850D4DD}" dt="2024-04-24T14:41:48.275" v="2848" actId="478"/>
          <ac:spMkLst>
            <pc:docMk/>
            <pc:sldMk cId="956030704" sldId="2013"/>
            <ac:spMk id="3" creationId="{28BB7016-8954-F75F-06F9-E4462B888225}"/>
          </ac:spMkLst>
        </pc:spChg>
        <pc:picChg chg="add mod">
          <ac:chgData name="Yasmin Nessa" userId="37e23abf-ea5d-407e-9fc0-5718d85131e3" providerId="ADAL" clId="{61D839FE-5B24-4FAF-96A8-EE4C0850D4DD}" dt="2024-04-24T14:42:06.963" v="2851" actId="14100"/>
          <ac:picMkLst>
            <pc:docMk/>
            <pc:sldMk cId="956030704" sldId="2013"/>
            <ac:picMk id="5" creationId="{642270E8-14EE-18D4-52E6-C6580EB8F06C}"/>
          </ac:picMkLst>
        </pc:picChg>
      </pc:sldChg>
      <pc:sldChg chg="addSp delSp modSp new mod ord">
        <pc:chgData name="Yasmin Nessa" userId="37e23abf-ea5d-407e-9fc0-5718d85131e3" providerId="ADAL" clId="{61D839FE-5B24-4FAF-96A8-EE4C0850D4DD}" dt="2024-04-24T16:12:19.820" v="3012" actId="13926"/>
        <pc:sldMkLst>
          <pc:docMk/>
          <pc:sldMk cId="709363471" sldId="2014"/>
        </pc:sldMkLst>
        <pc:spChg chg="del">
          <ac:chgData name="Yasmin Nessa" userId="37e23abf-ea5d-407e-9fc0-5718d85131e3" providerId="ADAL" clId="{61D839FE-5B24-4FAF-96A8-EE4C0850D4DD}" dt="2024-04-24T15:06:56.440" v="2957" actId="478"/>
          <ac:spMkLst>
            <pc:docMk/>
            <pc:sldMk cId="709363471" sldId="2014"/>
            <ac:spMk id="2" creationId="{9D2C2C07-1457-B571-8E30-25AAEC47943C}"/>
          </ac:spMkLst>
        </pc:spChg>
        <pc:spChg chg="del">
          <ac:chgData name="Yasmin Nessa" userId="37e23abf-ea5d-407e-9fc0-5718d85131e3" providerId="ADAL" clId="{61D839FE-5B24-4FAF-96A8-EE4C0850D4DD}" dt="2024-04-24T15:06:59.773" v="2959" actId="478"/>
          <ac:spMkLst>
            <pc:docMk/>
            <pc:sldMk cId="709363471" sldId="2014"/>
            <ac:spMk id="3" creationId="{934DC8A7-35AF-5203-21F3-3296A7BE2F8C}"/>
          </ac:spMkLst>
        </pc:spChg>
        <pc:spChg chg="add mod">
          <ac:chgData name="Yasmin Nessa" userId="37e23abf-ea5d-407e-9fc0-5718d85131e3" providerId="ADAL" clId="{61D839FE-5B24-4FAF-96A8-EE4C0850D4DD}" dt="2024-04-24T16:12:19.820" v="3012" actId="13926"/>
          <ac:spMkLst>
            <pc:docMk/>
            <pc:sldMk cId="709363471" sldId="2014"/>
            <ac:spMk id="4" creationId="{020EA288-49A1-C214-2EF4-E0723B0E3F3B}"/>
          </ac:spMkLst>
        </pc:spChg>
        <pc:spChg chg="add mod">
          <ac:chgData name="Yasmin Nessa" userId="37e23abf-ea5d-407e-9fc0-5718d85131e3" providerId="ADAL" clId="{61D839FE-5B24-4FAF-96A8-EE4C0850D4DD}" dt="2024-04-24T15:07:11.955" v="2962"/>
          <ac:spMkLst>
            <pc:docMk/>
            <pc:sldMk cId="709363471" sldId="2014"/>
            <ac:spMk id="5" creationId="{4CF767A5-E7BA-630A-3C8C-397230C52A97}"/>
          </ac:spMkLst>
        </pc:spChg>
        <pc:spChg chg="add mod">
          <ac:chgData name="Yasmin Nessa" userId="37e23abf-ea5d-407e-9fc0-5718d85131e3" providerId="ADAL" clId="{61D839FE-5B24-4FAF-96A8-EE4C0850D4DD}" dt="2024-04-24T15:07:16.373" v="2963"/>
          <ac:spMkLst>
            <pc:docMk/>
            <pc:sldMk cId="709363471" sldId="2014"/>
            <ac:spMk id="6" creationId="{9CAB1D0A-AE8E-B179-6133-C71ADA1CA322}"/>
          </ac:spMkLst>
        </pc:spChg>
        <pc:spChg chg="add mod">
          <ac:chgData name="Yasmin Nessa" userId="37e23abf-ea5d-407e-9fc0-5718d85131e3" providerId="ADAL" clId="{61D839FE-5B24-4FAF-96A8-EE4C0850D4DD}" dt="2024-04-24T15:07:26.728" v="2966" actId="1076"/>
          <ac:spMkLst>
            <pc:docMk/>
            <pc:sldMk cId="709363471" sldId="2014"/>
            <ac:spMk id="7" creationId="{FC0D26B6-3DCE-9B88-9542-2DB73B294264}"/>
          </ac:spMkLst>
        </pc:spChg>
        <pc:spChg chg="add mod">
          <ac:chgData name="Yasmin Nessa" userId="37e23abf-ea5d-407e-9fc0-5718d85131e3" providerId="ADAL" clId="{61D839FE-5B24-4FAF-96A8-EE4C0850D4DD}" dt="2024-04-24T15:07:37.781" v="2968" actId="1076"/>
          <ac:spMkLst>
            <pc:docMk/>
            <pc:sldMk cId="709363471" sldId="2014"/>
            <ac:spMk id="8" creationId="{7E7D8940-4220-BD53-88D9-D17A2C19EA93}"/>
          </ac:spMkLst>
        </pc:spChg>
        <pc:spChg chg="add mod">
          <ac:chgData name="Yasmin Nessa" userId="37e23abf-ea5d-407e-9fc0-5718d85131e3" providerId="ADAL" clId="{61D839FE-5B24-4FAF-96A8-EE4C0850D4DD}" dt="2024-04-24T15:07:56.080" v="2988" actId="20577"/>
          <ac:spMkLst>
            <pc:docMk/>
            <pc:sldMk cId="709363471" sldId="2014"/>
            <ac:spMk id="9" creationId="{8FB9DE67-8AC7-1679-6AFD-77B577CC5B2E}"/>
          </ac:spMkLst>
        </pc:spChg>
        <pc:spChg chg="add mod">
          <ac:chgData name="Yasmin Nessa" userId="37e23abf-ea5d-407e-9fc0-5718d85131e3" providerId="ADAL" clId="{61D839FE-5B24-4FAF-96A8-EE4C0850D4DD}" dt="2024-04-24T15:08:05.564" v="2990" actId="1076"/>
          <ac:spMkLst>
            <pc:docMk/>
            <pc:sldMk cId="709363471" sldId="2014"/>
            <ac:spMk id="10" creationId="{8BA98BA5-902C-5097-A4EA-A79309978A72}"/>
          </ac:spMkLst>
        </pc:spChg>
        <pc:spChg chg="add mod">
          <ac:chgData name="Yasmin Nessa" userId="37e23abf-ea5d-407e-9fc0-5718d85131e3" providerId="ADAL" clId="{61D839FE-5B24-4FAF-96A8-EE4C0850D4DD}" dt="2024-04-24T15:08:14.083" v="2992" actId="1076"/>
          <ac:spMkLst>
            <pc:docMk/>
            <pc:sldMk cId="709363471" sldId="2014"/>
            <ac:spMk id="11" creationId="{D5574B0D-0C5E-4EE6-8FB8-92F86B142E11}"/>
          </ac:spMkLst>
        </pc:spChg>
        <pc:spChg chg="add mod">
          <ac:chgData name="Yasmin Nessa" userId="37e23abf-ea5d-407e-9fc0-5718d85131e3" providerId="ADAL" clId="{61D839FE-5B24-4FAF-96A8-EE4C0850D4DD}" dt="2024-04-24T15:08:22.569" v="2994" actId="1076"/>
          <ac:spMkLst>
            <pc:docMk/>
            <pc:sldMk cId="709363471" sldId="2014"/>
            <ac:spMk id="12" creationId="{D15ACD11-E40F-D73B-D104-5F054C417728}"/>
          </ac:spMkLst>
        </pc:spChg>
      </pc:sldChg>
    </pc:docChg>
  </pc:docChgLst>
  <pc:docChgLst>
    <pc:chgData name="Monika Rozanski" userId="01ccb97f-97db-46a6-9aae-cbb355774f63" providerId="ADAL" clId="{3F99A352-0AB4-4309-A6FA-4E971402F87E}"/>
    <pc:docChg chg="custSel delSld modSld sldOrd">
      <pc:chgData name="Monika Rozanski" userId="01ccb97f-97db-46a6-9aae-cbb355774f63" providerId="ADAL" clId="{3F99A352-0AB4-4309-A6FA-4E971402F87E}" dt="2024-04-24T11:30:06.673" v="598" actId="207"/>
      <pc:docMkLst>
        <pc:docMk/>
      </pc:docMkLst>
      <pc:sldChg chg="modSp mod">
        <pc:chgData name="Monika Rozanski" userId="01ccb97f-97db-46a6-9aae-cbb355774f63" providerId="ADAL" clId="{3F99A352-0AB4-4309-A6FA-4E971402F87E}" dt="2024-04-24T10:59:34.006" v="555" actId="1076"/>
        <pc:sldMkLst>
          <pc:docMk/>
          <pc:sldMk cId="0" sldId="256"/>
        </pc:sldMkLst>
        <pc:spChg chg="mod">
          <ac:chgData name="Monika Rozanski" userId="01ccb97f-97db-46a6-9aae-cbb355774f63" providerId="ADAL" clId="{3F99A352-0AB4-4309-A6FA-4E971402F87E}" dt="2024-04-24T10:59:30.967" v="554" actId="1076"/>
          <ac:spMkLst>
            <pc:docMk/>
            <pc:sldMk cId="0" sldId="256"/>
            <ac:spMk id="2" creationId="{00000000-0000-0000-0000-000000000000}"/>
          </ac:spMkLst>
        </pc:spChg>
        <pc:spChg chg="mod">
          <ac:chgData name="Monika Rozanski" userId="01ccb97f-97db-46a6-9aae-cbb355774f63" providerId="ADAL" clId="{3F99A352-0AB4-4309-A6FA-4E971402F87E}" dt="2024-04-24T10:59:34.006" v="555" actId="1076"/>
          <ac:spMkLst>
            <pc:docMk/>
            <pc:sldMk cId="0" sldId="256"/>
            <ac:spMk id="4" creationId="{B064A361-47C5-7CF0-1E83-422EE13A80BA}"/>
          </ac:spMkLst>
        </pc:spChg>
      </pc:sldChg>
      <pc:sldChg chg="modSp mod addCm">
        <pc:chgData name="Monika Rozanski" userId="01ccb97f-97db-46a6-9aae-cbb355774f63" providerId="ADAL" clId="{3F99A352-0AB4-4309-A6FA-4E971402F87E}" dt="2024-04-22T15:45:56.131" v="1"/>
        <pc:sldMkLst>
          <pc:docMk/>
          <pc:sldMk cId="2984678293" sldId="259"/>
        </pc:sldMkLst>
        <pc:spChg chg="mod">
          <ac:chgData name="Monika Rozanski" userId="01ccb97f-97db-46a6-9aae-cbb355774f63" providerId="ADAL" clId="{3F99A352-0AB4-4309-A6FA-4E971402F87E}" dt="2024-04-22T15:45:03.935" v="0" actId="20577"/>
          <ac:spMkLst>
            <pc:docMk/>
            <pc:sldMk cId="2984678293" sldId="259"/>
            <ac:spMk id="2" creationId="{2F4D8584-7767-B1B7-94A5-BCCA8CBC13E6}"/>
          </ac:spMkLst>
        </pc:spChg>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5:45:56.131" v="1"/>
              <pc2:cmMkLst xmlns:pc2="http://schemas.microsoft.com/office/powerpoint/2019/9/main/command">
                <pc:docMk/>
                <pc:sldMk cId="2984678293" sldId="259"/>
                <pc2:cmMk id="{1C45FAF2-7152-4210-99C6-F8BF68F826DD}"/>
              </pc2:cmMkLst>
            </pc226:cmChg>
          </p:ext>
        </pc:extLst>
      </pc:sldChg>
      <pc:sldChg chg="ord">
        <pc:chgData name="Monika Rozanski" userId="01ccb97f-97db-46a6-9aae-cbb355774f63" providerId="ADAL" clId="{3F99A352-0AB4-4309-A6FA-4E971402F87E}" dt="2024-04-24T10:50:42.946" v="545"/>
        <pc:sldMkLst>
          <pc:docMk/>
          <pc:sldMk cId="2620896238" sldId="290"/>
        </pc:sldMkLst>
      </pc:sldChg>
      <pc:sldChg chg="modSp mod">
        <pc:chgData name="Monika Rozanski" userId="01ccb97f-97db-46a6-9aae-cbb355774f63" providerId="ADAL" clId="{3F99A352-0AB4-4309-A6FA-4E971402F87E}" dt="2024-04-24T11:02:26.769" v="562" actId="14100"/>
        <pc:sldMkLst>
          <pc:docMk/>
          <pc:sldMk cId="2693660368" sldId="292"/>
        </pc:sldMkLst>
        <pc:spChg chg="mod">
          <ac:chgData name="Monika Rozanski" userId="01ccb97f-97db-46a6-9aae-cbb355774f63" providerId="ADAL" clId="{3F99A352-0AB4-4309-A6FA-4E971402F87E}" dt="2024-04-24T11:02:23.579" v="561" actId="1076"/>
          <ac:spMkLst>
            <pc:docMk/>
            <pc:sldMk cId="2693660368" sldId="292"/>
            <ac:spMk id="2" creationId="{FB007344-9329-7424-A2A0-344DC4EDB529}"/>
          </ac:spMkLst>
        </pc:spChg>
        <pc:spChg chg="mod">
          <ac:chgData name="Monika Rozanski" userId="01ccb97f-97db-46a6-9aae-cbb355774f63" providerId="ADAL" clId="{3F99A352-0AB4-4309-A6FA-4E971402F87E}" dt="2024-04-24T11:02:16.262" v="559" actId="14100"/>
          <ac:spMkLst>
            <pc:docMk/>
            <pc:sldMk cId="2693660368" sldId="292"/>
            <ac:spMk id="3" creationId="{2E5E85BE-F2E6-A202-4659-581303EF4654}"/>
          </ac:spMkLst>
        </pc:spChg>
        <pc:picChg chg="mod">
          <ac:chgData name="Monika Rozanski" userId="01ccb97f-97db-46a6-9aae-cbb355774f63" providerId="ADAL" clId="{3F99A352-0AB4-4309-A6FA-4E971402F87E}" dt="2024-04-24T11:02:26.769" v="562" actId="14100"/>
          <ac:picMkLst>
            <pc:docMk/>
            <pc:sldMk cId="2693660368" sldId="292"/>
            <ac:picMk id="5" creationId="{56251405-A6D1-A0F1-FD63-690E4C5E4E8A}"/>
          </ac:picMkLst>
        </pc:picChg>
      </pc:sldChg>
      <pc:sldChg chg="modSp mod">
        <pc:chgData name="Monika Rozanski" userId="01ccb97f-97db-46a6-9aae-cbb355774f63" providerId="ADAL" clId="{3F99A352-0AB4-4309-A6FA-4E971402F87E}" dt="2024-04-24T11:03:07.624" v="567" actId="14100"/>
        <pc:sldMkLst>
          <pc:docMk/>
          <pc:sldMk cId="2194415572" sldId="298"/>
        </pc:sldMkLst>
        <pc:spChg chg="mod">
          <ac:chgData name="Monika Rozanski" userId="01ccb97f-97db-46a6-9aae-cbb355774f63" providerId="ADAL" clId="{3F99A352-0AB4-4309-A6FA-4E971402F87E}" dt="2024-04-24T11:03:03.313" v="566" actId="14100"/>
          <ac:spMkLst>
            <pc:docMk/>
            <pc:sldMk cId="2194415572" sldId="298"/>
            <ac:spMk id="7" creationId="{44F1FCD2-C1E3-F916-B167-DD797DB052B0}"/>
          </ac:spMkLst>
        </pc:spChg>
        <pc:picChg chg="mod">
          <ac:chgData name="Monika Rozanski" userId="01ccb97f-97db-46a6-9aae-cbb355774f63" providerId="ADAL" clId="{3F99A352-0AB4-4309-A6FA-4E971402F87E}" dt="2024-04-24T11:03:07.624" v="567" actId="14100"/>
          <ac:picMkLst>
            <pc:docMk/>
            <pc:sldMk cId="2194415572" sldId="298"/>
            <ac:picMk id="4" creationId="{36C7CAA0-E85B-EA3E-78A2-D1DE77A8696C}"/>
          </ac:picMkLst>
        </pc:picChg>
      </pc:sldChg>
      <pc:sldChg chg="modSp mod">
        <pc:chgData name="Monika Rozanski" userId="01ccb97f-97db-46a6-9aae-cbb355774f63" providerId="ADAL" clId="{3F99A352-0AB4-4309-A6FA-4E971402F87E}" dt="2024-04-24T10:57:29.908" v="549" actId="14100"/>
        <pc:sldMkLst>
          <pc:docMk/>
          <pc:sldMk cId="2645623140" sldId="436"/>
        </pc:sldMkLst>
        <pc:spChg chg="mod">
          <ac:chgData name="Monika Rozanski" userId="01ccb97f-97db-46a6-9aae-cbb355774f63" providerId="ADAL" clId="{3F99A352-0AB4-4309-A6FA-4E971402F87E}" dt="2024-04-24T10:57:29.908" v="549" actId="14100"/>
          <ac:spMkLst>
            <pc:docMk/>
            <pc:sldMk cId="2645623140" sldId="436"/>
            <ac:spMk id="9" creationId="{D984D490-6C25-006F-C7C5-500139B9D61C}"/>
          </ac:spMkLst>
        </pc:spChg>
        <pc:picChg chg="mod">
          <ac:chgData name="Monika Rozanski" userId="01ccb97f-97db-46a6-9aae-cbb355774f63" providerId="ADAL" clId="{3F99A352-0AB4-4309-A6FA-4E971402F87E}" dt="2024-04-24T10:57:22.369" v="548" actId="14100"/>
          <ac:picMkLst>
            <pc:docMk/>
            <pc:sldMk cId="2645623140" sldId="436"/>
            <ac:picMk id="8" creationId="{4B0CF0DA-3D2A-A73F-A6A5-90A0ABA6FFF2}"/>
          </ac:picMkLst>
        </pc:picChg>
      </pc:sldChg>
      <pc:sldChg chg="modSp mod ord">
        <pc:chgData name="Monika Rozanski" userId="01ccb97f-97db-46a6-9aae-cbb355774f63" providerId="ADAL" clId="{3F99A352-0AB4-4309-A6FA-4E971402F87E}" dt="2024-04-24T10:27:43.996" v="531" actId="1076"/>
        <pc:sldMkLst>
          <pc:docMk/>
          <pc:sldMk cId="1335839305" sldId="1901"/>
        </pc:sldMkLst>
        <pc:spChg chg="mod">
          <ac:chgData name="Monika Rozanski" userId="01ccb97f-97db-46a6-9aae-cbb355774f63" providerId="ADAL" clId="{3F99A352-0AB4-4309-A6FA-4E971402F87E}" dt="2024-04-24T10:27:43.996" v="531" actId="1076"/>
          <ac:spMkLst>
            <pc:docMk/>
            <pc:sldMk cId="1335839305" sldId="1901"/>
            <ac:spMk id="2" creationId="{CD36F26B-0183-421F-3DC3-B403FFCBDD2B}"/>
          </ac:spMkLst>
        </pc:spChg>
        <pc:spChg chg="mod">
          <ac:chgData name="Monika Rozanski" userId="01ccb97f-97db-46a6-9aae-cbb355774f63" providerId="ADAL" clId="{3F99A352-0AB4-4309-A6FA-4E971402F87E}" dt="2024-04-24T10:27:41.698" v="530" actId="1076"/>
          <ac:spMkLst>
            <pc:docMk/>
            <pc:sldMk cId="1335839305" sldId="1901"/>
            <ac:spMk id="14" creationId="{32A330DD-34E2-A2CD-C606-291E4B3BE4AF}"/>
          </ac:spMkLst>
        </pc:spChg>
      </pc:sldChg>
      <pc:sldChg chg="modSp mod">
        <pc:chgData name="Monika Rozanski" userId="01ccb97f-97db-46a6-9aae-cbb355774f63" providerId="ADAL" clId="{3F99A352-0AB4-4309-A6FA-4E971402F87E}" dt="2024-04-22T15:52:29.864" v="101" actId="20577"/>
        <pc:sldMkLst>
          <pc:docMk/>
          <pc:sldMk cId="2435369837" sldId="1925"/>
        </pc:sldMkLst>
        <pc:spChg chg="mod">
          <ac:chgData name="Monika Rozanski" userId="01ccb97f-97db-46a6-9aae-cbb355774f63" providerId="ADAL" clId="{3F99A352-0AB4-4309-A6FA-4E971402F87E}" dt="2024-04-22T15:52:29.864" v="101" actId="20577"/>
          <ac:spMkLst>
            <pc:docMk/>
            <pc:sldMk cId="2435369837" sldId="1925"/>
            <ac:spMk id="4" creationId="{BAF26A43-CCF3-3C8A-B54D-6025671C0BD3}"/>
          </ac:spMkLst>
        </pc:spChg>
      </pc:sldChg>
      <pc:sldChg chg="ord">
        <pc:chgData name="Monika Rozanski" userId="01ccb97f-97db-46a6-9aae-cbb355774f63" providerId="ADAL" clId="{3F99A352-0AB4-4309-A6FA-4E971402F87E}" dt="2024-04-24T10:43:25.254" v="537"/>
        <pc:sldMkLst>
          <pc:docMk/>
          <pc:sldMk cId="3992112521" sldId="1926"/>
        </pc:sldMkLst>
      </pc:sldChg>
      <pc:sldChg chg="addCm">
        <pc:chgData name="Monika Rozanski" userId="01ccb97f-97db-46a6-9aae-cbb355774f63" providerId="ADAL" clId="{3F99A352-0AB4-4309-A6FA-4E971402F87E}" dt="2024-04-22T16:10:25.517" v="117"/>
        <pc:sldMkLst>
          <pc:docMk/>
          <pc:sldMk cId="2574295232" sldId="1932"/>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10:25.517" v="117"/>
              <pc2:cmMkLst xmlns:pc2="http://schemas.microsoft.com/office/powerpoint/2019/9/main/command">
                <pc:docMk/>
                <pc:sldMk cId="2574295232" sldId="1932"/>
                <pc2:cmMk id="{275CA236-48DD-4EF5-957A-6FD742DB47FC}"/>
              </pc2:cmMkLst>
            </pc226:cmChg>
          </p:ext>
        </pc:extLst>
      </pc:sldChg>
      <pc:sldChg chg="del">
        <pc:chgData name="Monika Rozanski" userId="01ccb97f-97db-46a6-9aae-cbb355774f63" providerId="ADAL" clId="{3F99A352-0AB4-4309-A6FA-4E971402F87E}" dt="2024-04-24T11:29:06.351" v="593" actId="2696"/>
        <pc:sldMkLst>
          <pc:docMk/>
          <pc:sldMk cId="4140288985" sldId="1935"/>
        </pc:sldMkLst>
      </pc:sldChg>
      <pc:sldChg chg="modSp mod addCm delCm">
        <pc:chgData name="Monika Rozanski" userId="01ccb97f-97db-46a6-9aae-cbb355774f63" providerId="ADAL" clId="{3F99A352-0AB4-4309-A6FA-4E971402F87E}" dt="2024-04-24T10:41:54.830" v="533"/>
        <pc:sldMkLst>
          <pc:docMk/>
          <pc:sldMk cId="805535824" sldId="1938"/>
        </pc:sldMkLst>
        <pc:spChg chg="mod">
          <ac:chgData name="Monika Rozanski" userId="01ccb97f-97db-46a6-9aae-cbb355774f63" providerId="ADAL" clId="{3F99A352-0AB4-4309-A6FA-4E971402F87E}" dt="2024-04-24T10:41:27.238" v="532" actId="14100"/>
          <ac:spMkLst>
            <pc:docMk/>
            <pc:sldMk cId="805535824" sldId="1938"/>
            <ac:spMk id="3" creationId="{10103C80-5023-5FD9-EAD8-8E349CB84AC1}"/>
          </ac:spMkLst>
        </pc:spChg>
        <pc:extLst>
          <p:ext xmlns:p="http://schemas.openxmlformats.org/presentationml/2006/main" uri="{D6D511B9-2390-475A-947B-AFAB55BFBCF1}">
            <pc226:cmChg xmlns:pc226="http://schemas.microsoft.com/office/powerpoint/2022/06/main/command" chg="add del">
              <pc226:chgData name="Monika Rozanski" userId="01ccb97f-97db-46a6-9aae-cbb355774f63" providerId="ADAL" clId="{3F99A352-0AB4-4309-A6FA-4E971402F87E}" dt="2024-04-24T10:41:54.830" v="533"/>
              <pc2:cmMkLst xmlns:pc2="http://schemas.microsoft.com/office/powerpoint/2019/9/main/command">
                <pc:docMk/>
                <pc:sldMk cId="805535824" sldId="1938"/>
                <pc2:cmMk id="{1F26B64A-E5C6-4F6D-886F-1FBF4C43B971}"/>
              </pc2:cmMkLst>
            </pc226:cmChg>
          </p:ext>
        </pc:extLst>
      </pc:sldChg>
      <pc:sldChg chg="modSp mod addCm modCm">
        <pc:chgData name="Monika Rozanski" userId="01ccb97f-97db-46a6-9aae-cbb355774f63" providerId="ADAL" clId="{3F99A352-0AB4-4309-A6FA-4E971402F87E}" dt="2024-04-22T16:15:25.157" v="186"/>
        <pc:sldMkLst>
          <pc:docMk/>
          <pc:sldMk cId="1570968187" sldId="1960"/>
        </pc:sldMkLst>
        <pc:spChg chg="mod">
          <ac:chgData name="Monika Rozanski" userId="01ccb97f-97db-46a6-9aae-cbb355774f63" providerId="ADAL" clId="{3F99A352-0AB4-4309-A6FA-4E971402F87E}" dt="2024-04-22T16:13:42.747" v="185" actId="20577"/>
          <ac:spMkLst>
            <pc:docMk/>
            <pc:sldMk cId="1570968187" sldId="1960"/>
            <ac:spMk id="3" creationId="{E19699B4-59BE-66A2-1044-587BC6D44339}"/>
          </ac:spMkLst>
        </pc:spChg>
        <pc:extLst>
          <p:ext xmlns:p="http://schemas.openxmlformats.org/presentationml/2006/main" uri="{D6D511B9-2390-475A-947B-AFAB55BFBCF1}">
            <pc226:cmChg xmlns:pc226="http://schemas.microsoft.com/office/powerpoint/2022/06/main/command" chg="add mod">
              <pc226:chgData name="Monika Rozanski" userId="01ccb97f-97db-46a6-9aae-cbb355774f63" providerId="ADAL" clId="{3F99A352-0AB4-4309-A6FA-4E971402F87E}" dt="2024-04-22T16:13:42.747" v="185" actId="20577"/>
              <pc2:cmMkLst xmlns:pc2="http://schemas.microsoft.com/office/powerpoint/2019/9/main/command">
                <pc:docMk/>
                <pc:sldMk cId="1570968187" sldId="1960"/>
                <pc2:cmMk id="{10F3D77C-6662-4369-8941-C73E1AECDF53}"/>
              </pc2:cmMkLst>
            </pc226:cmChg>
            <pc226:cmChg xmlns:pc226="http://schemas.microsoft.com/office/powerpoint/2022/06/main/command" chg="add">
              <pc226:chgData name="Monika Rozanski" userId="01ccb97f-97db-46a6-9aae-cbb355774f63" providerId="ADAL" clId="{3F99A352-0AB4-4309-A6FA-4E971402F87E}" dt="2024-04-22T16:15:25.157" v="186"/>
              <pc2:cmMkLst xmlns:pc2="http://schemas.microsoft.com/office/powerpoint/2019/9/main/command">
                <pc:docMk/>
                <pc:sldMk cId="1570968187" sldId="1960"/>
                <pc2:cmMk id="{4BD4A58E-CA6D-4205-988F-D0954CABFED3}"/>
              </pc2:cmMkLst>
            </pc226:cmChg>
          </p:ext>
        </pc:extLst>
      </pc:sldChg>
      <pc:sldChg chg="addCm">
        <pc:chgData name="Monika Rozanski" userId="01ccb97f-97db-46a6-9aae-cbb355774f63" providerId="ADAL" clId="{3F99A352-0AB4-4309-A6FA-4E971402F87E}" dt="2024-04-22T16:08:51.042" v="116"/>
        <pc:sldMkLst>
          <pc:docMk/>
          <pc:sldMk cId="118561760" sldId="1961"/>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08:51.042" v="116"/>
              <pc2:cmMkLst xmlns:pc2="http://schemas.microsoft.com/office/powerpoint/2019/9/main/command">
                <pc:docMk/>
                <pc:sldMk cId="118561760" sldId="1961"/>
                <pc2:cmMk id="{EE689590-343A-4D33-8490-A367397943C5}"/>
              </pc2:cmMkLst>
            </pc226:cmChg>
          </p:ext>
        </pc:extLst>
      </pc:sldChg>
      <pc:sldChg chg="ord addCm modCm">
        <pc:chgData name="Monika Rozanski" userId="01ccb97f-97db-46a6-9aae-cbb355774f63" providerId="ADAL" clId="{3F99A352-0AB4-4309-A6FA-4E971402F87E}" dt="2024-04-22T16:00:40.572" v="112"/>
        <pc:sldMkLst>
          <pc:docMk/>
          <pc:sldMk cId="4202617545" sldId="1968"/>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00:40.572" v="112"/>
              <pc2:cmMkLst xmlns:pc2="http://schemas.microsoft.com/office/powerpoint/2019/9/main/command">
                <pc:docMk/>
                <pc:sldMk cId="4202617545" sldId="1968"/>
                <pc2:cmMk id="{3D27A2A5-60AD-4A36-968C-6E4BE0CAF2B4}"/>
              </pc2:cmMkLst>
              <pc226:cmRplyChg chg="add">
                <pc226:chgData name="Monika Rozanski" userId="01ccb97f-97db-46a6-9aae-cbb355774f63" providerId="ADAL" clId="{3F99A352-0AB4-4309-A6FA-4E971402F87E}" dt="2024-04-22T16:00:40.572" v="112"/>
                <pc2:cmRplyMkLst xmlns:pc2="http://schemas.microsoft.com/office/powerpoint/2019/9/main/command">
                  <pc:docMk/>
                  <pc:sldMk cId="4202617545" sldId="1968"/>
                  <pc2:cmMk id="{3D27A2A5-60AD-4A36-968C-6E4BE0CAF2B4}"/>
                  <pc2:cmRplyMk id="{161FBCCB-E497-4DBD-9363-C7A8E98F9134}"/>
                </pc2:cmRplyMkLst>
              </pc226:cmRplyChg>
            </pc226:cmChg>
          </p:ext>
        </pc:extLst>
      </pc:sldChg>
      <pc:sldChg chg="modSp mod ord addCm delCm">
        <pc:chgData name="Monika Rozanski" userId="01ccb97f-97db-46a6-9aae-cbb355774f63" providerId="ADAL" clId="{3F99A352-0AB4-4309-A6FA-4E971402F87E}" dt="2024-04-24T10:46:10.200" v="543"/>
        <pc:sldMkLst>
          <pc:docMk/>
          <pc:sldMk cId="2556963325" sldId="1970"/>
        </pc:sldMkLst>
        <pc:spChg chg="mod">
          <ac:chgData name="Monika Rozanski" userId="01ccb97f-97db-46a6-9aae-cbb355774f63" providerId="ADAL" clId="{3F99A352-0AB4-4309-A6FA-4E971402F87E}" dt="2024-04-24T10:45:58.965" v="541" actId="1076"/>
          <ac:spMkLst>
            <pc:docMk/>
            <pc:sldMk cId="2556963325" sldId="1970"/>
            <ac:spMk id="6" creationId="{8583CCDB-20C8-82BD-910D-73FEAFE50F30}"/>
          </ac:spMkLst>
        </pc:spChg>
        <pc:spChg chg="mod">
          <ac:chgData name="Monika Rozanski" userId="01ccb97f-97db-46a6-9aae-cbb355774f63" providerId="ADAL" clId="{3F99A352-0AB4-4309-A6FA-4E971402F87E}" dt="2024-04-24T10:45:44.195" v="538" actId="14100"/>
          <ac:spMkLst>
            <pc:docMk/>
            <pc:sldMk cId="2556963325" sldId="1970"/>
            <ac:spMk id="8" creationId="{613C1406-9FAA-A2BA-937F-727018549570}"/>
          </ac:spMkLst>
        </pc:spChg>
        <pc:picChg chg="mod">
          <ac:chgData name="Monika Rozanski" userId="01ccb97f-97db-46a6-9aae-cbb355774f63" providerId="ADAL" clId="{3F99A352-0AB4-4309-A6FA-4E971402F87E}" dt="2024-04-24T10:46:01.597" v="542" actId="14100"/>
          <ac:picMkLst>
            <pc:docMk/>
            <pc:sldMk cId="2556963325" sldId="1970"/>
            <ac:picMk id="5" creationId="{6C846EFF-31E5-B3CA-E706-16D8C1914BAD}"/>
          </ac:picMkLst>
        </pc:picChg>
        <pc:extLst>
          <p:ext xmlns:p="http://schemas.openxmlformats.org/presentationml/2006/main" uri="{D6D511B9-2390-475A-947B-AFAB55BFBCF1}">
            <pc226:cmChg xmlns:pc226="http://schemas.microsoft.com/office/powerpoint/2022/06/main/command" chg="add del">
              <pc226:chgData name="Monika Rozanski" userId="01ccb97f-97db-46a6-9aae-cbb355774f63" providerId="ADAL" clId="{3F99A352-0AB4-4309-A6FA-4E971402F87E}" dt="2024-04-24T10:46:10.200" v="543"/>
              <pc2:cmMkLst xmlns:pc2="http://schemas.microsoft.com/office/powerpoint/2019/9/main/command">
                <pc:docMk/>
                <pc:sldMk cId="2556963325" sldId="1970"/>
                <pc2:cmMk id="{D977DA41-581F-48A7-A5BC-0FE0EB42E2F0}"/>
              </pc2:cmMkLst>
            </pc226:cmChg>
          </p:ext>
        </pc:extLst>
      </pc:sldChg>
      <pc:sldChg chg="addCm">
        <pc:chgData name="Monika Rozanski" userId="01ccb97f-97db-46a6-9aae-cbb355774f63" providerId="ADAL" clId="{3F99A352-0AB4-4309-A6FA-4E971402F87E}" dt="2024-04-22T15:47:04.114" v="2"/>
        <pc:sldMkLst>
          <pc:docMk/>
          <pc:sldMk cId="1079557128" sldId="1972"/>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5:47:04.114" v="2"/>
              <pc2:cmMkLst xmlns:pc2="http://schemas.microsoft.com/office/powerpoint/2019/9/main/command">
                <pc:docMk/>
                <pc:sldMk cId="1079557128" sldId="1972"/>
                <pc2:cmMk id="{9893BECD-E2D0-4BB3-9074-19A2E97A0CDC}"/>
              </pc2:cmMkLst>
            </pc226:cmChg>
          </p:ext>
        </pc:extLst>
      </pc:sldChg>
      <pc:sldChg chg="addCm">
        <pc:chgData name="Monika Rozanski" userId="01ccb97f-97db-46a6-9aae-cbb355774f63" providerId="ADAL" clId="{3F99A352-0AB4-4309-A6FA-4E971402F87E}" dt="2024-04-22T16:06:12.120" v="115"/>
        <pc:sldMkLst>
          <pc:docMk/>
          <pc:sldMk cId="2579537935" sldId="1975"/>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06:12.120" v="115"/>
              <pc2:cmMkLst xmlns:pc2="http://schemas.microsoft.com/office/powerpoint/2019/9/main/command">
                <pc:docMk/>
                <pc:sldMk cId="2579537935" sldId="1975"/>
                <pc2:cmMk id="{4C28ED3C-6BFB-4210-845F-4544164F5370}"/>
              </pc2:cmMkLst>
            </pc226:cmChg>
          </p:ext>
        </pc:extLst>
      </pc:sldChg>
      <pc:sldChg chg="modSp mod addCm">
        <pc:chgData name="Monika Rozanski" userId="01ccb97f-97db-46a6-9aae-cbb355774f63" providerId="ADAL" clId="{3F99A352-0AB4-4309-A6FA-4E971402F87E}" dt="2024-04-22T15:49:31.508" v="5"/>
        <pc:sldMkLst>
          <pc:docMk/>
          <pc:sldMk cId="2900220721" sldId="1977"/>
        </pc:sldMkLst>
        <pc:picChg chg="mod">
          <ac:chgData name="Monika Rozanski" userId="01ccb97f-97db-46a6-9aae-cbb355774f63" providerId="ADAL" clId="{3F99A352-0AB4-4309-A6FA-4E971402F87E}" dt="2024-04-22T15:48:37.902" v="4" actId="1076"/>
          <ac:picMkLst>
            <pc:docMk/>
            <pc:sldMk cId="2900220721" sldId="1977"/>
            <ac:picMk id="5" creationId="{B64FD84F-161F-E16C-AA48-A78DC860A940}"/>
          </ac:picMkLst>
        </pc:picChg>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5:49:31.508" v="5"/>
              <pc2:cmMkLst xmlns:pc2="http://schemas.microsoft.com/office/powerpoint/2019/9/main/command">
                <pc:docMk/>
                <pc:sldMk cId="2900220721" sldId="1977"/>
                <pc2:cmMk id="{8304FCDA-C6C1-4DAC-BC6A-DEE4A8D2BE56}"/>
              </pc2:cmMkLst>
            </pc226:cmChg>
          </p:ext>
        </pc:extLst>
      </pc:sldChg>
      <pc:sldChg chg="modSp mod addCm">
        <pc:chgData name="Monika Rozanski" userId="01ccb97f-97db-46a6-9aae-cbb355774f63" providerId="ADAL" clId="{3F99A352-0AB4-4309-A6FA-4E971402F87E}" dt="2024-04-22T15:53:30.454" v="103"/>
        <pc:sldMkLst>
          <pc:docMk/>
          <pc:sldMk cId="4072312042" sldId="1978"/>
        </pc:sldMkLst>
        <pc:picChg chg="mod">
          <ac:chgData name="Monika Rozanski" userId="01ccb97f-97db-46a6-9aae-cbb355774f63" providerId="ADAL" clId="{3F99A352-0AB4-4309-A6FA-4E971402F87E}" dt="2024-04-22T15:52:45.715" v="102" actId="1076"/>
          <ac:picMkLst>
            <pc:docMk/>
            <pc:sldMk cId="4072312042" sldId="1978"/>
            <ac:picMk id="5" creationId="{86ABEB27-FBFF-FAF6-53E5-0C295501D051}"/>
          </ac:picMkLst>
        </pc:picChg>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5:53:30.454" v="103"/>
              <pc2:cmMkLst xmlns:pc2="http://schemas.microsoft.com/office/powerpoint/2019/9/main/command">
                <pc:docMk/>
                <pc:sldMk cId="4072312042" sldId="1978"/>
                <pc2:cmMk id="{11B90553-BB8E-4513-8BBA-7A65FBE9B3BC}"/>
              </pc2:cmMkLst>
            </pc226:cmChg>
          </p:ext>
        </pc:extLst>
      </pc:sldChg>
      <pc:sldChg chg="ord addCm">
        <pc:chgData name="Monika Rozanski" userId="01ccb97f-97db-46a6-9aae-cbb355774f63" providerId="ADAL" clId="{3F99A352-0AB4-4309-A6FA-4E971402F87E}" dt="2024-04-24T10:51:58.125" v="547"/>
        <pc:sldMkLst>
          <pc:docMk/>
          <pc:sldMk cId="4097699390" sldId="1979"/>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04:12.150" v="114"/>
              <pc2:cmMkLst xmlns:pc2="http://schemas.microsoft.com/office/powerpoint/2019/9/main/command">
                <pc:docMk/>
                <pc:sldMk cId="4097699390" sldId="1979"/>
                <pc2:cmMk id="{D5DCBD3E-C802-4622-92B1-134753B3D603}"/>
              </pc2:cmMkLst>
            </pc226:cmChg>
          </p:ext>
        </pc:extLst>
      </pc:sldChg>
      <pc:sldChg chg="addCm modCm">
        <pc:chgData name="Monika Rozanski" userId="01ccb97f-97db-46a6-9aae-cbb355774f63" providerId="ADAL" clId="{3F99A352-0AB4-4309-A6FA-4E971402F87E}" dt="2024-04-22T16:19:14.312" v="188"/>
        <pc:sldMkLst>
          <pc:docMk/>
          <pc:sldMk cId="3537896484" sldId="1980"/>
        </pc:sldMkLst>
        <pc:extLst>
          <p:ext xmlns:p="http://schemas.openxmlformats.org/presentationml/2006/main" uri="{D6D511B9-2390-475A-947B-AFAB55BFBCF1}">
            <pc226:cmChg xmlns:pc226="http://schemas.microsoft.com/office/powerpoint/2022/06/main/command" chg="add">
              <pc226:chgData name="Monika Rozanski" userId="01ccb97f-97db-46a6-9aae-cbb355774f63" providerId="ADAL" clId="{3F99A352-0AB4-4309-A6FA-4E971402F87E}" dt="2024-04-22T16:19:14.312" v="188"/>
              <pc2:cmMkLst xmlns:pc2="http://schemas.microsoft.com/office/powerpoint/2019/9/main/command">
                <pc:docMk/>
                <pc:sldMk cId="3537896484" sldId="1980"/>
                <pc2:cmMk id="{27E2E9F5-90E7-4241-B9DC-03759408F16D}"/>
              </pc2:cmMkLst>
              <pc226:cmRplyChg chg="add">
                <pc226:chgData name="Monika Rozanski" userId="01ccb97f-97db-46a6-9aae-cbb355774f63" providerId="ADAL" clId="{3F99A352-0AB4-4309-A6FA-4E971402F87E}" dt="2024-04-22T16:19:14.312" v="188"/>
                <pc2:cmRplyMkLst xmlns:pc2="http://schemas.microsoft.com/office/powerpoint/2019/9/main/command">
                  <pc:docMk/>
                  <pc:sldMk cId="3537896484" sldId="1980"/>
                  <pc2:cmMk id="{27E2E9F5-90E7-4241-B9DC-03759408F16D}"/>
                  <pc2:cmRplyMk id="{A75E8DAB-1300-4C7F-83D0-7C2ECACE6AEF}"/>
                </pc2:cmRplyMkLst>
              </pc226:cmRplyChg>
            </pc226:cmChg>
          </p:ext>
        </pc:extLst>
      </pc:sldChg>
      <pc:sldChg chg="del">
        <pc:chgData name="Monika Rozanski" userId="01ccb97f-97db-46a6-9aae-cbb355774f63" providerId="ADAL" clId="{3F99A352-0AB4-4309-A6FA-4E971402F87E}" dt="2024-04-24T11:29:08.993" v="594" actId="2696"/>
        <pc:sldMkLst>
          <pc:docMk/>
          <pc:sldMk cId="1985257137" sldId="1981"/>
        </pc:sldMkLst>
      </pc:sldChg>
      <pc:sldChg chg="modSp mod">
        <pc:chgData name="Monika Rozanski" userId="01ccb97f-97db-46a6-9aae-cbb355774f63" providerId="ADAL" clId="{3F99A352-0AB4-4309-A6FA-4E971402F87E}" dt="2024-04-24T10:13:53.779" v="212" actId="20577"/>
        <pc:sldMkLst>
          <pc:docMk/>
          <pc:sldMk cId="826681945" sldId="1984"/>
        </pc:sldMkLst>
        <pc:spChg chg="mod">
          <ac:chgData name="Monika Rozanski" userId="01ccb97f-97db-46a6-9aae-cbb355774f63" providerId="ADAL" clId="{3F99A352-0AB4-4309-A6FA-4E971402F87E}" dt="2024-04-24T10:13:53.779" v="212" actId="20577"/>
          <ac:spMkLst>
            <pc:docMk/>
            <pc:sldMk cId="826681945" sldId="1984"/>
            <ac:spMk id="3" creationId="{B0AA93C4-1C1D-780B-11EF-F8D3529CA3D3}"/>
          </ac:spMkLst>
        </pc:spChg>
      </pc:sldChg>
      <pc:sldChg chg="modSp mod">
        <pc:chgData name="Monika Rozanski" userId="01ccb97f-97db-46a6-9aae-cbb355774f63" providerId="ADAL" clId="{3F99A352-0AB4-4309-A6FA-4E971402F87E}" dt="2024-04-24T11:30:06.673" v="598" actId="207"/>
        <pc:sldMkLst>
          <pc:docMk/>
          <pc:sldMk cId="2255047037" sldId="1991"/>
        </pc:sldMkLst>
        <pc:spChg chg="mod">
          <ac:chgData name="Monika Rozanski" userId="01ccb97f-97db-46a6-9aae-cbb355774f63" providerId="ADAL" clId="{3F99A352-0AB4-4309-A6FA-4E971402F87E}" dt="2024-04-24T11:30:06.673" v="598" actId="207"/>
          <ac:spMkLst>
            <pc:docMk/>
            <pc:sldMk cId="2255047037" sldId="1991"/>
            <ac:spMk id="3" creationId="{8289FAC7-C90A-C29D-180C-5386CA01CDDD}"/>
          </ac:spMkLst>
        </pc:spChg>
        <pc:spChg chg="mod">
          <ac:chgData name="Monika Rozanski" userId="01ccb97f-97db-46a6-9aae-cbb355774f63" providerId="ADAL" clId="{3F99A352-0AB4-4309-A6FA-4E971402F87E}" dt="2024-04-24T11:28:35.207" v="592" actId="20577"/>
          <ac:spMkLst>
            <pc:docMk/>
            <pc:sldMk cId="2255047037" sldId="1991"/>
            <ac:spMk id="5" creationId="{4709627A-A65B-992A-7D69-66802E6413E2}"/>
          </ac:spMkLst>
        </pc:spChg>
      </pc:sldChg>
    </pc:docChg>
  </pc:docChgLst>
  <pc:docChgLst>
    <pc:chgData name="Aidan Hall" userId="8f055d6a-5b30-4ab7-9b7d-6a6fdf3bfc57" providerId="ADAL" clId="{31736A2C-AF32-4158-9831-69E692634456}"/>
    <pc:docChg chg="undo custSel modSld modMainMaster replTag">
      <pc:chgData name="Aidan Hall" userId="8f055d6a-5b30-4ab7-9b7d-6a6fdf3bfc57" providerId="ADAL" clId="{31736A2C-AF32-4158-9831-69E692634456}" dt="2024-06-03T16:15:38.843" v="3661"/>
      <pc:docMkLst>
        <pc:docMk/>
      </pc:docMkLst>
      <pc:sldChg chg="addSp delSp modSp mod">
        <pc:chgData name="Aidan Hall" userId="8f055d6a-5b30-4ab7-9b7d-6a6fdf3bfc57" providerId="ADAL" clId="{31736A2C-AF32-4158-9831-69E692634456}" dt="2024-06-03T16:15:38.828" v="3615"/>
        <pc:sldMkLst>
          <pc:docMk/>
          <pc:sldMk cId="0" sldId="256"/>
        </pc:sldMkLst>
        <pc:spChg chg="mod">
          <ac:chgData name="Aidan Hall" userId="8f055d6a-5b30-4ab7-9b7d-6a6fdf3bfc57" providerId="ADAL" clId="{31736A2C-AF32-4158-9831-69E692634456}" dt="2024-06-03T16:15:38.765" v="3315"/>
          <ac:spMkLst>
            <pc:docMk/>
            <pc:sldMk cId="0" sldId="256"/>
            <ac:spMk id="2" creationId="{00000000-0000-0000-0000-000000000000}"/>
          </ac:spMkLst>
        </pc:spChg>
        <pc:spChg chg="mod">
          <ac:chgData name="Aidan Hall" userId="8f055d6a-5b30-4ab7-9b7d-6a6fdf3bfc57" providerId="ADAL" clId="{31736A2C-AF32-4158-9831-69E692634456}" dt="2024-06-03T16:15:38.765" v="3307"/>
          <ac:spMkLst>
            <pc:docMk/>
            <pc:sldMk cId="0" sldId="256"/>
            <ac:spMk id="3" creationId="{00000000-0000-0000-0000-000000000000}"/>
          </ac:spMkLst>
        </pc:spChg>
        <pc:spChg chg="mod">
          <ac:chgData name="Aidan Hall" userId="8f055d6a-5b30-4ab7-9b7d-6a6fdf3bfc57" providerId="ADAL" clId="{31736A2C-AF32-4158-9831-69E692634456}" dt="2024-06-03T16:15:38.765" v="3323"/>
          <ac:spMkLst>
            <pc:docMk/>
            <pc:sldMk cId="0" sldId="256"/>
            <ac:spMk id="4" creationId="{B064A361-47C5-7CF0-1E83-422EE13A80BA}"/>
          </ac:spMkLst>
        </pc:spChg>
        <pc:spChg chg="add mod">
          <ac:chgData name="Aidan Hall" userId="8f055d6a-5b30-4ab7-9b7d-6a6fdf3bfc57" providerId="ADAL" clId="{31736A2C-AF32-4158-9831-69E692634456}" dt="2024-06-03T16:05:39.318" v="2029" actId="20577"/>
          <ac:spMkLst>
            <pc:docMk/>
            <pc:sldMk cId="0" sldId="256"/>
            <ac:spMk id="5" creationId="{D84CC663-504B-BC7A-CE44-7CEFDE856AF2}"/>
          </ac:spMkLst>
        </pc:spChg>
        <pc:spChg chg="del mod">
          <ac:chgData name="Aidan Hall" userId="8f055d6a-5b30-4ab7-9b7d-6a6fdf3bfc57" providerId="ADAL" clId="{31736A2C-AF32-4158-9831-69E692634456}" dt="2024-06-03T16:04:11.281" v="2026"/>
          <ac:spMkLst>
            <pc:docMk/>
            <pc:sldMk cId="0" sldId="256"/>
            <ac:spMk id="6" creationId="{FB97BB36-8324-7D80-72B2-973D8C57A362}"/>
          </ac:spMkLst>
        </pc:spChg>
        <pc:spChg chg="mod">
          <ac:chgData name="Aidan Hall" userId="8f055d6a-5b30-4ab7-9b7d-6a6fdf3bfc57" providerId="ADAL" clId="{31736A2C-AF32-4158-9831-69E692634456}" dt="2024-06-03T16:15:38.765" v="3331"/>
          <ac:spMkLst>
            <pc:docMk/>
            <pc:sldMk cId="0" sldId="256"/>
            <ac:spMk id="8" creationId="{05FA9D84-1595-AFBD-6983-3F70406AF8D9}"/>
          </ac:spMkLst>
        </pc:spChg>
        <pc:picChg chg="mod">
          <ac:chgData name="Aidan Hall" userId="8f055d6a-5b30-4ab7-9b7d-6a6fdf3bfc57" providerId="ADAL" clId="{31736A2C-AF32-4158-9831-69E692634456}" dt="2024-06-03T16:15:38.828" v="3615"/>
          <ac:picMkLst>
            <pc:docMk/>
            <pc:sldMk cId="0" sldId="256"/>
            <ac:picMk id="7" creationId="{4A4F76B5-3856-6647-1E44-9C51B7DE436A}"/>
          </ac:picMkLst>
        </pc:picChg>
      </pc:sldChg>
      <pc:sldChg chg="modSp mod">
        <pc:chgData name="Aidan Hall" userId="8f055d6a-5b30-4ab7-9b7d-6a6fdf3bfc57" providerId="ADAL" clId="{31736A2C-AF32-4158-9831-69E692634456}" dt="2024-06-03T16:15:38.828" v="3589"/>
        <pc:sldMkLst>
          <pc:docMk/>
          <pc:sldMk cId="2620896238" sldId="290"/>
        </pc:sldMkLst>
        <pc:picChg chg="mod">
          <ac:chgData name="Aidan Hall" userId="8f055d6a-5b30-4ab7-9b7d-6a6fdf3bfc57" providerId="ADAL" clId="{31736A2C-AF32-4158-9831-69E692634456}" dt="2024-06-03T16:15:38.828" v="3583"/>
          <ac:picMkLst>
            <pc:docMk/>
            <pc:sldMk cId="2620896238" sldId="290"/>
            <ac:picMk id="5" creationId="{DB99189F-7020-3E92-5710-0501D30606D4}"/>
          </ac:picMkLst>
        </pc:picChg>
        <pc:picChg chg="mod">
          <ac:chgData name="Aidan Hall" userId="8f055d6a-5b30-4ab7-9b7d-6a6fdf3bfc57" providerId="ADAL" clId="{31736A2C-AF32-4158-9831-69E692634456}" dt="2024-06-03T15:21:11.662" v="1139"/>
          <ac:picMkLst>
            <pc:docMk/>
            <pc:sldMk cId="2620896238" sldId="290"/>
            <ac:picMk id="8" creationId="{E9687160-5008-7967-9D17-AA854BBF385E}"/>
          </ac:picMkLst>
        </pc:picChg>
        <pc:picChg chg="mod">
          <ac:chgData name="Aidan Hall" userId="8f055d6a-5b30-4ab7-9b7d-6a6fdf3bfc57" providerId="ADAL" clId="{31736A2C-AF32-4158-9831-69E692634456}" dt="2024-06-03T16:15:38.828" v="3589"/>
          <ac:picMkLst>
            <pc:docMk/>
            <pc:sldMk cId="2620896238" sldId="290"/>
            <ac:picMk id="9" creationId="{CC330227-1332-B5B9-AD4A-E4812A51DA6D}"/>
          </ac:picMkLst>
        </pc:picChg>
      </pc:sldChg>
      <pc:sldChg chg="modSp mod">
        <pc:chgData name="Aidan Hall" userId="8f055d6a-5b30-4ab7-9b7d-6a6fdf3bfc57" providerId="ADAL" clId="{31736A2C-AF32-4158-9831-69E692634456}" dt="2024-06-03T16:15:38.828" v="3641"/>
        <pc:sldMkLst>
          <pc:docMk/>
          <pc:sldMk cId="2693660368" sldId="292"/>
        </pc:sldMkLst>
        <pc:picChg chg="mod">
          <ac:chgData name="Aidan Hall" userId="8f055d6a-5b30-4ab7-9b7d-6a6fdf3bfc57" providerId="ADAL" clId="{31736A2C-AF32-4158-9831-69E692634456}" dt="2024-06-03T16:15:38.828" v="3635"/>
          <ac:picMkLst>
            <pc:docMk/>
            <pc:sldMk cId="2693660368" sldId="292"/>
            <ac:picMk id="6" creationId="{5C462F5C-9E90-263F-0B81-6B3795AD68F8}"/>
          </ac:picMkLst>
        </pc:picChg>
        <pc:picChg chg="mod">
          <ac:chgData name="Aidan Hall" userId="8f055d6a-5b30-4ab7-9b7d-6a6fdf3bfc57" providerId="ADAL" clId="{31736A2C-AF32-4158-9831-69E692634456}" dt="2024-06-03T16:15:38.828" v="3641"/>
          <ac:picMkLst>
            <pc:docMk/>
            <pc:sldMk cId="2693660368" sldId="292"/>
            <ac:picMk id="8" creationId="{E437C665-5F79-347C-EF9A-F9FF31B06A8A}"/>
          </ac:picMkLst>
        </pc:picChg>
      </pc:sldChg>
      <pc:sldChg chg="modSp mod">
        <pc:chgData name="Aidan Hall" userId="8f055d6a-5b30-4ab7-9b7d-6a6fdf3bfc57" providerId="ADAL" clId="{31736A2C-AF32-4158-9831-69E692634456}" dt="2024-06-03T16:15:38.843" v="3653"/>
        <pc:sldMkLst>
          <pc:docMk/>
          <pc:sldMk cId="2194415572" sldId="298"/>
        </pc:sldMkLst>
        <pc:spChg chg="mod">
          <ac:chgData name="Aidan Hall" userId="8f055d6a-5b30-4ab7-9b7d-6a6fdf3bfc57" providerId="ADAL" clId="{31736A2C-AF32-4158-9831-69E692634456}" dt="2024-06-03T16:15:38.781" v="3339"/>
          <ac:spMkLst>
            <pc:docMk/>
            <pc:sldMk cId="2194415572" sldId="298"/>
            <ac:spMk id="7" creationId="{44F1FCD2-C1E3-F916-B167-DD797DB052B0}"/>
          </ac:spMkLst>
        </pc:spChg>
        <pc:picChg chg="mod">
          <ac:chgData name="Aidan Hall" userId="8f055d6a-5b30-4ab7-9b7d-6a6fdf3bfc57" providerId="ADAL" clId="{31736A2C-AF32-4158-9831-69E692634456}" dt="2024-06-03T16:15:38.843" v="3653"/>
          <ac:picMkLst>
            <pc:docMk/>
            <pc:sldMk cId="2194415572" sldId="298"/>
            <ac:picMk id="3" creationId="{6A85BBF1-2E63-A483-8A9A-2997F9C14885}"/>
          </ac:picMkLst>
        </pc:picChg>
        <pc:picChg chg="mod">
          <ac:chgData name="Aidan Hall" userId="8f055d6a-5b30-4ab7-9b7d-6a6fdf3bfc57" providerId="ADAL" clId="{31736A2C-AF32-4158-9831-69E692634456}" dt="2024-06-03T16:15:38.843" v="3647"/>
          <ac:picMkLst>
            <pc:docMk/>
            <pc:sldMk cId="2194415572" sldId="298"/>
            <ac:picMk id="4" creationId="{36C7CAA0-E85B-EA3E-78A2-D1DE77A8696C}"/>
          </ac:picMkLst>
        </pc:picChg>
      </pc:sldChg>
      <pc:sldChg chg="modSp mod">
        <pc:chgData name="Aidan Hall" userId="8f055d6a-5b30-4ab7-9b7d-6a6fdf3bfc57" providerId="ADAL" clId="{31736A2C-AF32-4158-9831-69E692634456}" dt="2024-06-03T16:15:38.828" v="3609"/>
        <pc:sldMkLst>
          <pc:docMk/>
          <pc:sldMk cId="3892225941" sldId="302"/>
        </pc:sldMkLst>
        <pc:picChg chg="mod">
          <ac:chgData name="Aidan Hall" userId="8f055d6a-5b30-4ab7-9b7d-6a6fdf3bfc57" providerId="ADAL" clId="{31736A2C-AF32-4158-9831-69E692634456}" dt="2024-06-03T16:15:38.828" v="3603"/>
          <ac:picMkLst>
            <pc:docMk/>
            <pc:sldMk cId="3892225941" sldId="302"/>
            <ac:picMk id="5" creationId="{88F17279-C307-00B0-5BE1-9B4DC2B8A736}"/>
          </ac:picMkLst>
        </pc:picChg>
        <pc:picChg chg="mod">
          <ac:chgData name="Aidan Hall" userId="8f055d6a-5b30-4ab7-9b7d-6a6fdf3bfc57" providerId="ADAL" clId="{31736A2C-AF32-4158-9831-69E692634456}" dt="2024-06-03T15:21:11.680" v="1143"/>
          <ac:picMkLst>
            <pc:docMk/>
            <pc:sldMk cId="3892225941" sldId="302"/>
            <ac:picMk id="7" creationId="{6A8E4EAF-AB4C-9603-9BD4-957A4351B9A5}"/>
          </ac:picMkLst>
        </pc:picChg>
        <pc:picChg chg="mod">
          <ac:chgData name="Aidan Hall" userId="8f055d6a-5b30-4ab7-9b7d-6a6fdf3bfc57" providerId="ADAL" clId="{31736A2C-AF32-4158-9831-69E692634456}" dt="2024-06-03T16:15:38.828" v="3609"/>
          <ac:picMkLst>
            <pc:docMk/>
            <pc:sldMk cId="3892225941" sldId="302"/>
            <ac:picMk id="8" creationId="{F59EE591-1DDF-F92C-D7EC-422594512605}"/>
          </ac:picMkLst>
        </pc:picChg>
      </pc:sldChg>
      <pc:sldChg chg="addSp delSp modSp mod">
        <pc:chgData name="Aidan Hall" userId="8f055d6a-5b30-4ab7-9b7d-6a6fdf3bfc57" providerId="ADAL" clId="{31736A2C-AF32-4158-9831-69E692634456}" dt="2024-06-03T16:15:38.828" v="3597"/>
        <pc:sldMkLst>
          <pc:docMk/>
          <pc:sldMk cId="2645623140" sldId="436"/>
        </pc:sldMkLst>
        <pc:spChg chg="add del mod">
          <ac:chgData name="Aidan Hall" userId="8f055d6a-5b30-4ab7-9b7d-6a6fdf3bfc57" providerId="ADAL" clId="{31736A2C-AF32-4158-9831-69E692634456}" dt="2024-06-03T16:08:15.838" v="2048" actId="478"/>
          <ac:spMkLst>
            <pc:docMk/>
            <pc:sldMk cId="2645623140" sldId="436"/>
            <ac:spMk id="2" creationId="{4AD6CD54-9BA0-944B-60CA-9C959D91A506}"/>
          </ac:spMkLst>
        </pc:spChg>
        <pc:spChg chg="add del mod">
          <ac:chgData name="Aidan Hall" userId="8f055d6a-5b30-4ab7-9b7d-6a6fdf3bfc57" providerId="ADAL" clId="{31736A2C-AF32-4158-9831-69E692634456}" dt="2024-06-03T16:08:20.636" v="2049" actId="478"/>
          <ac:spMkLst>
            <pc:docMk/>
            <pc:sldMk cId="2645623140" sldId="436"/>
            <ac:spMk id="4" creationId="{CB991F19-A42D-5315-EAA3-6162E323C4A9}"/>
          </ac:spMkLst>
        </pc:spChg>
        <pc:spChg chg="add mod">
          <ac:chgData name="Aidan Hall" userId="8f055d6a-5b30-4ab7-9b7d-6a6fdf3bfc57" providerId="ADAL" clId="{31736A2C-AF32-4158-9831-69E692634456}" dt="2024-06-03T16:08:35.044" v="2056" actId="20577"/>
          <ac:spMkLst>
            <pc:docMk/>
            <pc:sldMk cId="2645623140" sldId="436"/>
            <ac:spMk id="5" creationId="{DD966573-975C-B401-B564-7AE1E78AFCA8}"/>
          </ac:spMkLst>
        </pc:spChg>
        <pc:spChg chg="mod">
          <ac:chgData name="Aidan Hall" userId="8f055d6a-5b30-4ab7-9b7d-6a6fdf3bfc57" providerId="ADAL" clId="{31736A2C-AF32-4158-9831-69E692634456}" dt="2024-06-03T16:15:38.765" v="3301"/>
          <ac:spMkLst>
            <pc:docMk/>
            <pc:sldMk cId="2645623140" sldId="436"/>
            <ac:spMk id="9" creationId="{D984D490-6C25-006F-C7C5-500139B9D61C}"/>
          </ac:spMkLst>
        </pc:spChg>
        <pc:picChg chg="mod">
          <ac:chgData name="Aidan Hall" userId="8f055d6a-5b30-4ab7-9b7d-6a6fdf3bfc57" providerId="ADAL" clId="{31736A2C-AF32-4158-9831-69E692634456}" dt="2024-06-03T16:15:38.828" v="3597"/>
          <ac:picMkLst>
            <pc:docMk/>
            <pc:sldMk cId="2645623140" sldId="436"/>
            <ac:picMk id="8" creationId="{4B0CF0DA-3D2A-A73F-A6A5-90A0ABA6FFF2}"/>
          </ac:picMkLst>
        </pc:picChg>
      </pc:sldChg>
      <pc:sldChg chg="delSp modSp mod">
        <pc:chgData name="Aidan Hall" userId="8f055d6a-5b30-4ab7-9b7d-6a6fdf3bfc57" providerId="ADAL" clId="{31736A2C-AF32-4158-9831-69E692634456}" dt="2024-06-03T16:15:38.750" v="3229"/>
        <pc:sldMkLst>
          <pc:docMk/>
          <pc:sldMk cId="1335839305" sldId="1901"/>
        </pc:sldMkLst>
        <pc:spChg chg="del mod">
          <ac:chgData name="Aidan Hall" userId="8f055d6a-5b30-4ab7-9b7d-6a6fdf3bfc57" providerId="ADAL" clId="{31736A2C-AF32-4158-9831-69E692634456}" dt="2024-06-03T15:10:51.160" v="541" actId="478"/>
          <ac:spMkLst>
            <pc:docMk/>
            <pc:sldMk cId="1335839305" sldId="1901"/>
            <ac:spMk id="6" creationId="{80EF425C-B70D-1BD0-1362-357BA2319A9F}"/>
          </ac:spMkLst>
        </pc:spChg>
        <pc:spChg chg="mod">
          <ac:chgData name="Aidan Hall" userId="8f055d6a-5b30-4ab7-9b7d-6a6fdf3bfc57" providerId="ADAL" clId="{31736A2C-AF32-4158-9831-69E692634456}" dt="2024-06-03T16:15:38.750" v="3229"/>
          <ac:spMkLst>
            <pc:docMk/>
            <pc:sldMk cId="1335839305" sldId="1901"/>
            <ac:spMk id="14" creationId="{32A330DD-34E2-A2CD-C606-291E4B3BE4AF}"/>
          </ac:spMkLst>
        </pc:spChg>
      </pc:sldChg>
      <pc:sldChg chg="modSp mod">
        <pc:chgData name="Aidan Hall" userId="8f055d6a-5b30-4ab7-9b7d-6a6fdf3bfc57" providerId="ADAL" clId="{31736A2C-AF32-4158-9831-69E692634456}" dt="2024-06-03T16:15:38.797" v="3445"/>
        <pc:sldMkLst>
          <pc:docMk/>
          <pc:sldMk cId="3424514600" sldId="1911"/>
        </pc:sldMkLst>
        <pc:picChg chg="mod">
          <ac:chgData name="Aidan Hall" userId="8f055d6a-5b30-4ab7-9b7d-6a6fdf3bfc57" providerId="ADAL" clId="{31736A2C-AF32-4158-9831-69E692634456}" dt="2024-06-03T16:15:38.797" v="3445"/>
          <ac:picMkLst>
            <pc:docMk/>
            <pc:sldMk cId="3424514600" sldId="1911"/>
            <ac:picMk id="5" creationId="{64C8FFAB-3843-2B4B-E2A6-06A8E9AA89F0}"/>
          </ac:picMkLst>
        </pc:picChg>
      </pc:sldChg>
      <pc:sldChg chg="delSp modSp mod">
        <pc:chgData name="Aidan Hall" userId="8f055d6a-5b30-4ab7-9b7d-6a6fdf3bfc57" providerId="ADAL" clId="{31736A2C-AF32-4158-9831-69E692634456}" dt="2024-06-03T16:15:38.812" v="3483"/>
        <pc:sldMkLst>
          <pc:docMk/>
          <pc:sldMk cId="2851866524" sldId="1913"/>
        </pc:sldMkLst>
        <pc:spChg chg="mod">
          <ac:chgData name="Aidan Hall" userId="8f055d6a-5b30-4ab7-9b7d-6a6fdf3bfc57" providerId="ADAL" clId="{31736A2C-AF32-4158-9831-69E692634456}" dt="2024-06-03T16:15:38.750" v="3253"/>
          <ac:spMkLst>
            <pc:docMk/>
            <pc:sldMk cId="2851866524" sldId="1913"/>
            <ac:spMk id="5" creationId="{BB331F91-2AA1-3DB2-F5B0-9ABC3186C3C3}"/>
          </ac:spMkLst>
        </pc:spChg>
        <pc:spChg chg="del mod">
          <ac:chgData name="Aidan Hall" userId="8f055d6a-5b30-4ab7-9b7d-6a6fdf3bfc57" providerId="ADAL" clId="{31736A2C-AF32-4158-9831-69E692634456}" dt="2024-06-03T15:10:37.777" v="537" actId="478"/>
          <ac:spMkLst>
            <pc:docMk/>
            <pc:sldMk cId="2851866524" sldId="1913"/>
            <ac:spMk id="6" creationId="{3D8E7939-D867-0F84-1651-B0356F5DC653}"/>
          </ac:spMkLst>
        </pc:spChg>
        <pc:picChg chg="mod">
          <ac:chgData name="Aidan Hall" userId="8f055d6a-5b30-4ab7-9b7d-6a6fdf3bfc57" providerId="ADAL" clId="{31736A2C-AF32-4158-9831-69E692634456}" dt="2024-06-03T16:15:38.812" v="3483"/>
          <ac:picMkLst>
            <pc:docMk/>
            <pc:sldMk cId="2851866524" sldId="1913"/>
            <ac:picMk id="9" creationId="{8FFA3848-50A7-A302-36F9-1946FC539F47}"/>
          </ac:picMkLst>
        </pc:picChg>
      </pc:sldChg>
      <pc:sldChg chg="delSp modSp mod">
        <pc:chgData name="Aidan Hall" userId="8f055d6a-5b30-4ab7-9b7d-6a6fdf3bfc57" providerId="ADAL" clId="{31736A2C-AF32-4158-9831-69E692634456}" dt="2024-06-03T16:15:38.812" v="3539"/>
        <pc:sldMkLst>
          <pc:docMk/>
          <pc:sldMk cId="2636076166" sldId="1916"/>
        </pc:sldMkLst>
        <pc:spChg chg="mod">
          <ac:chgData name="Aidan Hall" userId="8f055d6a-5b30-4ab7-9b7d-6a6fdf3bfc57" providerId="ADAL" clId="{31736A2C-AF32-4158-9831-69E692634456}" dt="2024-06-03T16:15:38.765" v="3285"/>
          <ac:spMkLst>
            <pc:docMk/>
            <pc:sldMk cId="2636076166" sldId="1916"/>
            <ac:spMk id="4" creationId="{F3B4F604-5856-8FEE-5FFE-B75B9BED9E29}"/>
          </ac:spMkLst>
        </pc:spChg>
        <pc:spChg chg="del mod">
          <ac:chgData name="Aidan Hall" userId="8f055d6a-5b30-4ab7-9b7d-6a6fdf3bfc57" providerId="ADAL" clId="{31736A2C-AF32-4158-9831-69E692634456}" dt="2024-06-03T15:10:17.585" v="531" actId="478"/>
          <ac:spMkLst>
            <pc:docMk/>
            <pc:sldMk cId="2636076166" sldId="1916"/>
            <ac:spMk id="6" creationId="{966E1745-AFF3-8515-4634-C398E62CC294}"/>
          </ac:spMkLst>
        </pc:spChg>
        <pc:picChg chg="mod">
          <ac:chgData name="Aidan Hall" userId="8f055d6a-5b30-4ab7-9b7d-6a6fdf3bfc57" providerId="ADAL" clId="{31736A2C-AF32-4158-9831-69E692634456}" dt="2024-06-03T16:15:38.812" v="3533"/>
          <ac:picMkLst>
            <pc:docMk/>
            <pc:sldMk cId="2636076166" sldId="1916"/>
            <ac:picMk id="7" creationId="{C9F8D789-1ADE-1F72-114D-6E670670A162}"/>
          </ac:picMkLst>
        </pc:picChg>
        <pc:picChg chg="mod">
          <ac:chgData name="Aidan Hall" userId="8f055d6a-5b30-4ab7-9b7d-6a6fdf3bfc57" providerId="ADAL" clId="{31736A2C-AF32-4158-9831-69E692634456}" dt="2024-06-03T16:15:38.812" v="3539"/>
          <ac:picMkLst>
            <pc:docMk/>
            <pc:sldMk cId="2636076166" sldId="1916"/>
            <ac:picMk id="9" creationId="{539AD1AF-1C00-D3C2-0278-247BAD2711B9}"/>
          </ac:picMkLst>
        </pc:picChg>
      </pc:sldChg>
      <pc:sldChg chg="delSp modSp mod">
        <pc:chgData name="Aidan Hall" userId="8f055d6a-5b30-4ab7-9b7d-6a6fdf3bfc57" providerId="ADAL" clId="{31736A2C-AF32-4158-9831-69E692634456}" dt="2024-06-03T16:15:38.828" v="3565"/>
        <pc:sldMkLst>
          <pc:docMk/>
          <pc:sldMk cId="3333891951" sldId="1917"/>
        </pc:sldMkLst>
        <pc:spChg chg="mod">
          <ac:chgData name="Aidan Hall" userId="8f055d6a-5b30-4ab7-9b7d-6a6fdf3bfc57" providerId="ADAL" clId="{31736A2C-AF32-4158-9831-69E692634456}" dt="2024-06-03T16:15:38.765" v="3293"/>
          <ac:spMkLst>
            <pc:docMk/>
            <pc:sldMk cId="3333891951" sldId="1917"/>
            <ac:spMk id="5" creationId="{272791AB-E490-8C63-A52E-DA0A488BA1B0}"/>
          </ac:spMkLst>
        </pc:spChg>
        <pc:spChg chg="del mod">
          <ac:chgData name="Aidan Hall" userId="8f055d6a-5b30-4ab7-9b7d-6a6fdf3bfc57" providerId="ADAL" clId="{31736A2C-AF32-4158-9831-69E692634456}" dt="2024-06-03T15:10:03.081" v="529" actId="478"/>
          <ac:spMkLst>
            <pc:docMk/>
            <pc:sldMk cId="3333891951" sldId="1917"/>
            <ac:spMk id="6" creationId="{455705FE-B171-6AF1-57B4-350D9BEF03FF}"/>
          </ac:spMkLst>
        </pc:spChg>
        <pc:picChg chg="mod">
          <ac:chgData name="Aidan Hall" userId="8f055d6a-5b30-4ab7-9b7d-6a6fdf3bfc57" providerId="ADAL" clId="{31736A2C-AF32-4158-9831-69E692634456}" dt="2024-06-03T16:15:38.828" v="3559"/>
          <ac:picMkLst>
            <pc:docMk/>
            <pc:sldMk cId="3333891951" sldId="1917"/>
            <ac:picMk id="4" creationId="{92F30E83-A622-B887-72F5-BF02529F0FB3}"/>
          </ac:picMkLst>
        </pc:picChg>
        <pc:picChg chg="mod">
          <ac:chgData name="Aidan Hall" userId="8f055d6a-5b30-4ab7-9b7d-6a6fdf3bfc57" providerId="ADAL" clId="{31736A2C-AF32-4158-9831-69E692634456}" dt="2024-06-03T16:15:38.828" v="3565"/>
          <ac:picMkLst>
            <pc:docMk/>
            <pc:sldMk cId="3333891951" sldId="1917"/>
            <ac:picMk id="9" creationId="{8A3CB923-6A34-65DE-72EC-957422F96767}"/>
          </ac:picMkLst>
        </pc:picChg>
      </pc:sldChg>
      <pc:sldChg chg="modSp mod">
        <pc:chgData name="Aidan Hall" userId="8f055d6a-5b30-4ab7-9b7d-6a6fdf3bfc57" providerId="ADAL" clId="{31736A2C-AF32-4158-9831-69E692634456}" dt="2024-06-03T16:15:38.812" v="3475"/>
        <pc:sldMkLst>
          <pc:docMk/>
          <pc:sldMk cId="1466888503" sldId="1923"/>
        </pc:sldMkLst>
        <pc:spChg chg="mod">
          <ac:chgData name="Aidan Hall" userId="8f055d6a-5b30-4ab7-9b7d-6a6fdf3bfc57" providerId="ADAL" clId="{31736A2C-AF32-4158-9831-69E692634456}" dt="2024-06-03T16:15:38.750" v="3245"/>
          <ac:spMkLst>
            <pc:docMk/>
            <pc:sldMk cId="1466888503" sldId="1923"/>
            <ac:spMk id="4" creationId="{23B915BA-7AB9-825A-AE10-22DAE76E5B8D}"/>
          </ac:spMkLst>
        </pc:spChg>
        <pc:picChg chg="mod">
          <ac:chgData name="Aidan Hall" userId="8f055d6a-5b30-4ab7-9b7d-6a6fdf3bfc57" providerId="ADAL" clId="{31736A2C-AF32-4158-9831-69E692634456}" dt="2024-06-03T16:15:38.812" v="3475"/>
          <ac:picMkLst>
            <pc:docMk/>
            <pc:sldMk cId="1466888503" sldId="1923"/>
            <ac:picMk id="3" creationId="{BF7F368A-2B81-9A36-DB0A-4A94820604AA}"/>
          </ac:picMkLst>
        </pc:picChg>
        <pc:picChg chg="mod">
          <ac:chgData name="Aidan Hall" userId="8f055d6a-5b30-4ab7-9b7d-6a6fdf3bfc57" providerId="ADAL" clId="{31736A2C-AF32-4158-9831-69E692634456}" dt="2024-06-03T16:15:38.812" v="3469"/>
          <ac:picMkLst>
            <pc:docMk/>
            <pc:sldMk cId="1466888503" sldId="1923"/>
            <ac:picMk id="11" creationId="{AB39336D-3F26-8135-E3BF-982AAA588FCB}"/>
          </ac:picMkLst>
        </pc:picChg>
      </pc:sldChg>
      <pc:sldChg chg="modSp mod">
        <pc:chgData name="Aidan Hall" userId="8f055d6a-5b30-4ab7-9b7d-6a6fdf3bfc57" providerId="ADAL" clId="{31736A2C-AF32-4158-9831-69E692634456}" dt="2024-06-03T16:15:38.797" v="3437"/>
        <pc:sldMkLst>
          <pc:docMk/>
          <pc:sldMk cId="3832273764" sldId="1924"/>
        </pc:sldMkLst>
        <pc:spChg chg="mod">
          <ac:chgData name="Aidan Hall" userId="8f055d6a-5b30-4ab7-9b7d-6a6fdf3bfc57" providerId="ADAL" clId="{31736A2C-AF32-4158-9831-69E692634456}" dt="2024-06-03T16:15:38.750" v="3213"/>
          <ac:spMkLst>
            <pc:docMk/>
            <pc:sldMk cId="3832273764" sldId="1924"/>
            <ac:spMk id="4" creationId="{AEEAC7C8-568E-9066-3BA0-78B76BC4D2E4}"/>
          </ac:spMkLst>
        </pc:spChg>
        <pc:spChg chg="mod">
          <ac:chgData name="Aidan Hall" userId="8f055d6a-5b30-4ab7-9b7d-6a6fdf3bfc57" providerId="ADAL" clId="{31736A2C-AF32-4158-9831-69E692634456}" dt="2024-06-03T16:15:38.750" v="3221"/>
          <ac:spMkLst>
            <pc:docMk/>
            <pc:sldMk cId="3832273764" sldId="1924"/>
            <ac:spMk id="5" creationId="{8A54517C-D2C2-F504-24EB-09A55B19A1B9}"/>
          </ac:spMkLst>
        </pc:spChg>
        <pc:picChg chg="mod">
          <ac:chgData name="Aidan Hall" userId="8f055d6a-5b30-4ab7-9b7d-6a6fdf3bfc57" providerId="ADAL" clId="{31736A2C-AF32-4158-9831-69E692634456}" dt="2024-06-03T16:15:38.797" v="3437"/>
          <ac:picMkLst>
            <pc:docMk/>
            <pc:sldMk cId="3832273764" sldId="1924"/>
            <ac:picMk id="3" creationId="{16610918-DDB3-31E8-B903-F56FAA0E8F9A}"/>
          </ac:picMkLst>
        </pc:picChg>
      </pc:sldChg>
      <pc:sldChg chg="delSp modSp mod">
        <pc:chgData name="Aidan Hall" userId="8f055d6a-5b30-4ab7-9b7d-6a6fdf3bfc57" providerId="ADAL" clId="{31736A2C-AF32-4158-9831-69E692634456}" dt="2024-06-03T16:15:38.812" v="3497"/>
        <pc:sldMkLst>
          <pc:docMk/>
          <pc:sldMk cId="3992112521" sldId="1926"/>
        </pc:sldMkLst>
        <pc:spChg chg="del mod">
          <ac:chgData name="Aidan Hall" userId="8f055d6a-5b30-4ab7-9b7d-6a6fdf3bfc57" providerId="ADAL" clId="{31736A2C-AF32-4158-9831-69E692634456}" dt="2024-06-03T15:10:32.073" v="534" actId="478"/>
          <ac:spMkLst>
            <pc:docMk/>
            <pc:sldMk cId="3992112521" sldId="1926"/>
            <ac:spMk id="6" creationId="{F9107EAF-B5C7-1C12-BECD-B8D72E8F4F2A}"/>
          </ac:spMkLst>
        </pc:spChg>
        <pc:spChg chg="mod">
          <ac:chgData name="Aidan Hall" userId="8f055d6a-5b30-4ab7-9b7d-6a6fdf3bfc57" providerId="ADAL" clId="{31736A2C-AF32-4158-9831-69E692634456}" dt="2024-06-03T16:15:38.765" v="3261"/>
          <ac:spMkLst>
            <pc:docMk/>
            <pc:sldMk cId="3992112521" sldId="1926"/>
            <ac:spMk id="7" creationId="{7C3A6D14-C915-7A89-AFA4-6DE2B7253041}"/>
          </ac:spMkLst>
        </pc:spChg>
        <pc:picChg chg="mod">
          <ac:chgData name="Aidan Hall" userId="8f055d6a-5b30-4ab7-9b7d-6a6fdf3bfc57" providerId="ADAL" clId="{31736A2C-AF32-4158-9831-69E692634456}" dt="2024-06-03T16:15:38.812" v="3491"/>
          <ac:picMkLst>
            <pc:docMk/>
            <pc:sldMk cId="3992112521" sldId="1926"/>
            <ac:picMk id="9" creationId="{E79A0E94-A376-30BC-202E-C1892A922316}"/>
          </ac:picMkLst>
        </pc:picChg>
        <pc:picChg chg="mod">
          <ac:chgData name="Aidan Hall" userId="8f055d6a-5b30-4ab7-9b7d-6a6fdf3bfc57" providerId="ADAL" clId="{31736A2C-AF32-4158-9831-69E692634456}" dt="2024-06-03T16:15:38.812" v="3497"/>
          <ac:picMkLst>
            <pc:docMk/>
            <pc:sldMk cId="3992112521" sldId="1926"/>
            <ac:picMk id="11" creationId="{87DF9542-3F47-570B-2D70-CCD476324988}"/>
          </ac:picMkLst>
        </pc:picChg>
      </pc:sldChg>
      <pc:sldChg chg="addSp delSp modSp mod">
        <pc:chgData name="Aidan Hall" userId="8f055d6a-5b30-4ab7-9b7d-6a6fdf3bfc57" providerId="ADAL" clId="{31736A2C-AF32-4158-9831-69E692634456}" dt="2024-06-03T16:15:38.843" v="3661"/>
        <pc:sldMkLst>
          <pc:docMk/>
          <pc:sldMk cId="2574295232" sldId="1932"/>
        </pc:sldMkLst>
        <pc:spChg chg="add del mod">
          <ac:chgData name="Aidan Hall" userId="8f055d6a-5b30-4ab7-9b7d-6a6fdf3bfc57" providerId="ADAL" clId="{31736A2C-AF32-4158-9831-69E692634456}" dt="2024-06-03T15:09:47.128" v="528" actId="478"/>
          <ac:spMkLst>
            <pc:docMk/>
            <pc:sldMk cId="2574295232" sldId="1932"/>
            <ac:spMk id="5" creationId="{1FB224D8-5AA6-995D-98CA-964456222E70}"/>
          </ac:spMkLst>
        </pc:spChg>
        <pc:picChg chg="mod">
          <ac:chgData name="Aidan Hall" userId="8f055d6a-5b30-4ab7-9b7d-6a6fdf3bfc57" providerId="ADAL" clId="{31736A2C-AF32-4158-9831-69E692634456}" dt="2024-06-03T16:15:38.843" v="3661"/>
          <ac:picMkLst>
            <pc:docMk/>
            <pc:sldMk cId="2574295232" sldId="1932"/>
            <ac:picMk id="3" creationId="{7BA9CF0B-13D7-7E8F-7015-31F56A747EFC}"/>
          </ac:picMkLst>
        </pc:picChg>
      </pc:sldChg>
      <pc:sldChg chg="modSp">
        <pc:chgData name="Aidan Hall" userId="8f055d6a-5b30-4ab7-9b7d-6a6fdf3bfc57" providerId="ADAL" clId="{31736A2C-AF32-4158-9831-69E692634456}" dt="2024-06-03T16:15:38.797" v="3429"/>
        <pc:sldMkLst>
          <pc:docMk/>
          <pc:sldMk cId="2628682597" sldId="1937"/>
        </pc:sldMkLst>
        <pc:picChg chg="mod">
          <ac:chgData name="Aidan Hall" userId="8f055d6a-5b30-4ab7-9b7d-6a6fdf3bfc57" providerId="ADAL" clId="{31736A2C-AF32-4158-9831-69E692634456}" dt="2024-06-03T16:15:38.797" v="3429"/>
          <ac:picMkLst>
            <pc:docMk/>
            <pc:sldMk cId="2628682597" sldId="1937"/>
            <ac:picMk id="4" creationId="{8741C52E-AFBD-7FE4-3D9F-741FED58194F}"/>
          </ac:picMkLst>
        </pc:picChg>
      </pc:sldChg>
      <pc:sldChg chg="modSp mod">
        <pc:chgData name="Aidan Hall" userId="8f055d6a-5b30-4ab7-9b7d-6a6fdf3bfc57" providerId="ADAL" clId="{31736A2C-AF32-4158-9831-69E692634456}" dt="2024-06-03T16:15:38.828" v="3553"/>
        <pc:sldMkLst>
          <pc:docMk/>
          <pc:sldMk cId="805535824" sldId="1938"/>
        </pc:sldMkLst>
        <pc:picChg chg="mod">
          <ac:chgData name="Aidan Hall" userId="8f055d6a-5b30-4ab7-9b7d-6a6fdf3bfc57" providerId="ADAL" clId="{31736A2C-AF32-4158-9831-69E692634456}" dt="2024-06-03T16:15:38.828" v="3547"/>
          <ac:picMkLst>
            <pc:docMk/>
            <pc:sldMk cId="805535824" sldId="1938"/>
            <ac:picMk id="6" creationId="{6ACA8660-1FD8-504A-7097-382300420079}"/>
          </ac:picMkLst>
        </pc:picChg>
        <pc:picChg chg="mod">
          <ac:chgData name="Aidan Hall" userId="8f055d6a-5b30-4ab7-9b7d-6a6fdf3bfc57" providerId="ADAL" clId="{31736A2C-AF32-4158-9831-69E692634456}" dt="2024-06-03T16:15:38.828" v="3553"/>
          <ac:picMkLst>
            <pc:docMk/>
            <pc:sldMk cId="805535824" sldId="1938"/>
            <ac:picMk id="8" creationId="{65C3DC0F-FACE-DA0D-6CD7-AA4068139F88}"/>
          </ac:picMkLst>
        </pc:picChg>
      </pc:sldChg>
      <pc:sldChg chg="modSp mod">
        <pc:chgData name="Aidan Hall" userId="8f055d6a-5b30-4ab7-9b7d-6a6fdf3bfc57" providerId="ADAL" clId="{31736A2C-AF32-4158-9831-69E692634456}" dt="2024-06-03T16:15:38.828" v="3627"/>
        <pc:sldMkLst>
          <pc:docMk/>
          <pc:sldMk cId="1225650367" sldId="1953"/>
        </pc:sldMkLst>
        <pc:picChg chg="mod">
          <ac:chgData name="Aidan Hall" userId="8f055d6a-5b30-4ab7-9b7d-6a6fdf3bfc57" providerId="ADAL" clId="{31736A2C-AF32-4158-9831-69E692634456}" dt="2024-06-03T16:15:38.828" v="3621"/>
          <ac:picMkLst>
            <pc:docMk/>
            <pc:sldMk cId="1225650367" sldId="1953"/>
            <ac:picMk id="6" creationId="{238B2ACF-8108-C6A7-1B9C-654C9D1C8F47}"/>
          </ac:picMkLst>
        </pc:picChg>
        <pc:picChg chg="mod">
          <ac:chgData name="Aidan Hall" userId="8f055d6a-5b30-4ab7-9b7d-6a6fdf3bfc57" providerId="ADAL" clId="{31736A2C-AF32-4158-9831-69E692634456}" dt="2024-06-03T16:15:38.828" v="3627"/>
          <ac:picMkLst>
            <pc:docMk/>
            <pc:sldMk cId="1225650367" sldId="1953"/>
            <ac:picMk id="8" creationId="{B9E3ED08-30A7-6EA1-E01B-7E1806A99702}"/>
          </ac:picMkLst>
        </pc:picChg>
      </pc:sldChg>
      <pc:sldChg chg="modSp mod">
        <pc:chgData name="Aidan Hall" userId="8f055d6a-5b30-4ab7-9b7d-6a6fdf3bfc57" providerId="ADAL" clId="{31736A2C-AF32-4158-9831-69E692634456}" dt="2024-06-03T16:15:38.781" v="3347"/>
        <pc:sldMkLst>
          <pc:docMk/>
          <pc:sldMk cId="1570968187" sldId="1960"/>
        </pc:sldMkLst>
        <pc:spChg chg="mod">
          <ac:chgData name="Aidan Hall" userId="8f055d6a-5b30-4ab7-9b7d-6a6fdf3bfc57" providerId="ADAL" clId="{31736A2C-AF32-4158-9831-69E692634456}" dt="2024-06-03T16:14:28.395" v="2163" actId="20577"/>
          <ac:spMkLst>
            <pc:docMk/>
            <pc:sldMk cId="1570968187" sldId="1960"/>
            <ac:spMk id="2" creationId="{C652AE70-DD37-F5D7-6538-95EA98BCCC97}"/>
          </ac:spMkLst>
        </pc:spChg>
        <pc:spChg chg="mod">
          <ac:chgData name="Aidan Hall" userId="8f055d6a-5b30-4ab7-9b7d-6a6fdf3bfc57" providerId="ADAL" clId="{31736A2C-AF32-4158-9831-69E692634456}" dt="2024-06-03T16:15:38.781" v="3347"/>
          <ac:spMkLst>
            <pc:docMk/>
            <pc:sldMk cId="1570968187" sldId="1960"/>
            <ac:spMk id="3" creationId="{CAAB65B7-49E2-3441-F30F-60E5FD564C1C}"/>
          </ac:spMkLst>
        </pc:spChg>
        <pc:graphicFrameChg chg="mod modGraphic">
          <ac:chgData name="Aidan Hall" userId="8f055d6a-5b30-4ab7-9b7d-6a6fdf3bfc57" providerId="ADAL" clId="{31736A2C-AF32-4158-9831-69E692634456}" dt="2024-06-03T16:00:45.748" v="1921" actId="2165"/>
          <ac:graphicFrameMkLst>
            <pc:docMk/>
            <pc:sldMk cId="1570968187" sldId="1960"/>
            <ac:graphicFrameMk id="6" creationId="{FB247A35-7FF0-746D-DD39-0BD2AB3FAC70}"/>
          </ac:graphicFrameMkLst>
        </pc:graphicFrameChg>
      </pc:sldChg>
      <pc:sldChg chg="modSp mod">
        <pc:chgData name="Aidan Hall" userId="8f055d6a-5b30-4ab7-9b7d-6a6fdf3bfc57" providerId="ADAL" clId="{31736A2C-AF32-4158-9831-69E692634456}" dt="2024-06-03T16:15:38.812" v="3461"/>
        <pc:sldMkLst>
          <pc:docMk/>
          <pc:sldMk cId="1347037162" sldId="1967"/>
        </pc:sldMkLst>
        <pc:spChg chg="mod">
          <ac:chgData name="Aidan Hall" userId="8f055d6a-5b30-4ab7-9b7d-6a6fdf3bfc57" providerId="ADAL" clId="{31736A2C-AF32-4158-9831-69E692634456}" dt="2024-06-03T16:15:38.750" v="3237"/>
          <ac:spMkLst>
            <pc:docMk/>
            <pc:sldMk cId="1347037162" sldId="1967"/>
            <ac:spMk id="3" creationId="{DD401279-8864-EA5B-5B67-4AD4919CA736}"/>
          </ac:spMkLst>
        </pc:spChg>
        <pc:picChg chg="mod">
          <ac:chgData name="Aidan Hall" userId="8f055d6a-5b30-4ab7-9b7d-6a6fdf3bfc57" providerId="ADAL" clId="{31736A2C-AF32-4158-9831-69E692634456}" dt="2024-06-03T16:15:38.812" v="3453"/>
          <ac:picMkLst>
            <pc:docMk/>
            <pc:sldMk cId="1347037162" sldId="1967"/>
            <ac:picMk id="5" creationId="{1A2E50F0-9896-043F-C9D7-94A2EE806C55}"/>
          </ac:picMkLst>
        </pc:picChg>
        <pc:picChg chg="mod">
          <ac:chgData name="Aidan Hall" userId="8f055d6a-5b30-4ab7-9b7d-6a6fdf3bfc57" providerId="ADAL" clId="{31736A2C-AF32-4158-9831-69E692634456}" dt="2024-06-03T16:15:38.812" v="3461"/>
          <ac:picMkLst>
            <pc:docMk/>
            <pc:sldMk cId="1347037162" sldId="1967"/>
            <ac:picMk id="7" creationId="{0132A630-DB1B-EADD-E2A1-3C743540CDBC}"/>
          </ac:picMkLst>
        </pc:picChg>
      </pc:sldChg>
      <pc:sldChg chg="modSp mod">
        <pc:chgData name="Aidan Hall" userId="8f055d6a-5b30-4ab7-9b7d-6a6fdf3bfc57" providerId="ADAL" clId="{31736A2C-AF32-4158-9831-69E692634456}" dt="2024-06-03T16:15:38.812" v="3505"/>
        <pc:sldMkLst>
          <pc:docMk/>
          <pc:sldMk cId="2556963325" sldId="1970"/>
        </pc:sldMkLst>
        <pc:spChg chg="mod">
          <ac:chgData name="Aidan Hall" userId="8f055d6a-5b30-4ab7-9b7d-6a6fdf3bfc57" providerId="ADAL" clId="{31736A2C-AF32-4158-9831-69E692634456}" dt="2024-06-03T16:15:38.765" v="3269"/>
          <ac:spMkLst>
            <pc:docMk/>
            <pc:sldMk cId="2556963325" sldId="1970"/>
            <ac:spMk id="8" creationId="{613C1406-9FAA-A2BA-937F-727018549570}"/>
          </ac:spMkLst>
        </pc:spChg>
        <pc:picChg chg="mod">
          <ac:chgData name="Aidan Hall" userId="8f055d6a-5b30-4ab7-9b7d-6a6fdf3bfc57" providerId="ADAL" clId="{31736A2C-AF32-4158-9831-69E692634456}" dt="2024-06-03T16:15:38.812" v="3505"/>
          <ac:picMkLst>
            <pc:docMk/>
            <pc:sldMk cId="2556963325" sldId="1970"/>
            <ac:picMk id="5" creationId="{6C846EFF-31E5-B3CA-E706-16D8C1914BAD}"/>
          </ac:picMkLst>
        </pc:picChg>
      </pc:sldChg>
      <pc:sldChg chg="addSp modSp mod">
        <pc:chgData name="Aidan Hall" userId="8f055d6a-5b30-4ab7-9b7d-6a6fdf3bfc57" providerId="ADAL" clId="{31736A2C-AF32-4158-9831-69E692634456}" dt="2024-06-03T16:15:38.797" v="3425"/>
        <pc:sldMkLst>
          <pc:docMk/>
          <pc:sldMk cId="2302421966" sldId="1983"/>
        </pc:sldMkLst>
        <pc:spChg chg="add mod">
          <ac:chgData name="Aidan Hall" userId="8f055d6a-5b30-4ab7-9b7d-6a6fdf3bfc57" providerId="ADAL" clId="{31736A2C-AF32-4158-9831-69E692634456}" dt="2024-06-03T16:15:22.739" v="2749" actId="404"/>
          <ac:spMkLst>
            <pc:docMk/>
            <pc:sldMk cId="2302421966" sldId="1983"/>
            <ac:spMk id="3" creationId="{A340A0E0-6222-2785-C410-AB7CB2864AD0}"/>
          </ac:spMkLst>
        </pc:spChg>
        <pc:spChg chg="mod">
          <ac:chgData name="Aidan Hall" userId="8f055d6a-5b30-4ab7-9b7d-6a6fdf3bfc57" providerId="ADAL" clId="{31736A2C-AF32-4158-9831-69E692634456}" dt="2024-06-03T16:15:38.797" v="3417"/>
          <ac:spMkLst>
            <pc:docMk/>
            <pc:sldMk cId="2302421966" sldId="1983"/>
            <ac:spMk id="7" creationId="{42A4FC2C-047E-45A5-965D-8E1E3BF09BC6}"/>
          </ac:spMkLst>
        </pc:spChg>
        <pc:picChg chg="mod">
          <ac:chgData name="Aidan Hall" userId="8f055d6a-5b30-4ab7-9b7d-6a6fdf3bfc57" providerId="ADAL" clId="{31736A2C-AF32-4158-9831-69E692634456}" dt="2024-06-03T16:15:38.797" v="3425"/>
          <ac:picMkLst>
            <pc:docMk/>
            <pc:sldMk cId="2302421966" sldId="1983"/>
            <ac:picMk id="2" creationId="{FC5FD8DB-CCC3-B399-62D7-E5B0BCC332BF}"/>
          </ac:picMkLst>
        </pc:picChg>
      </pc:sldChg>
      <pc:sldChg chg="modSp mod">
        <pc:chgData name="Aidan Hall" userId="8f055d6a-5b30-4ab7-9b7d-6a6fdf3bfc57" providerId="ADAL" clId="{31736A2C-AF32-4158-9831-69E692634456}" dt="2024-06-03T16:15:38.797" v="3411"/>
        <pc:sldMkLst>
          <pc:docMk/>
          <pc:sldMk cId="2255047037" sldId="1991"/>
        </pc:sldMkLst>
        <pc:spChg chg="mod">
          <ac:chgData name="Aidan Hall" userId="8f055d6a-5b30-4ab7-9b7d-6a6fdf3bfc57" providerId="ADAL" clId="{31736A2C-AF32-4158-9831-69E692634456}" dt="2024-06-03T16:15:38.797" v="3411"/>
          <ac:spMkLst>
            <pc:docMk/>
            <pc:sldMk cId="2255047037" sldId="1991"/>
            <ac:spMk id="3" creationId="{8289FAC7-C90A-C29D-180C-5386CA01CDDD}"/>
          </ac:spMkLst>
        </pc:spChg>
      </pc:sldChg>
      <pc:sldChg chg="addSp modSp mod">
        <pc:chgData name="Aidan Hall" userId="8f055d6a-5b30-4ab7-9b7d-6a6fdf3bfc57" providerId="ADAL" clId="{31736A2C-AF32-4158-9831-69E692634456}" dt="2024-06-03T16:15:38.781" v="3363"/>
        <pc:sldMkLst>
          <pc:docMk/>
          <pc:sldMk cId="2955523060" sldId="1992"/>
        </pc:sldMkLst>
        <pc:spChg chg="add mod">
          <ac:chgData name="Aidan Hall" userId="8f055d6a-5b30-4ab7-9b7d-6a6fdf3bfc57" providerId="ADAL" clId="{31736A2C-AF32-4158-9831-69E692634456}" dt="2024-06-03T16:14:34.800" v="2164" actId="1076"/>
          <ac:spMkLst>
            <pc:docMk/>
            <pc:sldMk cId="2955523060" sldId="1992"/>
            <ac:spMk id="2" creationId="{AA7B5A3C-1DD4-CCCB-6522-C5326D7FE96B}"/>
          </ac:spMkLst>
        </pc:spChg>
        <pc:spChg chg="mod">
          <ac:chgData name="Aidan Hall" userId="8f055d6a-5b30-4ab7-9b7d-6a6fdf3bfc57" providerId="ADAL" clId="{31736A2C-AF32-4158-9831-69E692634456}" dt="2024-06-03T16:15:38.781" v="3355"/>
          <ac:spMkLst>
            <pc:docMk/>
            <pc:sldMk cId="2955523060" sldId="1992"/>
            <ac:spMk id="6" creationId="{6C707905-9D78-7DC0-EE43-6D2CBD23CCA7}"/>
          </ac:spMkLst>
        </pc:spChg>
        <pc:spChg chg="mod">
          <ac:chgData name="Aidan Hall" userId="8f055d6a-5b30-4ab7-9b7d-6a6fdf3bfc57" providerId="ADAL" clId="{31736A2C-AF32-4158-9831-69E692634456}" dt="2024-06-03T16:15:38.781" v="3363"/>
          <ac:spMkLst>
            <pc:docMk/>
            <pc:sldMk cId="2955523060" sldId="1992"/>
            <ac:spMk id="7" creationId="{0CA958B6-C6DF-1066-FEB9-3E97D3002DC5}"/>
          </ac:spMkLst>
        </pc:spChg>
        <pc:graphicFrameChg chg="mod">
          <ac:chgData name="Aidan Hall" userId="8f055d6a-5b30-4ab7-9b7d-6a6fdf3bfc57" providerId="ADAL" clId="{31736A2C-AF32-4158-9831-69E692634456}" dt="2024-06-03T15:59:53.904" v="1830"/>
          <ac:graphicFrameMkLst>
            <pc:docMk/>
            <pc:sldMk cId="2955523060" sldId="1992"/>
            <ac:graphicFrameMk id="4" creationId="{183AF967-5818-01B5-1872-C0E5B2DC8E30}"/>
          </ac:graphicFrameMkLst>
        </pc:graphicFrameChg>
      </pc:sldChg>
      <pc:sldChg chg="addSp modSp mod">
        <pc:chgData name="Aidan Hall" userId="8f055d6a-5b30-4ab7-9b7d-6a6fdf3bfc57" providerId="ADAL" clId="{31736A2C-AF32-4158-9831-69E692634456}" dt="2024-06-03T16:15:38.781" v="3371"/>
        <pc:sldMkLst>
          <pc:docMk/>
          <pc:sldMk cId="3711365377" sldId="1993"/>
        </pc:sldMkLst>
        <pc:spChg chg="add mod">
          <ac:chgData name="Aidan Hall" userId="8f055d6a-5b30-4ab7-9b7d-6a6fdf3bfc57" providerId="ADAL" clId="{31736A2C-AF32-4158-9831-69E692634456}" dt="2024-06-03T16:12:27.972" v="2114" actId="1076"/>
          <ac:spMkLst>
            <pc:docMk/>
            <pc:sldMk cId="3711365377" sldId="1993"/>
            <ac:spMk id="2" creationId="{A898DA99-E3EA-95B7-9411-7B2877E10C35}"/>
          </ac:spMkLst>
        </pc:spChg>
        <pc:spChg chg="mod">
          <ac:chgData name="Aidan Hall" userId="8f055d6a-5b30-4ab7-9b7d-6a6fdf3bfc57" providerId="ADAL" clId="{31736A2C-AF32-4158-9831-69E692634456}" dt="2024-06-03T16:15:38.781" v="3371"/>
          <ac:spMkLst>
            <pc:docMk/>
            <pc:sldMk cId="3711365377" sldId="1993"/>
            <ac:spMk id="5" creationId="{93767DFF-4FF4-ACF8-DA68-C6199137CB3E}"/>
          </ac:spMkLst>
        </pc:spChg>
      </pc:sldChg>
      <pc:sldChg chg="addSp modSp mod">
        <pc:chgData name="Aidan Hall" userId="8f055d6a-5b30-4ab7-9b7d-6a6fdf3bfc57" providerId="ADAL" clId="{31736A2C-AF32-4158-9831-69E692634456}" dt="2024-06-03T16:15:38.781" v="3387"/>
        <pc:sldMkLst>
          <pc:docMk/>
          <pc:sldMk cId="1684885824" sldId="1994"/>
        </pc:sldMkLst>
        <pc:spChg chg="mod">
          <ac:chgData name="Aidan Hall" userId="8f055d6a-5b30-4ab7-9b7d-6a6fdf3bfc57" providerId="ADAL" clId="{31736A2C-AF32-4158-9831-69E692634456}" dt="2024-06-03T16:15:38.781" v="3379"/>
          <ac:spMkLst>
            <pc:docMk/>
            <pc:sldMk cId="1684885824" sldId="1994"/>
            <ac:spMk id="2" creationId="{02C37415-87D0-359E-CB51-BAE0B38F443F}"/>
          </ac:spMkLst>
        </pc:spChg>
        <pc:spChg chg="mod">
          <ac:chgData name="Aidan Hall" userId="8f055d6a-5b30-4ab7-9b7d-6a6fdf3bfc57" providerId="ADAL" clId="{31736A2C-AF32-4158-9831-69E692634456}" dt="2024-06-03T16:15:38.781" v="3387"/>
          <ac:spMkLst>
            <pc:docMk/>
            <pc:sldMk cId="1684885824" sldId="1994"/>
            <ac:spMk id="3" creationId="{933EA7FD-0AF0-8AAE-0F50-C17F0397F336}"/>
          </ac:spMkLst>
        </pc:spChg>
        <pc:spChg chg="add mod">
          <ac:chgData name="Aidan Hall" userId="8f055d6a-5b30-4ab7-9b7d-6a6fdf3bfc57" providerId="ADAL" clId="{31736A2C-AF32-4158-9831-69E692634456}" dt="2024-06-03T16:11:26.565" v="2094" actId="1076"/>
          <ac:spMkLst>
            <pc:docMk/>
            <pc:sldMk cId="1684885824" sldId="1994"/>
            <ac:spMk id="6" creationId="{2541D14C-A62D-B50B-2D1C-CB81AED619A5}"/>
          </ac:spMkLst>
        </pc:spChg>
      </pc:sldChg>
      <pc:sldChg chg="addSp modSp mod">
        <pc:chgData name="Aidan Hall" userId="8f055d6a-5b30-4ab7-9b7d-6a6fdf3bfc57" providerId="ADAL" clId="{31736A2C-AF32-4158-9831-69E692634456}" dt="2024-06-03T16:15:38.781" v="3395"/>
        <pc:sldMkLst>
          <pc:docMk/>
          <pc:sldMk cId="2243920861" sldId="1995"/>
        </pc:sldMkLst>
        <pc:spChg chg="add mod">
          <ac:chgData name="Aidan Hall" userId="8f055d6a-5b30-4ab7-9b7d-6a6fdf3bfc57" providerId="ADAL" clId="{31736A2C-AF32-4158-9831-69E692634456}" dt="2024-06-03T16:12:05.420" v="2109" actId="404"/>
          <ac:spMkLst>
            <pc:docMk/>
            <pc:sldMk cId="2243920861" sldId="1995"/>
            <ac:spMk id="2" creationId="{2E0DA54F-E67D-13F1-FE11-20D2FDDA75F0}"/>
          </ac:spMkLst>
        </pc:spChg>
        <pc:spChg chg="mod">
          <ac:chgData name="Aidan Hall" userId="8f055d6a-5b30-4ab7-9b7d-6a6fdf3bfc57" providerId="ADAL" clId="{31736A2C-AF32-4158-9831-69E692634456}" dt="2024-06-03T16:15:38.781" v="3395"/>
          <ac:spMkLst>
            <pc:docMk/>
            <pc:sldMk cId="2243920861" sldId="1995"/>
            <ac:spMk id="5" creationId="{A1F96700-6DE0-02CB-8C87-FBFF390EBA7C}"/>
          </ac:spMkLst>
        </pc:spChg>
      </pc:sldChg>
      <pc:sldChg chg="addSp modSp mod">
        <pc:chgData name="Aidan Hall" userId="8f055d6a-5b30-4ab7-9b7d-6a6fdf3bfc57" providerId="ADAL" clId="{31736A2C-AF32-4158-9831-69E692634456}" dt="2024-06-03T16:15:38.781" v="3403"/>
        <pc:sldMkLst>
          <pc:docMk/>
          <pc:sldMk cId="128652203" sldId="1996"/>
        </pc:sldMkLst>
        <pc:spChg chg="mod">
          <ac:chgData name="Aidan Hall" userId="8f055d6a-5b30-4ab7-9b7d-6a6fdf3bfc57" providerId="ADAL" clId="{31736A2C-AF32-4158-9831-69E692634456}" dt="2024-06-03T16:15:38.781" v="3403"/>
          <ac:spMkLst>
            <pc:docMk/>
            <pc:sldMk cId="128652203" sldId="1996"/>
            <ac:spMk id="2" creationId="{893D6446-2B7A-2829-2D81-4F13804B07CC}"/>
          </ac:spMkLst>
        </pc:spChg>
        <pc:spChg chg="add mod">
          <ac:chgData name="Aidan Hall" userId="8f055d6a-5b30-4ab7-9b7d-6a6fdf3bfc57" providerId="ADAL" clId="{31736A2C-AF32-4158-9831-69E692634456}" dt="2024-06-03T16:13:14.740" v="2128" actId="1076"/>
          <ac:spMkLst>
            <pc:docMk/>
            <pc:sldMk cId="128652203" sldId="1996"/>
            <ac:spMk id="3" creationId="{9ABC9A8E-6217-029F-A5F7-82147A477E25}"/>
          </ac:spMkLst>
        </pc:spChg>
      </pc:sldChg>
      <pc:sldChg chg="addSp delSp modSp mod">
        <pc:chgData name="Aidan Hall" userId="8f055d6a-5b30-4ab7-9b7d-6a6fdf3bfc57" providerId="ADAL" clId="{31736A2C-AF32-4158-9831-69E692634456}" dt="2024-06-03T16:13:40.075" v="2160" actId="20577"/>
        <pc:sldMkLst>
          <pc:docMk/>
          <pc:sldMk cId="97778715" sldId="1997"/>
        </pc:sldMkLst>
        <pc:spChg chg="del">
          <ac:chgData name="Aidan Hall" userId="8f055d6a-5b30-4ab7-9b7d-6a6fdf3bfc57" providerId="ADAL" clId="{31736A2C-AF32-4158-9831-69E692634456}" dt="2024-06-03T16:13:30.598" v="2158"/>
          <ac:spMkLst>
            <pc:docMk/>
            <pc:sldMk cId="97778715" sldId="1997"/>
            <ac:spMk id="2" creationId="{813B471D-CBA1-DCD9-92D7-B5325781E9E4}"/>
          </ac:spMkLst>
        </pc:spChg>
        <pc:spChg chg="add mod">
          <ac:chgData name="Aidan Hall" userId="8f055d6a-5b30-4ab7-9b7d-6a6fdf3bfc57" providerId="ADAL" clId="{31736A2C-AF32-4158-9831-69E692634456}" dt="2024-06-03T16:13:40.075" v="2160" actId="20577"/>
          <ac:spMkLst>
            <pc:docMk/>
            <pc:sldMk cId="97778715" sldId="1997"/>
            <ac:spMk id="3" creationId="{4E7CBD43-AC2A-DA96-DA5C-2FD17C76094D}"/>
          </ac:spMkLst>
        </pc:spChg>
      </pc:sldChg>
      <pc:sldChg chg="modSp mod">
        <pc:chgData name="Aidan Hall" userId="8f055d6a-5b30-4ab7-9b7d-6a6fdf3bfc57" providerId="ADAL" clId="{31736A2C-AF32-4158-9831-69E692634456}" dt="2024-06-03T16:15:38.812" v="3513"/>
        <pc:sldMkLst>
          <pc:docMk/>
          <pc:sldMk cId="1861327647" sldId="1998"/>
        </pc:sldMkLst>
        <pc:spChg chg="mod">
          <ac:chgData name="Aidan Hall" userId="8f055d6a-5b30-4ab7-9b7d-6a6fdf3bfc57" providerId="ADAL" clId="{31736A2C-AF32-4158-9831-69E692634456}" dt="2024-06-03T16:15:38.765" v="3277"/>
          <ac:spMkLst>
            <pc:docMk/>
            <pc:sldMk cId="1861327647" sldId="1998"/>
            <ac:spMk id="5" creationId="{734A3771-8E1C-38B5-0D9E-140FED090A6A}"/>
          </ac:spMkLst>
        </pc:spChg>
        <pc:picChg chg="mod">
          <ac:chgData name="Aidan Hall" userId="8f055d6a-5b30-4ab7-9b7d-6a6fdf3bfc57" providerId="ADAL" clId="{31736A2C-AF32-4158-9831-69E692634456}" dt="2024-06-03T16:15:38.812" v="3513"/>
          <ac:picMkLst>
            <pc:docMk/>
            <pc:sldMk cId="1861327647" sldId="1998"/>
            <ac:picMk id="6" creationId="{F1AADDFC-5B88-203F-A459-DED378917181}"/>
          </ac:picMkLst>
        </pc:picChg>
      </pc:sldChg>
      <pc:sldChg chg="modSp mod">
        <pc:chgData name="Aidan Hall" userId="8f055d6a-5b30-4ab7-9b7d-6a6fdf3bfc57" providerId="ADAL" clId="{31736A2C-AF32-4158-9831-69E692634456}" dt="2024-06-03T16:15:38.828" v="3577"/>
        <pc:sldMkLst>
          <pc:docMk/>
          <pc:sldMk cId="3174103486" sldId="2003"/>
        </pc:sldMkLst>
        <pc:picChg chg="mod">
          <ac:chgData name="Aidan Hall" userId="8f055d6a-5b30-4ab7-9b7d-6a6fdf3bfc57" providerId="ADAL" clId="{31736A2C-AF32-4158-9831-69E692634456}" dt="2024-06-03T15:54:00.015" v="1726"/>
          <ac:picMkLst>
            <pc:docMk/>
            <pc:sldMk cId="3174103486" sldId="2003"/>
            <ac:picMk id="4" creationId="{C8B6B2CD-376E-4829-C2EA-1B976406695D}"/>
          </ac:picMkLst>
        </pc:picChg>
        <pc:picChg chg="mod">
          <ac:chgData name="Aidan Hall" userId="8f055d6a-5b30-4ab7-9b7d-6a6fdf3bfc57" providerId="ADAL" clId="{31736A2C-AF32-4158-9831-69E692634456}" dt="2024-06-03T16:15:38.828" v="3571"/>
          <ac:picMkLst>
            <pc:docMk/>
            <pc:sldMk cId="3174103486" sldId="2003"/>
            <ac:picMk id="6" creationId="{A7C62E1B-2374-63AA-1391-B47577895540}"/>
          </ac:picMkLst>
        </pc:picChg>
        <pc:picChg chg="mod">
          <ac:chgData name="Aidan Hall" userId="8f055d6a-5b30-4ab7-9b7d-6a6fdf3bfc57" providerId="ADAL" clId="{31736A2C-AF32-4158-9831-69E692634456}" dt="2024-06-03T16:15:38.828" v="3577"/>
          <ac:picMkLst>
            <pc:docMk/>
            <pc:sldMk cId="3174103486" sldId="2003"/>
            <ac:picMk id="7" creationId="{CED45971-ACF8-DF4E-F7DB-470C14609325}"/>
          </ac:picMkLst>
        </pc:picChg>
      </pc:sldChg>
      <pc:sldChg chg="modSp mod">
        <pc:chgData name="Aidan Hall" userId="8f055d6a-5b30-4ab7-9b7d-6a6fdf3bfc57" providerId="ADAL" clId="{31736A2C-AF32-4158-9831-69E692634456}" dt="2024-06-03T16:15:38.812" v="3525"/>
        <pc:sldMkLst>
          <pc:docMk/>
          <pc:sldMk cId="3229573129" sldId="2004"/>
        </pc:sldMkLst>
        <pc:picChg chg="mod">
          <ac:chgData name="Aidan Hall" userId="8f055d6a-5b30-4ab7-9b7d-6a6fdf3bfc57" providerId="ADAL" clId="{31736A2C-AF32-4158-9831-69E692634456}" dt="2024-06-03T16:15:38.812" v="3519"/>
          <ac:picMkLst>
            <pc:docMk/>
            <pc:sldMk cId="3229573129" sldId="2004"/>
            <ac:picMk id="6" creationId="{CB20A773-4227-1D2E-336F-964AC24911F6}"/>
          </ac:picMkLst>
        </pc:picChg>
        <pc:picChg chg="mod">
          <ac:chgData name="Aidan Hall" userId="8f055d6a-5b30-4ab7-9b7d-6a6fdf3bfc57" providerId="ADAL" clId="{31736A2C-AF32-4158-9831-69E692634456}" dt="2024-06-03T16:15:38.812" v="3525"/>
          <ac:picMkLst>
            <pc:docMk/>
            <pc:sldMk cId="3229573129" sldId="2004"/>
            <ac:picMk id="8" creationId="{8542F187-6CF5-5FF0-1820-59B5B845C162}"/>
          </ac:picMkLst>
        </pc:picChg>
      </pc:sldChg>
      <pc:sldMasterChg chg="modSldLayout">
        <pc:chgData name="Aidan Hall" userId="8f055d6a-5b30-4ab7-9b7d-6a6fdf3bfc57" providerId="ADAL" clId="{31736A2C-AF32-4158-9831-69E692634456}" dt="2024-06-03T16:04:11.252" v="1997"/>
        <pc:sldMasterMkLst>
          <pc:docMk/>
          <pc:sldMasterMk cId="1745797036" sldId="2147483660"/>
        </pc:sldMasterMkLst>
        <pc:sldLayoutChg chg="addSp delSp modSp mod">
          <pc:chgData name="Aidan Hall" userId="8f055d6a-5b30-4ab7-9b7d-6a6fdf3bfc57" providerId="ADAL" clId="{31736A2C-AF32-4158-9831-69E692634456}" dt="2024-06-03T16:04:11.252" v="1997"/>
          <pc:sldLayoutMkLst>
            <pc:docMk/>
            <pc:sldMasterMk cId="1745797036" sldId="2147483660"/>
            <pc:sldLayoutMk cId="225160429" sldId="2147483676"/>
          </pc:sldLayoutMkLst>
          <pc:spChg chg="add del mod">
            <ac:chgData name="Aidan Hall" userId="8f055d6a-5b30-4ab7-9b7d-6a6fdf3bfc57" providerId="ADAL" clId="{31736A2C-AF32-4158-9831-69E692634456}" dt="2024-06-03T16:02:25.255" v="1925"/>
            <ac:spMkLst>
              <pc:docMk/>
              <pc:sldMasterMk cId="1745797036" sldId="2147483660"/>
              <pc:sldLayoutMk cId="225160429" sldId="2147483676"/>
              <ac:spMk id="3" creationId="{77FB661A-9646-CA87-E41F-C822149B207C}"/>
            </ac:spMkLst>
          </pc:spChg>
          <pc:spChg chg="add del mod">
            <ac:chgData name="Aidan Hall" userId="8f055d6a-5b30-4ab7-9b7d-6a6fdf3bfc57" providerId="ADAL" clId="{31736A2C-AF32-4158-9831-69E692634456}" dt="2024-06-03T16:04:11.252" v="1997"/>
            <ac:spMkLst>
              <pc:docMk/>
              <pc:sldMasterMk cId="1745797036" sldId="2147483660"/>
              <pc:sldLayoutMk cId="225160429" sldId="2147483676"/>
              <ac:spMk id="5" creationId="{D21438EE-A14F-F369-7C7D-9AAD7831310D}"/>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F494F-0AC2-4A8A-9BF4-152B72546F3F}"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41D1D-66B9-4616-95D5-98F7A065906E}" type="slidenum">
              <a:rPr lang="en-GB" smtClean="0"/>
              <a:t>‹#›</a:t>
            </a:fld>
            <a:endParaRPr lang="en-GB"/>
          </a:p>
        </p:txBody>
      </p:sp>
    </p:spTree>
    <p:extLst>
      <p:ext uri="{BB962C8B-B14F-4D97-AF65-F5344CB8AC3E}">
        <p14:creationId xmlns:p14="http://schemas.microsoft.com/office/powerpoint/2010/main" val="196619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1</a:t>
            </a:fld>
            <a:endParaRPr lang="en-GB"/>
          </a:p>
        </p:txBody>
      </p:sp>
    </p:spTree>
    <p:extLst>
      <p:ext uri="{BB962C8B-B14F-4D97-AF65-F5344CB8AC3E}">
        <p14:creationId xmlns:p14="http://schemas.microsoft.com/office/powerpoint/2010/main" val="45276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Light" panose="020F0302020204030204" pitchFamily="34" charset="0"/>
                <a:ea typeface="Calibri" panose="020F0502020204030204" pitchFamily="34" charset="0"/>
                <a:cs typeface="Arial" panose="020B0604020202020204" pitchFamily="34" charset="0"/>
              </a:rPr>
              <a:t>[1]Department of Health and Social Care (2022), ‘New taskforce to level-up maternity care and tackle disparities’, gov.uk/government/news/new-taskforce-to-level-up-maternity-care-and-tackle-disparities.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Light" panose="020F0302020204030204" pitchFamily="34" charset="0"/>
                <a:ea typeface="Calibri" panose="020F0502020204030204" pitchFamily="34" charset="0"/>
                <a:cs typeface="Arial" panose="020B0604020202020204" pitchFamily="34" charset="0"/>
              </a:rPr>
              <a:t>[2] OHID (2022), Fingertips Child and Maternal Health: Infant Mortality Rate 2019-21.</a:t>
            </a:r>
            <a:r>
              <a:rPr lang="en-GB" sz="1200">
                <a:effectLst/>
                <a:latin typeface="Avenir Next LT Pro Light" panose="020B0304020202020204" pitchFamily="34" charset="0"/>
                <a:ea typeface="Calibri" panose="020F0502020204030204" pitchFamily="34" charset="0"/>
                <a:cs typeface="Arial" panose="020B060402020202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Light" panose="020F0302020204030204" pitchFamily="34" charset="0"/>
                <a:ea typeface="Calibri" panose="020F0502020204030204" pitchFamily="34" charset="0"/>
                <a:cs typeface="Arial" panose="020B0604020202020204" pitchFamily="34" charset="0"/>
              </a:rPr>
              <a:t>[3] Birmingham City Council (2021), Infant Mortality Scrutiny Report, Health and Social Care Overview and Scrutiny Committee, birmingham.gov.uk.</a:t>
            </a:r>
          </a:p>
          <a:p>
            <a:r>
              <a:rPr lang="en-GB" sz="1200">
                <a:effectLst/>
                <a:latin typeface="Calibri Light" panose="020F0302020204030204" pitchFamily="34" charset="0"/>
                <a:ea typeface="Calibri" panose="020F0502020204030204" pitchFamily="34" charset="0"/>
                <a:cs typeface="Arial" panose="020B0604020202020204" pitchFamily="34" charset="0"/>
              </a:rPr>
              <a:t>[4] Birmingham City Council (2022), Birmingham and Lewisham African Caribbean Health Inequalities Review.</a:t>
            </a:r>
          </a:p>
          <a:p>
            <a:r>
              <a:rPr lang="en-GB" sz="1200">
                <a:effectLst/>
                <a:latin typeface="Calibri Light" panose="020F0302020204030204" pitchFamily="34" charset="0"/>
                <a:ea typeface="Calibri" panose="020F0502020204030204" pitchFamily="34" charset="0"/>
                <a:cs typeface="Arial" panose="020B0604020202020204" pitchFamily="34" charset="0"/>
              </a:rPr>
              <a:t>[5] </a:t>
            </a:r>
            <a:r>
              <a:rPr lang="en-GB" sz="1800">
                <a:effectLst/>
                <a:latin typeface="Calibri Light" panose="020F0302020204030204" pitchFamily="34" charset="0"/>
                <a:ea typeface="Calibri" panose="020F0502020204030204" pitchFamily="34" charset="0"/>
                <a:cs typeface="Arial" panose="020B0604020202020204" pitchFamily="34" charset="0"/>
              </a:rPr>
              <a:t>MBRRACE-UK (2023), Saving Lives, Improving Mothers’ Care: Lessons learned to inform maternity care from</a:t>
            </a:r>
            <a:endParaRPr lang="en-GB" sz="1800">
              <a:effectLst/>
              <a:latin typeface="Calibri" panose="020F0502020204030204" pitchFamily="34" charset="0"/>
              <a:ea typeface="Calibri" panose="020F0502020204030204" pitchFamily="34" charset="0"/>
              <a:cs typeface="Arial" panose="020B0604020202020204" pitchFamily="34" charset="0"/>
            </a:endParaRPr>
          </a:p>
          <a:p>
            <a:r>
              <a:rPr lang="en-GB" sz="1800">
                <a:effectLst/>
                <a:latin typeface="Calibri Light" panose="020F0302020204030204" pitchFamily="34" charset="0"/>
                <a:ea typeface="Calibri" panose="020F0502020204030204" pitchFamily="34" charset="0"/>
              </a:rPr>
              <a:t>the UK and Ireland Confidential Enquiries into Maternal Deaths and Morbidity 2019-21.</a:t>
            </a:r>
            <a:endParaRPr lang="en-GB" sz="120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2019-21 data found that Birmingham had the 3</a:t>
            </a:r>
            <a:r>
              <a:rPr lang="en-GB" sz="1200" baseline="30000">
                <a:effectLst/>
                <a:latin typeface="Arial" panose="020B0604020202020204" pitchFamily="34" charset="0"/>
                <a:ea typeface="Calibri" panose="020F0502020204030204" pitchFamily="34" charset="0"/>
                <a:cs typeface="Arial" panose="020B0604020202020204" pitchFamily="34" charset="0"/>
              </a:rPr>
              <a:t>rd</a:t>
            </a:r>
            <a:r>
              <a:rPr lang="en-GB" sz="1200">
                <a:effectLst/>
                <a:latin typeface="Arial" panose="020B0604020202020204" pitchFamily="34" charset="0"/>
                <a:ea typeface="Calibri" panose="020F0502020204030204" pitchFamily="34" charset="0"/>
                <a:cs typeface="Arial" panose="020B0604020202020204" pitchFamily="34" charset="0"/>
              </a:rPr>
              <a:t> highest rate of infant mortality in England. For every 1,000 births in Birmingham, 7 die before reaching their first birthday. The most recent national report on perinatal mortality reported that 42% of births at University Hospitals Birmingham (UHB) and 38% of births at Birmingham Women’s Hospital (BWH) were in the most deprived decile. </a:t>
            </a:r>
            <a:endParaRPr lang="en-GB" sz="120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  12% of women who died during or up to a year after pregnancy had multiple severe disadvantages, such as histories of substance abuse or domestic violence, and women living in the most deprived areas continue to have the highest maternal mortality rate compared to those living in the least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C7556F82-DBDC-41DE-A42E-BEBC245B1D6A}" type="slidenum">
              <a:rPr lang="en-GB" smtClean="0"/>
              <a:t>22</a:t>
            </a:fld>
            <a:endParaRPr lang="en-GB"/>
          </a:p>
        </p:txBody>
      </p:sp>
    </p:spTree>
    <p:extLst>
      <p:ext uri="{BB962C8B-B14F-4D97-AF65-F5344CB8AC3E}">
        <p14:creationId xmlns:p14="http://schemas.microsoft.com/office/powerpoint/2010/main" val="1007227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6BD850-0564-4E4B-BE85-B7205CE7C8D7}" type="slidenum">
              <a:rPr lang="en-GB" smtClean="0"/>
              <a:t>23</a:t>
            </a:fld>
            <a:endParaRPr lang="en-GB"/>
          </a:p>
        </p:txBody>
      </p:sp>
    </p:spTree>
    <p:extLst>
      <p:ext uri="{BB962C8B-B14F-4D97-AF65-F5344CB8AC3E}">
        <p14:creationId xmlns:p14="http://schemas.microsoft.com/office/powerpoint/2010/main" val="225365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Despite this, 8 in 10 menopausal women say their workplace has no basic support in place for them – no support networks (79%), no absence policies (81</a:t>
            </a:r>
            <a:r>
              <a:rPr lang="en-GB" sz="1200">
                <a:latin typeface="Avenir Next LT Pro Light" panose="020B0304020202020204" pitchFamily="34" charset="0"/>
              </a:rPr>
              <a:t>%) and no information sharing with staff (79%). </a:t>
            </a:r>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24</a:t>
            </a:fld>
            <a:endParaRPr lang="en-GB"/>
          </a:p>
        </p:txBody>
      </p:sp>
    </p:spTree>
    <p:extLst>
      <p:ext uri="{BB962C8B-B14F-4D97-AF65-F5344CB8AC3E}">
        <p14:creationId xmlns:p14="http://schemas.microsoft.com/office/powerpoint/2010/main" val="23648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Birmingham City Council (2023), Domestic Abuse </a:t>
            </a:r>
            <a:r>
              <a:rPr lang="en-GB" sz="1200">
                <a:effectLst/>
                <a:latin typeface="Calibri Light" panose="020F0302020204030204" pitchFamily="34" charset="0"/>
                <a:ea typeface="Calibri" panose="020F0502020204030204" pitchFamily="34" charset="0"/>
                <a:cs typeface="Arial" panose="020B0604020202020204" pitchFamily="34" charset="0"/>
              </a:rPr>
              <a:t>Information 2022-23, Housing Service Data. </a:t>
            </a:r>
            <a:r>
              <a:rPr lang="en-GB" sz="1200">
                <a:effectLst/>
                <a:latin typeface="Arial" panose="020B0604020202020204" pitchFamily="34" charset="0"/>
                <a:ea typeface="Calibri" panose="020F0502020204030204" pitchFamily="34" charset="0"/>
                <a:cs typeface="Arial" panose="020B0604020202020204" pitchFamily="34" charset="0"/>
              </a:rPr>
              <a:t>The 2022-2023 homelessness data for Birmingham also demonstrated the additional support needs of women in Birmingham facing homelessness due to domestic abuse. Of the 847 households who had a full Housing Needs Assessment, </a:t>
            </a:r>
            <a:r>
              <a:rPr lang="en-GB" sz="1200">
                <a:effectLst/>
                <a:highlight>
                  <a:srgbClr val="FFFF00"/>
                </a:highlight>
                <a:latin typeface="Arial" panose="020B0604020202020204" pitchFamily="34" charset="0"/>
                <a:ea typeface="Calibri" panose="020F0502020204030204" pitchFamily="34" charset="0"/>
                <a:cs typeface="Arial" panose="020B0604020202020204" pitchFamily="34" charset="0"/>
              </a:rPr>
              <a:t>123 had a history of poor mental health</a:t>
            </a:r>
            <a:r>
              <a:rPr lang="en-GB" sz="1200">
                <a:effectLst/>
                <a:latin typeface="Arial" panose="020B0604020202020204" pitchFamily="34" charset="0"/>
                <a:ea typeface="Calibri" panose="020F0502020204030204" pitchFamily="34" charset="0"/>
                <a:cs typeface="Arial" panose="020B0604020202020204" pitchFamily="34" charset="0"/>
              </a:rPr>
              <a:t>, </a:t>
            </a:r>
            <a:r>
              <a:rPr lang="en-GB" sz="1200">
                <a:effectLst/>
                <a:highlight>
                  <a:srgbClr val="FFFF00"/>
                </a:highlight>
                <a:latin typeface="Arial" panose="020B0604020202020204" pitchFamily="34" charset="0"/>
                <a:ea typeface="Calibri" panose="020F0502020204030204" pitchFamily="34" charset="0"/>
                <a:cs typeface="Arial" panose="020B0604020202020204" pitchFamily="34" charset="0"/>
              </a:rPr>
              <a:t>22 reported a learning disability</a:t>
            </a:r>
            <a:r>
              <a:rPr lang="en-GB" sz="1200">
                <a:effectLst/>
                <a:latin typeface="Arial" panose="020B0604020202020204" pitchFamily="34" charset="0"/>
                <a:ea typeface="Calibri" panose="020F0502020204030204" pitchFamily="34" charset="0"/>
                <a:cs typeface="Arial" panose="020B0604020202020204" pitchFamily="34" charset="0"/>
              </a:rPr>
              <a:t>, and 69 were experiencing physical ill health or disability. 301 households reported barriers to education, employment, and training. </a:t>
            </a: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26</a:t>
            </a:fld>
            <a:endParaRPr lang="en-GB"/>
          </a:p>
        </p:txBody>
      </p:sp>
    </p:spTree>
    <p:extLst>
      <p:ext uri="{BB962C8B-B14F-4D97-AF65-F5344CB8AC3E}">
        <p14:creationId xmlns:p14="http://schemas.microsoft.com/office/powerpoint/2010/main" val="21793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Mapping targeted interventions and provisions (current and planned) to address women’s health needs across the city. More is taking place across city, not an exhaustive list</a:t>
            </a:r>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28</a:t>
            </a:fld>
            <a:endParaRPr lang="en-GB"/>
          </a:p>
        </p:txBody>
      </p:sp>
    </p:spTree>
    <p:extLst>
      <p:ext uri="{BB962C8B-B14F-4D97-AF65-F5344CB8AC3E}">
        <p14:creationId xmlns:p14="http://schemas.microsoft.com/office/powerpoint/2010/main" val="4166370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research approach was to collect and review local data including JSNA, Deep Dives, Community Health </a:t>
            </a:r>
            <a:r>
              <a:rPr lang="en-GB" err="1"/>
              <a:t>Profies</a:t>
            </a:r>
            <a:r>
              <a:rPr lang="en-GB"/>
              <a:t>, Fingertips Mortality Profiles and NHS Health Check Data. Where there were significant gaps or limitations in the data, we supplemented this with a literature review, using the grey literature address data gaps from the key priorities and to develop the understanding and analysis from the local perspective. We also reviewed qualitative evidence and engaged with key stakeholders such as practitioners, people with lived experience to further understand the picture for </a:t>
            </a:r>
            <a:r>
              <a:rPr lang="en-GB" err="1"/>
              <a:t>womens</a:t>
            </a:r>
            <a:r>
              <a:rPr lang="en-GB"/>
              <a:t> health needs in Birmingham.</a:t>
            </a:r>
          </a:p>
        </p:txBody>
      </p:sp>
      <p:sp>
        <p:nvSpPr>
          <p:cNvPr id="4" name="Slide Number Placeholder 3"/>
          <p:cNvSpPr>
            <a:spLocks noGrp="1"/>
          </p:cNvSpPr>
          <p:nvPr>
            <p:ph type="sldNum" sz="quarter" idx="5"/>
          </p:nvPr>
        </p:nvSpPr>
        <p:spPr/>
        <p:txBody>
          <a:bodyPr/>
          <a:lstStyle/>
          <a:p>
            <a:fld id="{CA641D1D-66B9-4616-95D5-98F7A065906E}" type="slidenum">
              <a:rPr lang="en-GB" smtClean="0"/>
              <a:t>6</a:t>
            </a:fld>
            <a:endParaRPr lang="en-GB"/>
          </a:p>
        </p:txBody>
      </p:sp>
    </p:spTree>
    <p:extLst>
      <p:ext uri="{BB962C8B-B14F-4D97-AF65-F5344CB8AC3E}">
        <p14:creationId xmlns:p14="http://schemas.microsoft.com/office/powerpoint/2010/main" val="128972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[1] Birmingham City Council (2022), Ward Profiles, Birmingham Total Population, All Topics by city – Census 2021, Birmingham City Observatory. </a:t>
            </a:r>
            <a:r>
              <a:rPr lang="en-GB" sz="1200" u="sng">
                <a:solidFill>
                  <a:srgbClr val="000000"/>
                </a:solidFill>
                <a:effectLst/>
                <a:latin typeface="Arial" panose="020B0604020202020204" pitchFamily="34" charset="0"/>
                <a:ea typeface="Calibri" panose="020F0502020204030204" pitchFamily="34" charset="0"/>
                <a:cs typeface="Arial" panose="020B0604020202020204" pitchFamily="34" charset="0"/>
              </a:rPr>
              <a:t>Even gender distribution </a:t>
            </a:r>
            <a:r>
              <a:rPr lang="en-GB" sz="1200" u="sng">
                <a:solidFill>
                  <a:srgbClr val="000000"/>
                </a:solidFill>
                <a:latin typeface="Arial" panose="020B0604020202020204" pitchFamily="34" charset="0"/>
                <a:ea typeface="Calibri" panose="020F0502020204030204" pitchFamily="34" charset="0"/>
                <a:cs typeface="Arial" panose="020B0604020202020204" pitchFamily="34" charset="0"/>
              </a:rPr>
              <a:t>across the city: </a:t>
            </a: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ONS data shows that gender distribution between males and females is relatively equal city-wide and at the ward level. Birmingham’s total gender split is 51.1% female and 48.9% male. [1]</a:t>
            </a:r>
          </a:p>
          <a:p>
            <a:pPr algn="just"/>
            <a:endParaRPr lang="en-GB" sz="1200">
              <a:solidFill>
                <a:srgbClr val="000000"/>
              </a:solidFill>
              <a:latin typeface="Arial" panose="020B0604020202020204" pitchFamily="34" charset="0"/>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sng">
                <a:solidFill>
                  <a:srgbClr val="000000"/>
                </a:solidFill>
                <a:latin typeface="Arial" panose="020B0604020202020204" pitchFamily="34" charset="0"/>
                <a:cs typeface="Arial" panose="020B0604020202020204" pitchFamily="34" charset="0"/>
              </a:rPr>
              <a:t>Racial distribution of female population: The ONS data tells us that… constituencies have the largest proportions of global minority ethnic groups. And the data also </a:t>
            </a:r>
            <a:r>
              <a:rPr lang="en-GB" sz="1200">
                <a:solidFill>
                  <a:srgbClr val="000000"/>
                </a:solidFill>
                <a:latin typeface="Arial" panose="020B0604020202020204" pitchFamily="34" charset="0"/>
                <a:cs typeface="Arial" panose="020B0604020202020204" pitchFamily="34" charset="0"/>
              </a:rPr>
              <a:t>highlights the differences in geographic distribution between women of different racial groups. </a:t>
            </a:r>
            <a:r>
              <a:rPr lang="en-GB">
                <a:solidFill>
                  <a:srgbClr val="000000"/>
                </a:solidFill>
                <a:latin typeface="Arial" panose="020B0604020202020204" pitchFamily="34" charset="0"/>
                <a:cs typeface="Arial" panose="020B0604020202020204" pitchFamily="34" charset="0"/>
              </a:rPr>
              <a:t>E.g. 54.5% of Hall Green &amp; Moseley female population: Asian / Asian British. </a:t>
            </a:r>
          </a:p>
          <a:p>
            <a:pPr marL="285750" indent="-285750" algn="just">
              <a:buFont typeface="Arial" panose="020B0604020202020204" pitchFamily="34" charset="0"/>
              <a:buChar char="•"/>
            </a:pPr>
            <a:endParaRPr lang="en-GB" sz="1200">
              <a:solidFill>
                <a:srgbClr val="000000"/>
              </a:solidFill>
              <a:latin typeface="Arial" panose="020B0604020202020204" pitchFamily="34" charset="0"/>
              <a:cs typeface="Arial" panose="020B0604020202020204" pitchFamily="34" charset="0"/>
            </a:endParaRPr>
          </a:p>
          <a:p>
            <a:pPr algn="just"/>
            <a:endParaRPr lang="en-GB" sz="120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200">
                <a:solidFill>
                  <a:srgbClr val="000000"/>
                </a:solidFill>
                <a:latin typeface="Arial" panose="020B0604020202020204" pitchFamily="34" charset="0"/>
                <a:cs typeface="Arial" panose="020B0604020202020204" pitchFamily="34" charset="0"/>
              </a:rPr>
              <a:t>Detailed breakdown of ethnic groups available in report. </a:t>
            </a:r>
            <a:endParaRPr lang="en-GB" sz="1200"/>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10</a:t>
            </a:fld>
            <a:endParaRPr lang="en-GB"/>
          </a:p>
        </p:txBody>
      </p:sp>
    </p:spTree>
    <p:extLst>
      <p:ext uri="{BB962C8B-B14F-4D97-AF65-F5344CB8AC3E}">
        <p14:creationId xmlns:p14="http://schemas.microsoft.com/office/powerpoint/2010/main" val="2059853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 </a:t>
            </a:r>
            <a:r>
              <a:rPr lang="en-GB" sz="1200">
                <a:effectLst/>
                <a:latin typeface="Calibri Light" panose="020F0302020204030204" pitchFamily="34" charset="0"/>
                <a:ea typeface="Calibri" panose="020F0502020204030204" pitchFamily="34" charset="0"/>
                <a:cs typeface="Arial" panose="020B0604020202020204" pitchFamily="34" charset="0"/>
              </a:rPr>
              <a:t>ONS (2020), Deaths of homeless people in England and Wales: 2019 registrations, gov.uk.</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There are strong links between </a:t>
            </a:r>
            <a:r>
              <a:rPr lang="en-GB" sz="1200" b="1">
                <a:effectLst/>
                <a:latin typeface="Arial" panose="020B0604020202020204" pitchFamily="34" charset="0"/>
                <a:ea typeface="Calibri" panose="020F0502020204030204" pitchFamily="34" charset="0"/>
                <a:cs typeface="Arial" panose="020B0604020202020204" pitchFamily="34" charset="0"/>
              </a:rPr>
              <a:t>life expectancy </a:t>
            </a:r>
            <a:r>
              <a:rPr lang="en-GB" sz="1200">
                <a:effectLst/>
                <a:latin typeface="Arial" panose="020B0604020202020204" pitchFamily="34" charset="0"/>
                <a:ea typeface="Calibri" panose="020F0502020204030204" pitchFamily="34" charset="0"/>
                <a:cs typeface="Arial" panose="020B0604020202020204" pitchFamily="34" charset="0"/>
              </a:rPr>
              <a:t>and</a:t>
            </a:r>
            <a:r>
              <a:rPr lang="en-GB" sz="1200" b="1">
                <a:effectLst/>
                <a:latin typeface="Arial" panose="020B0604020202020204" pitchFamily="34" charset="0"/>
                <a:ea typeface="Calibri" panose="020F0502020204030204" pitchFamily="34" charset="0"/>
                <a:cs typeface="Arial" panose="020B0604020202020204" pitchFamily="34" charset="0"/>
              </a:rPr>
              <a:t> poverty </a:t>
            </a:r>
            <a:r>
              <a:rPr lang="en-GB" sz="1200">
                <a:effectLst/>
                <a:latin typeface="Arial" panose="020B0604020202020204" pitchFamily="34" charset="0"/>
                <a:ea typeface="Calibri" panose="020F0502020204030204" pitchFamily="34" charset="0"/>
                <a:cs typeface="Arial" panose="020B0604020202020204" pitchFamily="34" charset="0"/>
              </a:rPr>
              <a:t>and </a:t>
            </a:r>
            <a:r>
              <a:rPr lang="en-GB" sz="1200" b="1">
                <a:effectLst/>
                <a:latin typeface="Arial" panose="020B0604020202020204" pitchFamily="34" charset="0"/>
                <a:ea typeface="Calibri" panose="020F0502020204030204" pitchFamily="34" charset="0"/>
                <a:cs typeface="Arial" panose="020B0604020202020204" pitchFamily="34" charset="0"/>
              </a:rPr>
              <a:t>social exclusion</a:t>
            </a:r>
            <a:r>
              <a:rPr lang="en-GB" sz="1200">
                <a:effectLst/>
                <a:latin typeface="Arial" panose="020B0604020202020204" pitchFamily="34" charset="0"/>
                <a:ea typeface="Calibri" panose="020F0502020204030204" pitchFamily="34" charset="0"/>
                <a:cs typeface="Arial" panose="020B0604020202020204" pitchFamily="34" charset="0"/>
              </a:rPr>
              <a:t>. The mean age at death for homeless females in 2019 was 43.4 years compared to the general female population of England and Wales at 80.9 years. This stark inequality indicates the need for support of highly vulnerable female populations. [1]</a:t>
            </a:r>
          </a:p>
          <a:p>
            <a:pPr algn="just">
              <a:lnSpc>
                <a:spcPct val="107000"/>
              </a:lnSpc>
              <a:spcAft>
                <a:spcPts val="6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GB" sz="1200">
                <a:effectLst/>
                <a:latin typeface="Arial" panose="020B0604020202020204" pitchFamily="34" charset="0"/>
                <a:ea typeface="Calibri" panose="020F0502020204030204" pitchFamily="34" charset="0"/>
                <a:cs typeface="Arial" panose="020B0604020202020204" pitchFamily="34" charset="0"/>
              </a:rPr>
              <a:t>The role of place when measuring gender health inequality is important to consider in the context of levels of deprivation present in the area, as the evidence suggests </a:t>
            </a:r>
            <a:r>
              <a:rPr lang="en-GB" sz="1200" b="1">
                <a:effectLst/>
                <a:latin typeface="Arial" panose="020B0604020202020204" pitchFamily="34" charset="0"/>
                <a:ea typeface="Calibri" panose="020F0502020204030204" pitchFamily="34" charset="0"/>
                <a:cs typeface="Arial" panose="020B0604020202020204" pitchFamily="34" charset="0"/>
              </a:rPr>
              <a:t>women who live in more deprived parts of the city have worse health outcomes </a:t>
            </a:r>
            <a:r>
              <a:rPr lang="en-GB" sz="1200">
                <a:effectLst/>
                <a:latin typeface="Arial" panose="020B0604020202020204" pitchFamily="34" charset="0"/>
                <a:ea typeface="Calibri" panose="020F0502020204030204" pitchFamily="34" charset="0"/>
                <a:cs typeface="Arial" panose="020B0604020202020204" pitchFamily="34" charset="0"/>
              </a:rPr>
              <a:t>than those living in more affluent areas.</a:t>
            </a:r>
          </a:p>
          <a:p>
            <a:pPr algn="just">
              <a:lnSpc>
                <a:spcPct val="107000"/>
              </a:lnSpc>
              <a:spcAft>
                <a:spcPts val="800"/>
              </a:spcAft>
            </a:pPr>
            <a:endParaRPr lang="en-GB" sz="120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GB" sz="1200" b="1">
                <a:latin typeface="Arial" panose="020B0604020202020204" pitchFamily="34" charset="0"/>
                <a:ea typeface="Calibri" panose="020F0502020204030204" pitchFamily="34" charset="0"/>
                <a:cs typeface="Arial" panose="020B0604020202020204" pitchFamily="34" charset="0"/>
              </a:rPr>
              <a:t>Hodge Hill </a:t>
            </a:r>
            <a:r>
              <a:rPr lang="en-GB" sz="1200">
                <a:latin typeface="Arial" panose="020B0604020202020204" pitchFamily="34" charset="0"/>
                <a:ea typeface="Calibri" panose="020F0502020204030204" pitchFamily="34" charset="0"/>
                <a:cs typeface="Arial" panose="020B0604020202020204" pitchFamily="34" charset="0"/>
              </a:rPr>
              <a:t>is the most deprived constituency in Birmingham followed by </a:t>
            </a:r>
            <a:r>
              <a:rPr lang="en-GB" sz="1200" b="1">
                <a:latin typeface="Arial" panose="020B0604020202020204" pitchFamily="34" charset="0"/>
                <a:ea typeface="Calibri" panose="020F0502020204030204" pitchFamily="34" charset="0"/>
                <a:cs typeface="Arial" panose="020B0604020202020204" pitchFamily="34" charset="0"/>
              </a:rPr>
              <a:t>Ladywood</a:t>
            </a:r>
            <a:r>
              <a:rPr lang="en-GB" sz="1200">
                <a:latin typeface="Arial" panose="020B0604020202020204" pitchFamily="34" charset="0"/>
                <a:ea typeface="Calibri" panose="020F0502020204030204" pitchFamily="34" charset="0"/>
                <a:cs typeface="Arial" panose="020B0604020202020204" pitchFamily="34" charset="0"/>
              </a:rPr>
              <a:t> and </a:t>
            </a:r>
            <a:r>
              <a:rPr lang="en-GB" sz="1200" b="1">
                <a:latin typeface="Arial" panose="020B0604020202020204" pitchFamily="34" charset="0"/>
                <a:ea typeface="Calibri" panose="020F0502020204030204" pitchFamily="34" charset="0"/>
                <a:cs typeface="Arial" panose="020B0604020202020204" pitchFamily="34" charset="0"/>
              </a:rPr>
              <a:t>Erdington</a:t>
            </a:r>
            <a:r>
              <a:rPr lang="en-GB" sz="1200">
                <a:latin typeface="Arial" panose="020B0604020202020204" pitchFamily="34" charset="0"/>
                <a:ea typeface="Calibri" panose="020F0502020204030204" pitchFamily="34" charset="0"/>
                <a:cs typeface="Arial" panose="020B0604020202020204" pitchFamily="34" charset="0"/>
              </a:rPr>
              <a:t>. The largest female populations in these constituencies are of Pakistani, White English, African and Caribbean ethnic origin.</a:t>
            </a:r>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11</a:t>
            </a:fld>
            <a:endParaRPr lang="en-GB"/>
          </a:p>
        </p:txBody>
      </p:sp>
    </p:spTree>
    <p:extLst>
      <p:ext uri="{BB962C8B-B14F-4D97-AF65-F5344CB8AC3E}">
        <p14:creationId xmlns:p14="http://schemas.microsoft.com/office/powerpoint/2010/main" val="66251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6B0E4-3B13-52F0-91F2-6CF8A6BCB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852E53-6DDA-4BE2-6E1D-EDA8987C8E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AA314-384A-D327-F369-3B1E9A91AAFB}"/>
              </a:ext>
            </a:extLst>
          </p:cNvPr>
          <p:cNvSpPr>
            <a:spLocks noGrp="1"/>
          </p:cNvSpPr>
          <p:nvPr>
            <p:ph type="body" idx="1"/>
          </p:nvPr>
        </p:nvSpPr>
        <p:spPr/>
        <p:txBody>
          <a:bodyPr/>
          <a:lstStyle/>
          <a:p>
            <a:pPr marL="285750" indent="-285750" algn="just">
              <a:lnSpc>
                <a:spcPct val="107000"/>
              </a:lnSpc>
              <a:spcAft>
                <a:spcPts val="800"/>
              </a:spcAft>
              <a:buFont typeface="Arial" panose="020B0604020202020204" pitchFamily="34" charset="0"/>
              <a:buChar char="•"/>
            </a:pPr>
            <a:r>
              <a:rPr lang="en-GB"/>
              <a:t>We looked at what local data is available and cross-referenced it with the grey literature to develop a stronger understanding of the female-specific health needs of target population in the city. In 2017-2019, the </a:t>
            </a:r>
            <a:r>
              <a:rPr lang="en-GB" b="1"/>
              <a:t>mortality rate </a:t>
            </a:r>
            <a:r>
              <a:rPr lang="en-GB"/>
              <a:t>of women under 75 in Birmingham was </a:t>
            </a:r>
            <a:r>
              <a:rPr lang="en-GB" b="1"/>
              <a:t>18% higher </a:t>
            </a:r>
            <a:r>
              <a:rPr lang="en-GB"/>
              <a:t>than the rest of England. </a:t>
            </a:r>
            <a:r>
              <a:rPr lang="en-GB" sz="1200">
                <a:effectLst/>
                <a:latin typeface="Arial"/>
                <a:ea typeface="Calibri"/>
                <a:cs typeface="Arial"/>
              </a:rPr>
              <a:t>This mortality rate focuses on all deaths for all causes which were considered preventable. </a:t>
            </a:r>
            <a:r>
              <a:rPr lang="en-GB" sz="1200" b="1">
                <a:effectLst/>
                <a:latin typeface="Arial"/>
                <a:ea typeface="Calibri"/>
                <a:cs typeface="Arial"/>
              </a:rPr>
              <a:t>Overview </a:t>
            </a:r>
            <a:r>
              <a:rPr lang="en-GB" sz="1200" b="1">
                <a:latin typeface="Arial"/>
                <a:ea typeface="Calibri"/>
                <a:cs typeface="Arial"/>
              </a:rPr>
              <a:t>of </a:t>
            </a:r>
            <a:r>
              <a:rPr lang="en-GB" sz="1200" b="1">
                <a:effectLst/>
                <a:latin typeface="Arial"/>
                <a:ea typeface="Calibri"/>
                <a:cs typeface="Arial"/>
              </a:rPr>
              <a:t>lifestyle &amp; preventable risk factors</a:t>
            </a:r>
            <a:r>
              <a:rPr lang="en-GB" sz="1200">
                <a:effectLst/>
                <a:latin typeface="Arial"/>
                <a:ea typeface="Calibri"/>
                <a:cs typeface="Arial"/>
              </a:rPr>
              <a:t>, assessing potential areas for targeted interventions through the NHS Health check Data. </a:t>
            </a:r>
            <a:r>
              <a:rPr lang="en-GB" sz="1200">
                <a:latin typeface="Arial"/>
                <a:ea typeface="Calibri"/>
                <a:cs typeface="Arial"/>
              </a:rPr>
              <a:t>O</a:t>
            </a:r>
            <a:r>
              <a:rPr lang="en-GB" sz="1200">
                <a:effectLst/>
                <a:latin typeface="Arial"/>
                <a:ea typeface="Calibri"/>
                <a:cs typeface="Arial"/>
              </a:rPr>
              <a:t>besity prevalence across ethnicity and IMD for female HC attendees, it becomes clear that the obesity prevalence for </a:t>
            </a:r>
            <a:r>
              <a:rPr lang="en-GB" sz="1200" b="1">
                <a:effectLst/>
                <a:latin typeface="Arial"/>
                <a:ea typeface="Calibri"/>
                <a:cs typeface="Arial"/>
              </a:rPr>
              <a:t>Asian women in the most deprived area has increased from 32.6% to 49.7%</a:t>
            </a:r>
            <a:r>
              <a:rPr lang="en-GB" sz="1200" b="1">
                <a:latin typeface="Arial"/>
                <a:ea typeface="Calibri"/>
                <a:cs typeface="Arial"/>
              </a:rPr>
              <a:t>.</a:t>
            </a:r>
          </a:p>
          <a:p>
            <a:pPr marL="285750" indent="-285750" algn="just">
              <a:lnSpc>
                <a:spcPct val="107000"/>
              </a:lnSpc>
              <a:spcAft>
                <a:spcPts val="800"/>
              </a:spcAft>
              <a:buFont typeface="Arial" panose="020B0604020202020204" pitchFamily="34" charset="0"/>
              <a:buChar char="•"/>
            </a:pPr>
            <a:r>
              <a:rPr lang="en-GB" sz="1200" b="1">
                <a:effectLst/>
                <a:latin typeface="Arial" panose="020B0604020202020204" pitchFamily="34" charset="0"/>
                <a:ea typeface="Calibri" panose="020F0502020204030204" pitchFamily="34" charset="0"/>
                <a:cs typeface="Arial" panose="020B0604020202020204" pitchFamily="34" charset="0"/>
              </a:rPr>
              <a:t>Black women </a:t>
            </a:r>
            <a:r>
              <a:rPr lang="en-GB" sz="1200">
                <a:effectLst/>
                <a:latin typeface="Arial" panose="020B0604020202020204" pitchFamily="34" charset="0"/>
                <a:ea typeface="Calibri" panose="020F0502020204030204" pitchFamily="34" charset="0"/>
                <a:cs typeface="Arial" panose="020B0604020202020204" pitchFamily="34" charset="0"/>
              </a:rPr>
              <a:t>in the most deprived quintile still have the highest prevalence of obesity at </a:t>
            </a:r>
            <a:r>
              <a:rPr lang="en-GB" sz="1200" b="1">
                <a:effectLst/>
                <a:latin typeface="Arial" panose="020B0604020202020204" pitchFamily="34" charset="0"/>
                <a:ea typeface="Calibri" panose="020F0502020204030204" pitchFamily="34" charset="0"/>
                <a:cs typeface="Arial" panose="020B0604020202020204" pitchFamily="34" charset="0"/>
              </a:rPr>
              <a:t>67.4%</a:t>
            </a:r>
            <a:r>
              <a:rPr lang="en-GB" sz="1200">
                <a:effectLst/>
                <a:latin typeface="Arial" panose="020B0604020202020204" pitchFamily="34" charset="0"/>
                <a:ea typeface="Calibri" panose="020F0502020204030204" pitchFamily="34" charset="0"/>
                <a:cs typeface="Arial" panose="020B0604020202020204" pitchFamily="34" charset="0"/>
              </a:rPr>
              <a:t> under the NICE definition. </a:t>
            </a:r>
          </a:p>
          <a:p>
            <a:pPr marL="285750" indent="-285750" algn="just">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Women of all ethnicities and deprivation levels are more likely to be inactive than men. </a:t>
            </a:r>
          </a:p>
          <a:p>
            <a:pPr marL="285750" indent="-285750" algn="just">
              <a:lnSpc>
                <a:spcPct val="107000"/>
              </a:lnSpc>
              <a:spcAft>
                <a:spcPts val="800"/>
              </a:spcAft>
              <a:buFont typeface="Arial" panose="020B0604020202020204" pitchFamily="34" charset="0"/>
              <a:buChar char="•"/>
            </a:pPr>
            <a:r>
              <a:rPr lang="en-GB" sz="1200">
                <a:latin typeface="Arial" panose="020B0604020202020204" pitchFamily="34" charset="0"/>
                <a:ea typeface="Calibri" panose="020F0502020204030204" pitchFamily="34" charset="0"/>
                <a:cs typeface="Arial" panose="020B0604020202020204" pitchFamily="34" charset="0"/>
              </a:rPr>
              <a:t>Rates of inactivity are highest for Asian patients and those living in the most deprived quintiles. </a:t>
            </a:r>
          </a:p>
          <a:p>
            <a:pPr algn="just">
              <a:lnSpc>
                <a:spcPct val="107000"/>
              </a:lnSpc>
              <a:spcAft>
                <a:spcPts val="800"/>
              </a:spcAft>
            </a:pPr>
            <a:r>
              <a:rPr lang="en-GB" sz="1200">
                <a:latin typeface="Arial" panose="020B0604020202020204" pitchFamily="34" charset="0"/>
                <a:ea typeface="Calibri" panose="020F0502020204030204" pitchFamily="34" charset="0"/>
                <a:cs typeface="Arial" panose="020B0604020202020204" pitchFamily="34" charset="0"/>
              </a:rPr>
              <a:t>[NHS Health Checks, Birmingham Public Health, Service Data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CBC4A3ED-04A9-46A3-9F10-61633CFEAE78}"/>
              </a:ext>
            </a:extLst>
          </p:cNvPr>
          <p:cNvSpPr>
            <a:spLocks noGrp="1"/>
          </p:cNvSpPr>
          <p:nvPr>
            <p:ph type="sldNum" sz="quarter" idx="5"/>
          </p:nvPr>
        </p:nvSpPr>
        <p:spPr/>
        <p:txBody>
          <a:bodyPr/>
          <a:lstStyle/>
          <a:p>
            <a:fld id="{CA641D1D-66B9-4616-95D5-98F7A065906E}" type="slidenum">
              <a:rPr lang="en-GB" smtClean="0"/>
              <a:t>12</a:t>
            </a:fld>
            <a:endParaRPr lang="en-GB"/>
          </a:p>
        </p:txBody>
      </p:sp>
    </p:spTree>
    <p:extLst>
      <p:ext uri="{BB962C8B-B14F-4D97-AF65-F5344CB8AC3E}">
        <p14:creationId xmlns:p14="http://schemas.microsoft.com/office/powerpoint/2010/main" val="360843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Light" panose="020F0302020204030204" pitchFamily="34" charset="0"/>
                <a:ea typeface="Calibri" panose="020F0502020204030204" pitchFamily="34" charset="0"/>
                <a:cs typeface="Arial" panose="020B0604020202020204" pitchFamily="34" charset="0"/>
              </a:rPr>
              <a:t>OHID (2022), Fingertips Mortality Profile: Under 75 mortality rate from cancer (female).</a:t>
            </a: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16</a:t>
            </a:fld>
            <a:endParaRPr lang="en-GB"/>
          </a:p>
        </p:txBody>
      </p:sp>
    </p:spTree>
    <p:extLst>
      <p:ext uri="{BB962C8B-B14F-4D97-AF65-F5344CB8AC3E}">
        <p14:creationId xmlns:p14="http://schemas.microsoft.com/office/powerpoint/2010/main" val="14168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venir Next LT Pro Light" panose="020B0304020202020204" pitchFamily="34" charset="0"/>
                <a:ea typeface="Calibri" panose="020F0502020204030204" pitchFamily="34" charset="0"/>
                <a:cs typeface="Arial" panose="020B0604020202020204" pitchFamily="34" charset="0"/>
              </a:rPr>
              <a:t>There is also a lower rate of total prescribed Long-Acting Reversible Contraception (LARC), excluding injections, for women in Birmingham (35.6 per 1,000) compared to women in England (44.1 per 1,000).</a:t>
            </a:r>
            <a:r>
              <a:rPr lang="en-GB" sz="1800">
                <a:effectLst/>
                <a:latin typeface="Arial" panose="020B0604020202020204" pitchFamily="34" charset="0"/>
                <a:ea typeface="Calibri" panose="020F0502020204030204" pitchFamily="34" charset="0"/>
              </a:rPr>
              <a:t>​</a:t>
            </a:r>
          </a:p>
          <a:p>
            <a:r>
              <a:rPr lang="en-GB"/>
              <a:t>There is a significantly higher proportion of repeat abortions in women aged under 25 in Birmingham compared to women of the same age in England. </a:t>
            </a:r>
          </a:p>
          <a:p>
            <a:endParaRPr lang="en-GB"/>
          </a:p>
          <a:p>
            <a:r>
              <a:rPr lang="en-GB"/>
              <a:t>There is also a lower rate of total prescribed Long-Acting Reversible Contraception (LARC), excluding injections, for women in Birmingham compared to women in England.</a:t>
            </a:r>
          </a:p>
          <a:p>
            <a:endParaRPr lang="en-GB"/>
          </a:p>
          <a:p>
            <a:r>
              <a:rPr lang="en-GB"/>
              <a:t>PHOF data also suggests a significantly lower coverage of one and two doses of HPV vaccination for girls in Birmingham compared to girls in England. This may be linked to poorer outcomes.</a:t>
            </a:r>
          </a:p>
          <a:p>
            <a:endParaRPr lang="en-GB"/>
          </a:p>
        </p:txBody>
      </p:sp>
      <p:sp>
        <p:nvSpPr>
          <p:cNvPr id="4" name="Slide Number Placeholder 3"/>
          <p:cNvSpPr>
            <a:spLocks noGrp="1"/>
          </p:cNvSpPr>
          <p:nvPr>
            <p:ph type="sldNum" sz="quarter" idx="5"/>
          </p:nvPr>
        </p:nvSpPr>
        <p:spPr/>
        <p:txBody>
          <a:bodyPr/>
          <a:lstStyle/>
          <a:p>
            <a:fld id="{CA641D1D-66B9-4616-95D5-98F7A065906E}" type="slidenum">
              <a:rPr lang="en-GB" smtClean="0"/>
              <a:t>18</a:t>
            </a:fld>
            <a:endParaRPr lang="en-GB"/>
          </a:p>
        </p:txBody>
      </p:sp>
    </p:spTree>
    <p:extLst>
      <p:ext uri="{BB962C8B-B14F-4D97-AF65-F5344CB8AC3E}">
        <p14:creationId xmlns:p14="http://schemas.microsoft.com/office/powerpoint/2010/main" val="315987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222222"/>
                </a:solidFill>
                <a:effectLst/>
                <a:latin typeface="Calibri Light" panose="020F0302020204030204" pitchFamily="34" charset="0"/>
                <a:ea typeface="Calibri" panose="020F0502020204030204" pitchFamily="34" charset="0"/>
                <a:cs typeface="Arial" panose="020B0604020202020204" pitchFamily="34" charset="0"/>
              </a:rPr>
              <a:t>Brown, N, et al. (2022), Teachers' perceptions and experiences of menstrual cycle education and support in UK schools, </a:t>
            </a:r>
            <a:r>
              <a:rPr lang="en-GB" sz="1200" i="1">
                <a:solidFill>
                  <a:srgbClr val="222222"/>
                </a:solidFill>
                <a:effectLst/>
                <a:latin typeface="Calibri Light" panose="020F0302020204030204" pitchFamily="34" charset="0"/>
                <a:ea typeface="Calibri" panose="020F0502020204030204" pitchFamily="34" charset="0"/>
                <a:cs typeface="Arial" panose="020B0604020202020204" pitchFamily="34" charset="0"/>
              </a:rPr>
              <a:t>Frontiers in Global Women's Health</a:t>
            </a:r>
            <a:r>
              <a:rPr lang="en-GB" sz="1200">
                <a:solidFill>
                  <a:srgbClr val="222222"/>
                </a:solidFill>
                <a:effectLst/>
                <a:latin typeface="Calibri Light" panose="020F0302020204030204" pitchFamily="34" charset="0"/>
                <a:ea typeface="Calibri" panose="020F0502020204030204" pitchFamily="34" charset="0"/>
                <a:cs typeface="Arial" panose="020B0604020202020204" pitchFamily="34" charset="0"/>
              </a:rPr>
              <a:t>, </a:t>
            </a:r>
            <a:r>
              <a:rPr lang="en-GB" sz="1200" i="1">
                <a:solidFill>
                  <a:srgbClr val="222222"/>
                </a:solidFill>
                <a:effectLst/>
                <a:latin typeface="Calibri Light" panose="020F0302020204030204" pitchFamily="34" charset="0"/>
                <a:ea typeface="Calibri" panose="020F0502020204030204" pitchFamily="34" charset="0"/>
                <a:cs typeface="Arial" panose="020B0604020202020204" pitchFamily="34" charset="0"/>
              </a:rPr>
              <a:t>3</a:t>
            </a:r>
            <a:r>
              <a:rPr lang="en-GB" sz="1200">
                <a:solidFill>
                  <a:srgbClr val="222222"/>
                </a:solidFill>
                <a:effectLst/>
                <a:latin typeface="Calibri Light" panose="020F0302020204030204" pitchFamily="34" charset="0"/>
                <a:ea typeface="Calibri" panose="020F0502020204030204" pitchFamily="34" charset="0"/>
                <a:cs typeface="Arial" panose="020B0604020202020204" pitchFamily="34" charset="0"/>
              </a:rPr>
              <a:t>, 827365.</a:t>
            </a:r>
            <a:endParaRPr lang="en-GB" sz="12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C7556F82-DBDC-41DE-A42E-BEBC245B1D6A}" type="slidenum">
              <a:rPr lang="en-GB" smtClean="0"/>
              <a:t>20</a:t>
            </a:fld>
            <a:endParaRPr lang="en-GB"/>
          </a:p>
        </p:txBody>
      </p:sp>
    </p:spTree>
    <p:extLst>
      <p:ext uri="{BB962C8B-B14F-4D97-AF65-F5344CB8AC3E}">
        <p14:creationId xmlns:p14="http://schemas.microsoft.com/office/powerpoint/2010/main" val="2176121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Spring Housing toolkit is due to be published in November, direct quote will be available to read in November 2023</a:t>
            </a:r>
          </a:p>
        </p:txBody>
      </p:sp>
      <p:sp>
        <p:nvSpPr>
          <p:cNvPr id="4" name="Slide Number Placeholder 3"/>
          <p:cNvSpPr>
            <a:spLocks noGrp="1"/>
          </p:cNvSpPr>
          <p:nvPr>
            <p:ph type="sldNum" sz="quarter" idx="5"/>
          </p:nvPr>
        </p:nvSpPr>
        <p:spPr/>
        <p:txBody>
          <a:bodyPr/>
          <a:lstStyle/>
          <a:p>
            <a:fld id="{606BD850-0564-4E4B-BE85-B7205CE7C8D7}" type="slidenum">
              <a:rPr lang="en-GB" smtClean="0"/>
              <a:t>21</a:t>
            </a:fld>
            <a:endParaRPr lang="en-GB"/>
          </a:p>
        </p:txBody>
      </p:sp>
    </p:spTree>
    <p:extLst>
      <p:ext uri="{BB962C8B-B14F-4D97-AF65-F5344CB8AC3E}">
        <p14:creationId xmlns:p14="http://schemas.microsoft.com/office/powerpoint/2010/main" val="164955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8C88A-5B15-2148-ABFC-10103FA63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30C845F4-0DBD-580A-8DC6-B04B86E4EC98}"/>
              </a:ext>
            </a:extLst>
          </p:cNvPr>
          <p:cNvSpPr>
            <a:spLocks noGrp="1"/>
          </p:cNvSpPr>
          <p:nvPr>
            <p:ph type="ctrTitle"/>
          </p:nvPr>
        </p:nvSpPr>
        <p:spPr>
          <a:xfrm>
            <a:off x="4401878" y="1854201"/>
            <a:ext cx="7474688" cy="1655762"/>
          </a:xfrm>
        </p:spPr>
        <p:txBody>
          <a:bodyPr anchor="b"/>
          <a:lstStyle>
            <a:lvl1pPr algn="l">
              <a:defRPr sz="6000">
                <a:latin typeface="Arial Nova" panose="020B05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82474B-E87E-678E-8F6B-434A7A5C786C}"/>
              </a:ext>
            </a:extLst>
          </p:cNvPr>
          <p:cNvSpPr>
            <a:spLocks noGrp="1"/>
          </p:cNvSpPr>
          <p:nvPr>
            <p:ph type="subTitle" idx="1"/>
          </p:nvPr>
        </p:nvSpPr>
        <p:spPr>
          <a:xfrm>
            <a:off x="4401878" y="3602038"/>
            <a:ext cx="7474687" cy="1655762"/>
          </a:xfrm>
        </p:spPr>
        <p:txBody>
          <a:bodyPr/>
          <a:lstStyle>
            <a:lvl1pPr marL="0" indent="0" algn="l">
              <a:buNone/>
              <a:defRPr sz="2400">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664170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350BE-2734-D8C1-63AE-3AF994712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60EB86F4-67F8-1B85-4EB6-094FD33E1213}"/>
              </a:ext>
            </a:extLst>
          </p:cNvPr>
          <p:cNvSpPr>
            <a:spLocks noGrp="1"/>
          </p:cNvSpPr>
          <p:nvPr>
            <p:ph type="title"/>
          </p:nvPr>
        </p:nvSpPr>
        <p:spPr>
          <a:xfrm>
            <a:off x="657447" y="290697"/>
            <a:ext cx="9464748" cy="846987"/>
          </a:xfrm>
        </p:spPr>
        <p:txBody>
          <a:bodyPr/>
          <a:lstStyle>
            <a:lvl1pPr>
              <a:defRPr>
                <a:latin typeface="Arial Nova" panose="020B05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394E0-F11B-7FD9-FF69-91AA20322A19}"/>
              </a:ext>
            </a:extLst>
          </p:cNvPr>
          <p:cNvSpPr>
            <a:spLocks noGrp="1"/>
          </p:cNvSpPr>
          <p:nvPr>
            <p:ph idx="1"/>
          </p:nvPr>
        </p:nvSpPr>
        <p:spPr>
          <a:xfrm>
            <a:off x="657447" y="1265274"/>
            <a:ext cx="10783186" cy="4593265"/>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4467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088715E-DAB9-019C-B95A-BCE50F2B641E}"/>
              </a:ext>
            </a:extLst>
          </p:cNvPr>
          <p:cNvSpPr/>
          <p:nvPr userDrawn="1"/>
        </p:nvSpPr>
        <p:spPr>
          <a:xfrm>
            <a:off x="7772400" y="5881045"/>
            <a:ext cx="2860766" cy="976955"/>
          </a:xfrm>
          <a:prstGeom prst="rect">
            <a:avLst/>
          </a:prstGeom>
          <a:solidFill>
            <a:srgbClr val="E121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424220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3BB7A2-28D4-47D7-BD75-1F71B1847CA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a:p>
        </p:txBody>
      </p:sp>
      <p:sp>
        <p:nvSpPr>
          <p:cNvPr id="7" name="Slide Number Placeholder 5">
            <a:extLst>
              <a:ext uri="{FF2B5EF4-FFF2-40B4-BE49-F238E27FC236}">
                <a16:creationId xmlns:a16="http://schemas.microsoft.com/office/drawing/2014/main" id="{F86DCB63-DA06-46F1-918D-8F20FF44E29E}"/>
              </a:ext>
            </a:extLst>
          </p:cNvPr>
          <p:cNvSpPr>
            <a:spLocks noGrp="1"/>
          </p:cNvSpPr>
          <p:nvPr>
            <p:ph type="sldNum" sz="quarter" idx="4"/>
          </p:nvPr>
        </p:nvSpPr>
        <p:spPr>
          <a:xfrm>
            <a:off x="503817" y="6301636"/>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fld id="{AD565A47-CFC8-457A-BE97-387E666B6179}" type="slidenum">
              <a:rPr lang="en-GB" smtClean="0"/>
              <a:t>‹#›</a:t>
            </a:fld>
            <a:endParaRPr lang="en-GB"/>
          </a:p>
        </p:txBody>
      </p:sp>
    </p:spTree>
    <p:extLst>
      <p:ext uri="{BB962C8B-B14F-4D97-AF65-F5344CB8AC3E}">
        <p14:creationId xmlns:p14="http://schemas.microsoft.com/office/powerpoint/2010/main" val="6578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3"/>
                </a:solidFill>
              </a:defRPr>
            </a:lvl1pPr>
          </a:lstStyle>
          <a:p>
            <a:r>
              <a:rPr lang="en-US"/>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a:t>Insert subtitle here</a:t>
            </a:r>
          </a:p>
          <a:p>
            <a:pPr lvl="1"/>
            <a:r>
              <a:rPr lang="en-US"/>
              <a:t>Insert content here</a:t>
            </a:r>
          </a:p>
        </p:txBody>
      </p:sp>
      <p:pic>
        <p:nvPicPr>
          <p:cNvPr id="6" name="Picture Placeholder 5" descr="Green, red, cream retro pattern">
            <a:extLst>
              <a:ext uri="{FF2B5EF4-FFF2-40B4-BE49-F238E27FC236}">
                <a16:creationId xmlns:a16="http://schemas.microsoft.com/office/drawing/2014/main" id="{82F22A80-7262-4162-819F-90152767652A}"/>
              </a:ext>
            </a:extLst>
          </p:cNvPr>
          <p:cNvPicPr>
            <a:picLocks noChangeAspect="1"/>
          </p:cNvPicPr>
          <p:nvPr userDrawn="1"/>
        </p:nvPicPr>
        <p:blipFill rotWithShape="1">
          <a:blip r:embed="rId2" cstate="screen">
            <a:duotone>
              <a:prstClr val="black"/>
              <a:srgbClr val="00B0F0">
                <a:tint val="45000"/>
                <a:satMod val="400000"/>
              </a:srgbClr>
            </a:duotone>
            <a:extLst>
              <a:ext uri="{28A0092B-C50C-407E-A947-70E740481C1C}">
                <a14:useLocalDpi xmlns:a14="http://schemas.microsoft.com/office/drawing/2010/main" val="0"/>
              </a:ext>
            </a:extLst>
          </a:blip>
          <a:srcRect/>
          <a:stretch/>
        </p:blipFill>
        <p:spPr>
          <a:xfrm>
            <a:off x="7859486" y="0"/>
            <a:ext cx="4332514" cy="6858000"/>
          </a:xfrm>
          <a:prstGeom prst="rect">
            <a:avLst/>
          </a:prstGeom>
        </p:spPr>
      </p:pic>
    </p:spTree>
    <p:extLst>
      <p:ext uri="{BB962C8B-B14F-4D97-AF65-F5344CB8AC3E}">
        <p14:creationId xmlns:p14="http://schemas.microsoft.com/office/powerpoint/2010/main" val="19799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p15:clr>
            <a:srgbClr val="5ACBF0"/>
          </p15:clr>
        </p15:guide>
        <p15:guide id="4" orient="horz" pos="2487">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a:p>
        </p:txBody>
      </p:sp>
      <p:sp>
        <p:nvSpPr>
          <p:cNvPr id="2" name="Rectangle 1">
            <a:extLst>
              <a:ext uri="{FF2B5EF4-FFF2-40B4-BE49-F238E27FC236}">
                <a16:creationId xmlns:a16="http://schemas.microsoft.com/office/drawing/2014/main" id="{D1002304-2C54-1346-E025-59CA76A235D9}"/>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251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8C88A-5B15-2148-ABFC-10103FA63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8000"/>
          </a:xfrm>
          <a:prstGeom prst="rect">
            <a:avLst/>
          </a:prstGeom>
        </p:spPr>
      </p:pic>
      <p:sp>
        <p:nvSpPr>
          <p:cNvPr id="2" name="Title 1">
            <a:extLst>
              <a:ext uri="{FF2B5EF4-FFF2-40B4-BE49-F238E27FC236}">
                <a16:creationId xmlns:a16="http://schemas.microsoft.com/office/drawing/2014/main" id="{30C845F4-0DBD-580A-8DC6-B04B86E4EC98}"/>
              </a:ext>
            </a:extLst>
          </p:cNvPr>
          <p:cNvSpPr>
            <a:spLocks noGrp="1"/>
          </p:cNvSpPr>
          <p:nvPr>
            <p:ph type="ctrTitle"/>
          </p:nvPr>
        </p:nvSpPr>
        <p:spPr>
          <a:xfrm>
            <a:off x="4401878" y="1854201"/>
            <a:ext cx="7474688" cy="1655762"/>
          </a:xfrm>
        </p:spPr>
        <p:txBody>
          <a:bodyPr anchor="b"/>
          <a:lstStyle>
            <a:lvl1pPr algn="l">
              <a:defRPr sz="6000">
                <a:latin typeface="Arial Nova" panose="020B05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82474B-E87E-678E-8F6B-434A7A5C786C}"/>
              </a:ext>
            </a:extLst>
          </p:cNvPr>
          <p:cNvSpPr>
            <a:spLocks noGrp="1"/>
          </p:cNvSpPr>
          <p:nvPr>
            <p:ph type="subTitle" idx="1"/>
          </p:nvPr>
        </p:nvSpPr>
        <p:spPr>
          <a:xfrm>
            <a:off x="4401878" y="3602038"/>
            <a:ext cx="7474687" cy="1655762"/>
          </a:xfrm>
        </p:spPr>
        <p:txBody>
          <a:bodyPr/>
          <a:lstStyle>
            <a:lvl1pPr marL="0" indent="0" algn="l">
              <a:buNone/>
              <a:defRPr sz="2400">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984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8C88A-5B15-2148-ABFC-10103FA63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8000"/>
          </a:xfrm>
          <a:prstGeom prst="rect">
            <a:avLst/>
          </a:prstGeom>
        </p:spPr>
      </p:pic>
      <p:sp>
        <p:nvSpPr>
          <p:cNvPr id="2" name="Title 1">
            <a:extLst>
              <a:ext uri="{FF2B5EF4-FFF2-40B4-BE49-F238E27FC236}">
                <a16:creationId xmlns:a16="http://schemas.microsoft.com/office/drawing/2014/main" id="{30C845F4-0DBD-580A-8DC6-B04B86E4EC98}"/>
              </a:ext>
            </a:extLst>
          </p:cNvPr>
          <p:cNvSpPr>
            <a:spLocks noGrp="1"/>
          </p:cNvSpPr>
          <p:nvPr>
            <p:ph type="ctrTitle"/>
          </p:nvPr>
        </p:nvSpPr>
        <p:spPr>
          <a:xfrm>
            <a:off x="4401878" y="1854201"/>
            <a:ext cx="7474688" cy="1655762"/>
          </a:xfrm>
        </p:spPr>
        <p:txBody>
          <a:bodyPr anchor="b"/>
          <a:lstStyle>
            <a:lvl1pPr algn="l">
              <a:defRPr sz="6000">
                <a:latin typeface="Arial Nova" panose="020B05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82474B-E87E-678E-8F6B-434A7A5C786C}"/>
              </a:ext>
            </a:extLst>
          </p:cNvPr>
          <p:cNvSpPr>
            <a:spLocks noGrp="1"/>
          </p:cNvSpPr>
          <p:nvPr>
            <p:ph type="subTitle" idx="1"/>
          </p:nvPr>
        </p:nvSpPr>
        <p:spPr>
          <a:xfrm>
            <a:off x="4401878" y="3602038"/>
            <a:ext cx="7474687" cy="1655762"/>
          </a:xfrm>
        </p:spPr>
        <p:txBody>
          <a:bodyPr/>
          <a:lstStyle>
            <a:lvl1pPr marL="0" indent="0" algn="l">
              <a:buNone/>
              <a:defRPr sz="2400">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5862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8C88A-5B15-2148-ABFC-10103FA63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30C845F4-0DBD-580A-8DC6-B04B86E4EC98}"/>
              </a:ext>
            </a:extLst>
          </p:cNvPr>
          <p:cNvSpPr>
            <a:spLocks noGrp="1"/>
          </p:cNvSpPr>
          <p:nvPr>
            <p:ph type="ctrTitle"/>
          </p:nvPr>
        </p:nvSpPr>
        <p:spPr>
          <a:xfrm>
            <a:off x="4401878" y="1854201"/>
            <a:ext cx="7474688" cy="1655762"/>
          </a:xfrm>
        </p:spPr>
        <p:txBody>
          <a:bodyPr anchor="b"/>
          <a:lstStyle>
            <a:lvl1pPr algn="l">
              <a:defRPr sz="6000">
                <a:latin typeface="Arial Nova" panose="020B05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82474B-E87E-678E-8F6B-434A7A5C786C}"/>
              </a:ext>
            </a:extLst>
          </p:cNvPr>
          <p:cNvSpPr>
            <a:spLocks noGrp="1"/>
          </p:cNvSpPr>
          <p:nvPr>
            <p:ph type="subTitle" idx="1"/>
          </p:nvPr>
        </p:nvSpPr>
        <p:spPr>
          <a:xfrm>
            <a:off x="4401878" y="3602038"/>
            <a:ext cx="7474687" cy="1655762"/>
          </a:xfrm>
        </p:spPr>
        <p:txBody>
          <a:bodyPr/>
          <a:lstStyle>
            <a:lvl1pPr marL="0" indent="0" algn="l">
              <a:buNone/>
              <a:defRPr sz="2400">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9015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08C88A-5B15-2148-ABFC-10103FA63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8000"/>
          </a:xfrm>
          <a:prstGeom prst="rect">
            <a:avLst/>
          </a:prstGeom>
        </p:spPr>
      </p:pic>
      <p:sp>
        <p:nvSpPr>
          <p:cNvPr id="2" name="Title 1">
            <a:extLst>
              <a:ext uri="{FF2B5EF4-FFF2-40B4-BE49-F238E27FC236}">
                <a16:creationId xmlns:a16="http://schemas.microsoft.com/office/drawing/2014/main" id="{30C845F4-0DBD-580A-8DC6-B04B86E4EC98}"/>
              </a:ext>
            </a:extLst>
          </p:cNvPr>
          <p:cNvSpPr>
            <a:spLocks noGrp="1"/>
          </p:cNvSpPr>
          <p:nvPr>
            <p:ph type="ctrTitle"/>
          </p:nvPr>
        </p:nvSpPr>
        <p:spPr>
          <a:xfrm>
            <a:off x="4401878" y="1854201"/>
            <a:ext cx="7474688" cy="1655762"/>
          </a:xfrm>
        </p:spPr>
        <p:txBody>
          <a:bodyPr anchor="b"/>
          <a:lstStyle>
            <a:lvl1pPr algn="l">
              <a:defRPr sz="6000">
                <a:latin typeface="Arial Nova" panose="020B05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482474B-E87E-678E-8F6B-434A7A5C786C}"/>
              </a:ext>
            </a:extLst>
          </p:cNvPr>
          <p:cNvSpPr>
            <a:spLocks noGrp="1"/>
          </p:cNvSpPr>
          <p:nvPr>
            <p:ph type="subTitle" idx="1"/>
          </p:nvPr>
        </p:nvSpPr>
        <p:spPr>
          <a:xfrm>
            <a:off x="4401878" y="3602038"/>
            <a:ext cx="7474687" cy="1655762"/>
          </a:xfrm>
        </p:spPr>
        <p:txBody>
          <a:bodyPr/>
          <a:lstStyle>
            <a:lvl1pPr marL="0" indent="0" algn="l">
              <a:buNone/>
              <a:defRPr sz="2400">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27622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350BE-2734-D8C1-63AE-3AF994712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8000"/>
          </a:xfrm>
          <a:prstGeom prst="rect">
            <a:avLst/>
          </a:prstGeom>
        </p:spPr>
      </p:pic>
      <p:sp>
        <p:nvSpPr>
          <p:cNvPr id="2" name="Title 1">
            <a:extLst>
              <a:ext uri="{FF2B5EF4-FFF2-40B4-BE49-F238E27FC236}">
                <a16:creationId xmlns:a16="http://schemas.microsoft.com/office/drawing/2014/main" id="{60EB86F4-67F8-1B85-4EB6-094FD33E1213}"/>
              </a:ext>
            </a:extLst>
          </p:cNvPr>
          <p:cNvSpPr>
            <a:spLocks noGrp="1"/>
          </p:cNvSpPr>
          <p:nvPr>
            <p:ph type="title"/>
          </p:nvPr>
        </p:nvSpPr>
        <p:spPr>
          <a:xfrm>
            <a:off x="657447" y="290697"/>
            <a:ext cx="9464748" cy="846987"/>
          </a:xfrm>
        </p:spPr>
        <p:txBody>
          <a:bodyPr/>
          <a:lstStyle>
            <a:lvl1pPr>
              <a:defRPr>
                <a:latin typeface="Arial Nova" panose="020B05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394E0-F11B-7FD9-FF69-91AA20322A19}"/>
              </a:ext>
            </a:extLst>
          </p:cNvPr>
          <p:cNvSpPr>
            <a:spLocks noGrp="1"/>
          </p:cNvSpPr>
          <p:nvPr>
            <p:ph idx="1"/>
          </p:nvPr>
        </p:nvSpPr>
        <p:spPr>
          <a:xfrm>
            <a:off x="657447" y="1265274"/>
            <a:ext cx="10783186" cy="4593265"/>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5131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350BE-2734-D8C1-63AE-3AF994712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60EB86F4-67F8-1B85-4EB6-094FD33E1213}"/>
              </a:ext>
            </a:extLst>
          </p:cNvPr>
          <p:cNvSpPr>
            <a:spLocks noGrp="1"/>
          </p:cNvSpPr>
          <p:nvPr>
            <p:ph type="title"/>
          </p:nvPr>
        </p:nvSpPr>
        <p:spPr>
          <a:xfrm>
            <a:off x="657447" y="290697"/>
            <a:ext cx="9464748" cy="846987"/>
          </a:xfrm>
        </p:spPr>
        <p:txBody>
          <a:bodyPr/>
          <a:lstStyle>
            <a:lvl1pPr>
              <a:defRPr>
                <a:latin typeface="Arial Nova" panose="020B05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394E0-F11B-7FD9-FF69-91AA20322A19}"/>
              </a:ext>
            </a:extLst>
          </p:cNvPr>
          <p:cNvSpPr>
            <a:spLocks noGrp="1"/>
          </p:cNvSpPr>
          <p:nvPr>
            <p:ph idx="1"/>
          </p:nvPr>
        </p:nvSpPr>
        <p:spPr>
          <a:xfrm>
            <a:off x="657447" y="1265274"/>
            <a:ext cx="10783186" cy="4593265"/>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005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350BE-2734-D8C1-63AE-3AF994712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60EB86F4-67F8-1B85-4EB6-094FD33E1213}"/>
              </a:ext>
            </a:extLst>
          </p:cNvPr>
          <p:cNvSpPr>
            <a:spLocks noGrp="1"/>
          </p:cNvSpPr>
          <p:nvPr>
            <p:ph type="title"/>
          </p:nvPr>
        </p:nvSpPr>
        <p:spPr>
          <a:xfrm>
            <a:off x="657447" y="290697"/>
            <a:ext cx="9464748" cy="846987"/>
          </a:xfrm>
        </p:spPr>
        <p:txBody>
          <a:bodyPr/>
          <a:lstStyle>
            <a:lvl1pPr>
              <a:defRPr>
                <a:latin typeface="Arial Nova" panose="020B05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394E0-F11B-7FD9-FF69-91AA20322A19}"/>
              </a:ext>
            </a:extLst>
          </p:cNvPr>
          <p:cNvSpPr>
            <a:spLocks noGrp="1"/>
          </p:cNvSpPr>
          <p:nvPr>
            <p:ph idx="1"/>
          </p:nvPr>
        </p:nvSpPr>
        <p:spPr>
          <a:xfrm>
            <a:off x="657447" y="1265274"/>
            <a:ext cx="10783186" cy="4593265"/>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472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0350BE-2734-D8C1-63AE-3AF9947125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88388" cy="6857999"/>
          </a:xfrm>
          <a:prstGeom prst="rect">
            <a:avLst/>
          </a:prstGeom>
        </p:spPr>
      </p:pic>
      <p:sp>
        <p:nvSpPr>
          <p:cNvPr id="2" name="Title 1">
            <a:extLst>
              <a:ext uri="{FF2B5EF4-FFF2-40B4-BE49-F238E27FC236}">
                <a16:creationId xmlns:a16="http://schemas.microsoft.com/office/drawing/2014/main" id="{60EB86F4-67F8-1B85-4EB6-094FD33E1213}"/>
              </a:ext>
            </a:extLst>
          </p:cNvPr>
          <p:cNvSpPr>
            <a:spLocks noGrp="1"/>
          </p:cNvSpPr>
          <p:nvPr>
            <p:ph type="title"/>
          </p:nvPr>
        </p:nvSpPr>
        <p:spPr>
          <a:xfrm>
            <a:off x="657447" y="290697"/>
            <a:ext cx="9464748" cy="846987"/>
          </a:xfrm>
        </p:spPr>
        <p:txBody>
          <a:bodyPr/>
          <a:lstStyle>
            <a:lvl1pPr>
              <a:defRPr>
                <a:latin typeface="Arial Nova" panose="020B05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79394E0-F11B-7FD9-FF69-91AA20322A19}"/>
              </a:ext>
            </a:extLst>
          </p:cNvPr>
          <p:cNvSpPr>
            <a:spLocks noGrp="1"/>
          </p:cNvSpPr>
          <p:nvPr>
            <p:ph idx="1"/>
          </p:nvPr>
        </p:nvSpPr>
        <p:spPr>
          <a:xfrm>
            <a:off x="657447" y="1265274"/>
            <a:ext cx="10783186" cy="4593265"/>
          </a:xfrm>
        </p:spPr>
        <p:txBody>
          <a:bodyPr/>
          <a:lstStyle>
            <a:lvl1pPr>
              <a:defRPr>
                <a:latin typeface="Arial Nova" panose="020B0504020202020204" pitchFamily="34" charset="0"/>
              </a:defRPr>
            </a:lvl1pPr>
            <a:lvl2pPr>
              <a:defRPr>
                <a:latin typeface="Arial Nova" panose="020B0504020202020204" pitchFamily="34" charset="0"/>
              </a:defRPr>
            </a:lvl2pPr>
            <a:lvl3pPr>
              <a:defRPr>
                <a:latin typeface="Arial Nova" panose="020B0504020202020204" pitchFamily="34" charset="0"/>
              </a:defRPr>
            </a:lvl3pPr>
            <a:lvl4pPr>
              <a:defRPr>
                <a:latin typeface="Arial Nova" panose="020B0504020202020204" pitchFamily="34" charset="0"/>
              </a:defRPr>
            </a:lvl4pPr>
            <a:lvl5pPr>
              <a:defRPr>
                <a:latin typeface="Arial Nova"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8619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7D883-3DB5-4CB1-E53E-F508A0567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637F2-FB69-04CC-EC7C-2B7BFA494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760F65-7E3A-B32F-5D03-EA91D6C63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25F5-60B8-44E0-9A6F-5F9B87F24429}" type="datetimeFigureOut">
              <a:rPr lang="en-GB" smtClean="0"/>
              <a:t>06/06/2024</a:t>
            </a:fld>
            <a:endParaRPr lang="en-GB"/>
          </a:p>
        </p:txBody>
      </p:sp>
      <p:sp>
        <p:nvSpPr>
          <p:cNvPr id="5" name="Footer Placeholder 4">
            <a:extLst>
              <a:ext uri="{FF2B5EF4-FFF2-40B4-BE49-F238E27FC236}">
                <a16:creationId xmlns:a16="http://schemas.microsoft.com/office/drawing/2014/main" id="{69653F84-7448-E0E6-A378-F1076477B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A92539-42E6-B14E-BCA1-3D665EDD29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89005-2527-49D6-AF70-A5F6FE827F85}" type="slidenum">
              <a:rPr lang="en-GB" smtClean="0"/>
              <a:t>‹#›</a:t>
            </a:fld>
            <a:endParaRPr lang="en-GB"/>
          </a:p>
        </p:txBody>
      </p:sp>
      <p:sp>
        <p:nvSpPr>
          <p:cNvPr id="8" name="TextBox 7">
            <a:extLst>
              <a:ext uri="{FF2B5EF4-FFF2-40B4-BE49-F238E27FC236}">
                <a16:creationId xmlns:a16="http://schemas.microsoft.com/office/drawing/2014/main" id="{7029A30E-18FE-CD6D-54B8-35477B207B17}"/>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745797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hyperlink" Target="https://healthwatchbirmingham.co.uk/news/inequalities-in-maternity-services-in-west-birmingham/"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giveusashout.org/" TargetMode="External"/><Relationship Id="rId2" Type="http://schemas.openxmlformats.org/officeDocument/2006/relationships/hyperlink" Target="mailto:jo@samaritans.org" TargetMode="External"/><Relationship Id="rId1" Type="http://schemas.openxmlformats.org/officeDocument/2006/relationships/slideLayout" Target="../slideLayouts/slideLayout6.xml"/><Relationship Id="rId5" Type="http://schemas.openxmlformats.org/officeDocument/2006/relationships/hyperlink" Target="https://bswaid.org/" TargetMode="External"/><Relationship Id="rId4" Type="http://schemas.openxmlformats.org/officeDocument/2006/relationships/hyperlink" Target="mailto:support@brusebirmingham.co.u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mailto:phinequalities@birmingham.gov.uk"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v.uk/government/publications/womens-health-strategy-for-england/womens-health-strategy-for-england" TargetMode="Externa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hyperlink" Target="https://fingertips.phe.org.uk/" TargetMode="External"/><Relationship Id="rId3" Type="http://schemas.openxmlformats.org/officeDocument/2006/relationships/hyperlink" Target="https://www.birmingham.gov.uk/info/50268/joint_strategic_needs_assessment_jsna" TargetMode="External"/><Relationship Id="rId7" Type="http://schemas.openxmlformats.org/officeDocument/2006/relationships/hyperlink" Target="https://www.ons.gov.uk/cens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www.cityobservatory.birmingham.gov.uk/" TargetMode="External"/><Relationship Id="rId5" Type="http://schemas.openxmlformats.org/officeDocument/2006/relationships/hyperlink" Target="https://www.birmingham.gov.uk/info/50305/community_health_profiles" TargetMode="External"/><Relationship Id="rId4" Type="http://schemas.openxmlformats.org/officeDocument/2006/relationships/hyperlink" Target="https://www.birmingham.gov.uk/info/50268/joint_strategic_needs_assessment_jsna/2405/deep_dives" TargetMode="Externa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cityobservatory.birmingham.gov.uk/" TargetMode="External"/><Relationship Id="rId2" Type="http://schemas.openxmlformats.org/officeDocument/2006/relationships/hyperlink" Target="https://www.birmingham.gov.uk/info/50118/health_and_wellbeing" TargetMode="Externa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Cover page for Birmingham Women's Health Needs Presentation. ">
            <a:extLst>
              <a:ext uri="{FF2B5EF4-FFF2-40B4-BE49-F238E27FC236}">
                <a16:creationId xmlns:a16="http://schemas.microsoft.com/office/drawing/2014/main" id="{FC5FD8DB-CCC3-B399-62D7-E5B0BCC332BF}"/>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20655" b="134"/>
          <a:stretch/>
        </p:blipFill>
        <p:spPr>
          <a:xfrm>
            <a:off x="-1504" y="0"/>
            <a:ext cx="12194260" cy="6858000"/>
          </a:xfrm>
          <a:prstGeom prst="rect">
            <a:avLst/>
          </a:prstGeom>
        </p:spPr>
      </p:pic>
      <p:sp>
        <p:nvSpPr>
          <p:cNvPr id="3" name="Title 2">
            <a:extLst>
              <a:ext uri="{FF2B5EF4-FFF2-40B4-BE49-F238E27FC236}">
                <a16:creationId xmlns:a16="http://schemas.microsoft.com/office/drawing/2014/main" id="{A340A0E0-6222-2785-C410-AB7CB2864AD0}"/>
              </a:ext>
            </a:extLst>
          </p:cNvPr>
          <p:cNvSpPr>
            <a:spLocks noGrp="1"/>
          </p:cNvSpPr>
          <p:nvPr>
            <p:ph type="title" idx="4294967295"/>
          </p:nvPr>
        </p:nvSpPr>
        <p:spPr>
          <a:xfrm>
            <a:off x="838200" y="-1325563"/>
            <a:ext cx="10515600" cy="1325563"/>
          </a:xfrm>
        </p:spPr>
        <p:txBody>
          <a:bodyPr>
            <a:normAutofit/>
          </a:bodyPr>
          <a:lstStyle/>
          <a:p>
            <a:r>
              <a:rPr lang="en-GB" sz="2800"/>
              <a:t>Birmingham Women's Health Needs</a:t>
            </a:r>
          </a:p>
        </p:txBody>
      </p:sp>
    </p:spTree>
    <p:extLst>
      <p:ext uri="{BB962C8B-B14F-4D97-AF65-F5344CB8AC3E}">
        <p14:creationId xmlns:p14="http://schemas.microsoft.com/office/powerpoint/2010/main" val="230242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IRMINGHAM’S FEMALE POULATION: DEMOGRAPHICS ">
            <a:extLst>
              <a:ext uri="{FF2B5EF4-FFF2-40B4-BE49-F238E27FC236}">
                <a16:creationId xmlns:a16="http://schemas.microsoft.com/office/drawing/2014/main" id="{3DF04365-4BD9-AE3B-63F7-712F698572DD}"/>
              </a:ext>
            </a:extLst>
          </p:cNvPr>
          <p:cNvSpPr>
            <a:spLocks noGrp="1"/>
          </p:cNvSpPr>
          <p:nvPr>
            <p:ph type="title"/>
          </p:nvPr>
        </p:nvSpPr>
        <p:spPr>
          <a:xfrm>
            <a:off x="1928139" y="407145"/>
            <a:ext cx="6366775" cy="846987"/>
          </a:xfrm>
        </p:spPr>
        <p:txBody>
          <a:bodyPr>
            <a:normAutofit fontScale="90000"/>
          </a:bodyPr>
          <a:lstStyle/>
          <a:p>
            <a:r>
              <a:rPr lang="en-GB" sz="2900" b="1">
                <a:solidFill>
                  <a:srgbClr val="D20072"/>
                </a:solidFill>
                <a:latin typeface="Arial Nova Cond" panose="020B0506020202020204" pitchFamily="34" charset="0"/>
                <a:cs typeface="Arial" panose="020B0604020202020204" pitchFamily="34" charset="0"/>
              </a:rPr>
              <a:t>BIRMINGHAM’S FEMALE POPULATION: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DEMOGRAPHICS</a:t>
            </a:r>
            <a:r>
              <a:rPr lang="en-GB" sz="2500" b="1">
                <a:solidFill>
                  <a:srgbClr val="D20072"/>
                </a:solidFill>
                <a:latin typeface="Arial Nova Cond" panose="020B0506020202020204" pitchFamily="34" charset="0"/>
                <a:cs typeface="Arial" panose="020B0604020202020204" pitchFamily="34" charset="0"/>
              </a:rPr>
              <a:t> </a:t>
            </a:r>
          </a:p>
        </p:txBody>
      </p:sp>
      <p:sp>
        <p:nvSpPr>
          <p:cNvPr id="4" name="TextBox 3" descr="- Birmingham’s female population by race and constituency &#10;- E.g. More than half of Perry Barr’s female population is Asian / Asian British &#10;">
            <a:extLst>
              <a:ext uri="{FF2B5EF4-FFF2-40B4-BE49-F238E27FC236}">
                <a16:creationId xmlns:a16="http://schemas.microsoft.com/office/drawing/2014/main" id="{23B915BA-7AB9-825A-AE10-22DAE76E5B8D}"/>
              </a:ext>
            </a:extLst>
          </p:cNvPr>
          <p:cNvSpPr txBox="1"/>
          <p:nvPr/>
        </p:nvSpPr>
        <p:spPr>
          <a:xfrm>
            <a:off x="318414" y="1173539"/>
            <a:ext cx="4721567" cy="3400931"/>
          </a:xfrm>
          <a:prstGeom prst="rect">
            <a:avLst/>
          </a:prstGeom>
          <a:noFill/>
        </p:spPr>
        <p:txBody>
          <a:bodyPr wrap="square" rtlCol="0">
            <a:spAutoFit/>
          </a:bodyPr>
          <a:lstStyle/>
          <a:p>
            <a:endParaRPr lang="en-GB" sz="2000">
              <a:solidFill>
                <a:srgbClr val="000000"/>
              </a:solidFill>
              <a:latin typeface="Avenir Next LT Pro" panose="020B0504020202020204" pitchFamily="34" charset="0"/>
              <a:cs typeface="Arial" panose="020B0604020202020204" pitchFamily="34" charset="0"/>
            </a:endParaRPr>
          </a:p>
          <a:p>
            <a:pPr marL="285750" indent="-285750">
              <a:buFont typeface="Arial" panose="020B0604020202020204" pitchFamily="34" charset="0"/>
              <a:buChar char="•"/>
            </a:pPr>
            <a:r>
              <a:rPr lang="en-GB" sz="2500">
                <a:solidFill>
                  <a:srgbClr val="000000"/>
                </a:solidFill>
                <a:latin typeface="Avenir Next LT Pro" panose="020B0504020202020204" pitchFamily="34" charset="0"/>
                <a:cs typeface="Arial" panose="020B0604020202020204" pitchFamily="34" charset="0"/>
              </a:rPr>
              <a:t>Birmingham’s female population by race and constituency </a:t>
            </a:r>
          </a:p>
          <a:p>
            <a:pPr marL="285750" indent="-285750">
              <a:buFont typeface="Arial" panose="020B0604020202020204" pitchFamily="34" charset="0"/>
              <a:buChar char="•"/>
            </a:pPr>
            <a:endParaRPr lang="en-GB" sz="2500">
              <a:solidFill>
                <a:srgbClr val="000000"/>
              </a:solidFill>
              <a:latin typeface="Avenir Next LT Pro" panose="020B0504020202020204" pitchFamily="34" charset="0"/>
              <a:cs typeface="Arial" panose="020B0604020202020204" pitchFamily="34" charset="0"/>
            </a:endParaRPr>
          </a:p>
          <a:p>
            <a:pPr marL="285750" indent="-285750">
              <a:buFont typeface="Arial" panose="020B0604020202020204" pitchFamily="34" charset="0"/>
              <a:buChar char="•"/>
            </a:pPr>
            <a:r>
              <a:rPr lang="en-GB" sz="2500">
                <a:solidFill>
                  <a:srgbClr val="000000"/>
                </a:solidFill>
                <a:latin typeface="Avenir Next LT Pro" panose="020B0504020202020204" pitchFamily="34" charset="0"/>
                <a:cs typeface="Arial" panose="020B0604020202020204" pitchFamily="34" charset="0"/>
              </a:rPr>
              <a:t>E.g. More than </a:t>
            </a:r>
            <a:r>
              <a:rPr lang="en-GB" sz="2500" b="1">
                <a:solidFill>
                  <a:srgbClr val="D20072"/>
                </a:solidFill>
                <a:latin typeface="Avenir Next LT Pro" panose="020B0504020202020204" pitchFamily="34" charset="0"/>
                <a:cs typeface="Arial" panose="020B0604020202020204" pitchFamily="34" charset="0"/>
              </a:rPr>
              <a:t>half</a:t>
            </a:r>
            <a:r>
              <a:rPr lang="en-GB" sz="2500">
                <a:solidFill>
                  <a:srgbClr val="000000"/>
                </a:solidFill>
                <a:latin typeface="Avenir Next LT Pro" panose="020B0504020202020204" pitchFamily="34" charset="0"/>
                <a:cs typeface="Arial" panose="020B0604020202020204" pitchFamily="34" charset="0"/>
              </a:rPr>
              <a:t> of Perry Barr’s female population is Asian / Asian British </a:t>
            </a:r>
          </a:p>
          <a:p>
            <a:endParaRPr lang="en-GB" sz="2000">
              <a:solidFill>
                <a:srgbClr val="000000"/>
              </a:solidFill>
              <a:latin typeface="Arial" panose="020B0604020202020204" pitchFamily="34" charset="0"/>
              <a:cs typeface="Arial" panose="020B0604020202020204" pitchFamily="34" charset="0"/>
            </a:endParaRPr>
          </a:p>
        </p:txBody>
      </p:sp>
      <p:pic>
        <p:nvPicPr>
          <p:cNvPr id="11" name="Picture 10" descr="Table of Birmingham's Female Population makeup by race. ">
            <a:extLst>
              <a:ext uri="{FF2B5EF4-FFF2-40B4-BE49-F238E27FC236}">
                <a16:creationId xmlns:a16="http://schemas.microsoft.com/office/drawing/2014/main" id="{AB39336D-3F26-8135-E3BF-982AAA588FC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898572" y="1444276"/>
            <a:ext cx="6975014" cy="4480447"/>
          </a:xfrm>
          <a:prstGeom prst="rect">
            <a:avLst/>
          </a:prstGeom>
        </p:spPr>
      </p:pic>
      <p:pic>
        <p:nvPicPr>
          <p:cNvPr id="3" name="Picture 2">
            <a:extLst>
              <a:ext uri="{FF2B5EF4-FFF2-40B4-BE49-F238E27FC236}">
                <a16:creationId xmlns:a16="http://schemas.microsoft.com/office/drawing/2014/main" id="{BF7F368A-2B81-9A36-DB0A-4A9482060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8414" y="316289"/>
            <a:ext cx="1609725" cy="857250"/>
          </a:xfrm>
          <a:prstGeom prst="rect">
            <a:avLst/>
          </a:prstGeom>
        </p:spPr>
      </p:pic>
    </p:spTree>
    <p:extLst>
      <p:ext uri="{BB962C8B-B14F-4D97-AF65-F5344CB8AC3E}">
        <p14:creationId xmlns:p14="http://schemas.microsoft.com/office/powerpoint/2010/main" val="1466888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8363A-8213-D35D-CDC7-CA00779B8E46}"/>
            </a:ext>
          </a:extLst>
        </p:cNvPr>
        <p:cNvGrpSpPr/>
        <p:nvPr/>
      </p:nvGrpSpPr>
      <p:grpSpPr>
        <a:xfrm>
          <a:off x="0" y="0"/>
          <a:ext cx="0" cy="0"/>
          <a:chOff x="0" y="0"/>
          <a:chExt cx="0" cy="0"/>
        </a:xfrm>
      </p:grpSpPr>
      <p:sp>
        <p:nvSpPr>
          <p:cNvPr id="2" name="Title 1" descr="KEY FINDINGS: GENDER &amp; DEPRIVATION ">
            <a:extLst>
              <a:ext uri="{FF2B5EF4-FFF2-40B4-BE49-F238E27FC236}">
                <a16:creationId xmlns:a16="http://schemas.microsoft.com/office/drawing/2014/main" id="{BAB6DDF0-F92C-C952-825A-F41FCB032CD3}"/>
              </a:ext>
            </a:extLst>
          </p:cNvPr>
          <p:cNvSpPr>
            <a:spLocks noGrp="1"/>
          </p:cNvSpPr>
          <p:nvPr>
            <p:ph type="title"/>
          </p:nvPr>
        </p:nvSpPr>
        <p:spPr>
          <a:xfrm>
            <a:off x="1945606" y="377980"/>
            <a:ext cx="9081124"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GENDER &amp; DEPRIVATION </a:t>
            </a:r>
          </a:p>
        </p:txBody>
      </p:sp>
      <p:sp>
        <p:nvSpPr>
          <p:cNvPr id="5" name="TextBox 4" descr="- Health inequalities linked to gender&#10;- There are strong links between life expectancy, poverty and social exclusion. &#10;- Evidence  suggests women who live in more deprived parts of the city have worse health outcomes than those living in more affluent areas.&#10;- Birmingham is ranked as the 7th most deprived local authority in England. &#10;- Hodge Hill is the most deprived constituency in Birmingham followed by Ladywood and Erdington. The largest female populations in these constituencies are of Pakistani, White English, African and Caribbean ethnic origin.&#10;">
            <a:extLst>
              <a:ext uri="{FF2B5EF4-FFF2-40B4-BE49-F238E27FC236}">
                <a16:creationId xmlns:a16="http://schemas.microsoft.com/office/drawing/2014/main" id="{BB331F91-2AA1-3DB2-F5B0-9ABC3186C3C3}"/>
              </a:ext>
            </a:extLst>
          </p:cNvPr>
          <p:cNvSpPr txBox="1"/>
          <p:nvPr/>
        </p:nvSpPr>
        <p:spPr>
          <a:xfrm>
            <a:off x="173817" y="1257472"/>
            <a:ext cx="7354447" cy="4997650"/>
          </a:xfrm>
          <a:prstGeom prst="rect">
            <a:avLst/>
          </a:prstGeom>
          <a:noFill/>
        </p:spPr>
        <p:txBody>
          <a:bodyPr wrap="square">
            <a:spAutoFit/>
          </a:bodyPr>
          <a:lstStyle/>
          <a:p>
            <a:pPr marL="285750" indent="-285750">
              <a:lnSpc>
                <a:spcPct val="107000"/>
              </a:lnSpc>
              <a:spcAft>
                <a:spcPts val="600"/>
              </a:spcAft>
              <a:buFont typeface="Arial" panose="020B0604020202020204" pitchFamily="34" charset="0"/>
              <a:buChar char="•"/>
            </a:pPr>
            <a:r>
              <a:rPr lang="en-GB" sz="2000">
                <a:latin typeface="Avenir Next LT Pro" panose="020B0504020202020204" pitchFamily="34" charset="0"/>
                <a:ea typeface="Calibri" panose="020F0502020204030204" pitchFamily="34" charset="0"/>
                <a:cs typeface="Arial" panose="020B0604020202020204" pitchFamily="34" charset="0"/>
              </a:rPr>
              <a:t>Health inequalities linked to gender</a:t>
            </a:r>
          </a:p>
          <a:p>
            <a:pPr marL="285750" indent="-285750">
              <a:lnSpc>
                <a:spcPct val="107000"/>
              </a:lnSpc>
              <a:spcAft>
                <a:spcPts val="600"/>
              </a:spcAft>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There are strong links between</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life expectancy, poverty </a:t>
            </a:r>
            <a:r>
              <a:rPr lang="en-GB" sz="2000">
                <a:effectLst/>
                <a:latin typeface="Avenir Next LT Pro" panose="020B0504020202020204" pitchFamily="34" charset="0"/>
                <a:ea typeface="Calibri" panose="020F0502020204030204" pitchFamily="34" charset="0"/>
                <a:cs typeface="Arial" panose="020B0604020202020204" pitchFamily="34" charset="0"/>
              </a:rPr>
              <a:t>and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social exclusion</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p>
          <a:p>
            <a:pPr marL="285750" indent="-285750">
              <a:lnSpc>
                <a:spcPct val="107000"/>
              </a:lnSpc>
              <a:spcAft>
                <a:spcPts val="600"/>
              </a:spcAft>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Evidence  suggests</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women who live in more deprived parts of the city have worse health outcomes </a:t>
            </a:r>
            <a:r>
              <a:rPr lang="en-GB" sz="2000">
                <a:effectLst/>
                <a:latin typeface="Avenir Next LT Pro" panose="020B0504020202020204" pitchFamily="34" charset="0"/>
                <a:ea typeface="Calibri" panose="020F0502020204030204" pitchFamily="34" charset="0"/>
                <a:cs typeface="Arial" panose="020B0604020202020204" pitchFamily="34" charset="0"/>
              </a:rPr>
              <a:t>than those living in more affluent areas.</a:t>
            </a:r>
          </a:p>
          <a:p>
            <a:pPr marL="285750" indent="-285750">
              <a:lnSpc>
                <a:spcPct val="107000"/>
              </a:lnSpc>
              <a:spcAft>
                <a:spcPts val="600"/>
              </a:spcAft>
              <a:buFont typeface="Arial" panose="020B0604020202020204" pitchFamily="34" charset="0"/>
              <a:buChar char="•"/>
            </a:pPr>
            <a:r>
              <a:rPr lang="en-GB" sz="2000">
                <a:latin typeface="Avenir Next LT Pro" panose="020B0504020202020204" pitchFamily="34" charset="0"/>
                <a:ea typeface="Calibri" panose="020F0502020204030204" pitchFamily="34" charset="0"/>
                <a:cs typeface="Arial" panose="020B0604020202020204" pitchFamily="34" charset="0"/>
              </a:rPr>
              <a:t>Birmingham is ranked as the 7</a:t>
            </a:r>
            <a:r>
              <a:rPr lang="en-GB" sz="2000" baseline="30000">
                <a:latin typeface="Avenir Next LT Pro" panose="020B0504020202020204" pitchFamily="34" charset="0"/>
                <a:ea typeface="Calibri" panose="020F0502020204030204" pitchFamily="34" charset="0"/>
                <a:cs typeface="Arial" panose="020B0604020202020204" pitchFamily="34" charset="0"/>
              </a:rPr>
              <a:t>th</a:t>
            </a:r>
            <a:r>
              <a:rPr lang="en-GB" sz="2000">
                <a:latin typeface="Avenir Next LT Pro" panose="020B0504020202020204" pitchFamily="34" charset="0"/>
                <a:ea typeface="Calibri" panose="020F0502020204030204" pitchFamily="34" charset="0"/>
                <a:cs typeface="Arial" panose="020B0604020202020204" pitchFamily="34" charset="0"/>
              </a:rPr>
              <a:t> most deprived local authority in England. </a:t>
            </a:r>
          </a:p>
          <a:p>
            <a:pPr marL="285750" indent="-285750">
              <a:lnSpc>
                <a:spcPct val="107000"/>
              </a:lnSpc>
              <a:spcAft>
                <a:spcPts val="800"/>
              </a:spcAft>
              <a:buFont typeface="Arial" panose="020B0604020202020204" pitchFamily="34" charset="0"/>
              <a:buChar char="•"/>
            </a:pPr>
            <a:r>
              <a:rPr lang="en-GB" sz="2000" b="1">
                <a:solidFill>
                  <a:srgbClr val="D20072"/>
                </a:solidFill>
                <a:latin typeface="Avenir Next LT Pro" panose="020B0504020202020204" pitchFamily="34" charset="0"/>
                <a:ea typeface="Calibri" panose="020F0502020204030204" pitchFamily="34" charset="0"/>
                <a:cs typeface="Arial" panose="020B0604020202020204" pitchFamily="34" charset="0"/>
              </a:rPr>
              <a:t>Hodge Hill </a:t>
            </a:r>
            <a:r>
              <a:rPr lang="en-GB" sz="2000">
                <a:latin typeface="Avenir Next LT Pro" panose="020B0504020202020204" pitchFamily="34" charset="0"/>
                <a:ea typeface="Calibri" panose="020F0502020204030204" pitchFamily="34" charset="0"/>
                <a:cs typeface="Arial" panose="020B0604020202020204" pitchFamily="34" charset="0"/>
              </a:rPr>
              <a:t>is the most deprived constituency in Birmingham followed by </a:t>
            </a:r>
            <a:r>
              <a:rPr lang="en-GB" sz="2000" b="1">
                <a:solidFill>
                  <a:srgbClr val="D20072"/>
                </a:solidFill>
                <a:latin typeface="Avenir Next LT Pro" panose="020B0504020202020204" pitchFamily="34" charset="0"/>
                <a:ea typeface="Calibri" panose="020F0502020204030204" pitchFamily="34" charset="0"/>
                <a:cs typeface="Arial" panose="020B0604020202020204" pitchFamily="34" charset="0"/>
              </a:rPr>
              <a:t>Ladywood</a:t>
            </a:r>
            <a:r>
              <a:rPr lang="en-GB" sz="2000">
                <a:latin typeface="Avenir Next LT Pro" panose="020B0504020202020204" pitchFamily="34" charset="0"/>
                <a:ea typeface="Calibri" panose="020F0502020204030204" pitchFamily="34" charset="0"/>
                <a:cs typeface="Arial" panose="020B0604020202020204" pitchFamily="34" charset="0"/>
              </a:rPr>
              <a:t> and </a:t>
            </a:r>
            <a:r>
              <a:rPr lang="en-GB" sz="2000" b="1">
                <a:solidFill>
                  <a:srgbClr val="D20072"/>
                </a:solidFill>
                <a:latin typeface="Avenir Next LT Pro" panose="020B0504020202020204" pitchFamily="34" charset="0"/>
                <a:ea typeface="Calibri" panose="020F0502020204030204" pitchFamily="34" charset="0"/>
                <a:cs typeface="Arial" panose="020B0604020202020204" pitchFamily="34" charset="0"/>
              </a:rPr>
              <a:t>Erdington</a:t>
            </a:r>
            <a:r>
              <a:rPr lang="en-GB" sz="2000">
                <a:latin typeface="Avenir Next LT Pro" panose="020B0504020202020204" pitchFamily="34" charset="0"/>
                <a:ea typeface="Calibri" panose="020F0502020204030204" pitchFamily="34" charset="0"/>
                <a:cs typeface="Arial" panose="020B0604020202020204" pitchFamily="34" charset="0"/>
              </a:rPr>
              <a:t>. The largest female populations in these constituencies are of Pakistani, White English, African and Caribbean ethnic origin.</a:t>
            </a:r>
          </a:p>
          <a:p>
            <a:pPr algn="just">
              <a:lnSpc>
                <a:spcPct val="107000"/>
              </a:lnSpc>
              <a:spcAft>
                <a:spcPts val="800"/>
              </a:spcAft>
            </a:pPr>
            <a:endParaRPr lang="en-GB" sz="1400">
              <a:latin typeface="Arial" panose="020B0604020202020204" pitchFamily="34" charset="0"/>
              <a:ea typeface="Calibri" panose="020F0502020204030204" pitchFamily="34" charset="0"/>
              <a:cs typeface="Arial" panose="020B0604020202020204" pitchFamily="34" charset="0"/>
            </a:endParaRPr>
          </a:p>
        </p:txBody>
      </p:sp>
      <p:pic>
        <p:nvPicPr>
          <p:cNvPr id="9" name="Picture 8" descr="Heatmap of Birmingham by deprivation levels. Deprivation is highest in the centre of city and deprivation lowest in the north of the city. ">
            <a:extLst>
              <a:ext uri="{FF2B5EF4-FFF2-40B4-BE49-F238E27FC236}">
                <a16:creationId xmlns:a16="http://schemas.microsoft.com/office/drawing/2014/main" id="{8FFA3848-50A7-A302-36F9-1946FC539F47}"/>
              </a:ext>
            </a:extLst>
          </p:cNvPr>
          <p:cNvPicPr>
            <a:picLocks noChangeAspect="1"/>
          </p:cNvPicPr>
          <p:nvPr/>
        </p:nvPicPr>
        <p:blipFill>
          <a:blip r:embed="rId3"/>
          <a:stretch>
            <a:fillRect/>
          </a:stretch>
        </p:blipFill>
        <p:spPr>
          <a:xfrm>
            <a:off x="7528264" y="1074937"/>
            <a:ext cx="4535510" cy="4917675"/>
          </a:xfrm>
          <a:prstGeom prst="rect">
            <a:avLst/>
          </a:prstGeom>
        </p:spPr>
      </p:pic>
      <p:pic>
        <p:nvPicPr>
          <p:cNvPr id="7" name="Picture 6">
            <a:extLst>
              <a:ext uri="{FF2B5EF4-FFF2-40B4-BE49-F238E27FC236}">
                <a16:creationId xmlns:a16="http://schemas.microsoft.com/office/drawing/2014/main" id="{AE81F4CF-A220-6A24-6741-3C218CDE349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4849" y="294320"/>
            <a:ext cx="1609725" cy="857250"/>
          </a:xfrm>
          <a:prstGeom prst="rect">
            <a:avLst/>
          </a:prstGeom>
        </p:spPr>
      </p:pic>
    </p:spTree>
    <p:extLst>
      <p:ext uri="{BB962C8B-B14F-4D97-AF65-F5344CB8AC3E}">
        <p14:creationId xmlns:p14="http://schemas.microsoft.com/office/powerpoint/2010/main" val="285186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A5C13-E774-CA4E-A8DD-B31ED91DE5A1}"/>
            </a:ext>
          </a:extLst>
        </p:cNvPr>
        <p:cNvGrpSpPr/>
        <p:nvPr/>
      </p:nvGrpSpPr>
      <p:grpSpPr>
        <a:xfrm>
          <a:off x="0" y="0"/>
          <a:ext cx="0" cy="0"/>
          <a:chOff x="0" y="0"/>
          <a:chExt cx="0" cy="0"/>
        </a:xfrm>
      </p:grpSpPr>
      <p:sp>
        <p:nvSpPr>
          <p:cNvPr id="2" name="Title 1" descr="KEY FINDINGS: PREMATURE MORTALITY ">
            <a:extLst>
              <a:ext uri="{FF2B5EF4-FFF2-40B4-BE49-F238E27FC236}">
                <a16:creationId xmlns:a16="http://schemas.microsoft.com/office/drawing/2014/main" id="{0F0F3572-D725-9AF0-272F-FFDEB6EE2ED5}"/>
              </a:ext>
            </a:extLst>
          </p:cNvPr>
          <p:cNvSpPr>
            <a:spLocks noGrp="1"/>
          </p:cNvSpPr>
          <p:nvPr>
            <p:ph type="title"/>
          </p:nvPr>
        </p:nvSpPr>
        <p:spPr>
          <a:xfrm>
            <a:off x="1149435" y="336742"/>
            <a:ext cx="7811600"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PREMATURE MORTALITY </a:t>
            </a:r>
          </a:p>
        </p:txBody>
      </p:sp>
      <p:sp>
        <p:nvSpPr>
          <p:cNvPr id="7" name="TextBox 6" descr="Poorer health outcomes for women in Birmingham are evidenced across the life course, and this is shown both by lower life expectancy at birth and higher under 75 mortality rates">
            <a:extLst>
              <a:ext uri="{FF2B5EF4-FFF2-40B4-BE49-F238E27FC236}">
                <a16:creationId xmlns:a16="http://schemas.microsoft.com/office/drawing/2014/main" id="{7C3A6D14-C915-7A89-AFA4-6DE2B7253041}"/>
              </a:ext>
            </a:extLst>
          </p:cNvPr>
          <p:cNvSpPr txBox="1"/>
          <p:nvPr/>
        </p:nvSpPr>
        <p:spPr>
          <a:xfrm>
            <a:off x="219561" y="1518503"/>
            <a:ext cx="4723018" cy="3013197"/>
          </a:xfrm>
          <a:prstGeom prst="rect">
            <a:avLst/>
          </a:prstGeom>
          <a:noFill/>
        </p:spPr>
        <p:txBody>
          <a:bodyPr wrap="square" lIns="91440" tIns="45720" rIns="91440" bIns="45720" rtlCol="0" anchor="t">
            <a:spAutoFit/>
          </a:bodyPr>
          <a:lstStyle/>
          <a:p>
            <a:pPr marL="285750" indent="-285750">
              <a:lnSpc>
                <a:spcPct val="107000"/>
              </a:lnSpc>
              <a:spcAft>
                <a:spcPts val="600"/>
              </a:spcAft>
              <a:buFont typeface="Arial" panose="020B0604020202020204" pitchFamily="34" charset="0"/>
              <a:buChar char="•"/>
            </a:pPr>
            <a:r>
              <a:rPr lang="en-GB" sz="2000">
                <a:effectLst/>
                <a:latin typeface="Avenir Next LT Pro" panose="020B0504020202020204" pitchFamily="34" charset="0"/>
                <a:ea typeface="Calibri"/>
                <a:cs typeface="Arial"/>
              </a:rPr>
              <a:t>Poorer health outcomes for women in Birmingham are evidenced across the life course, and this is shown both by</a:t>
            </a:r>
            <a:r>
              <a:rPr lang="en-GB" sz="2000">
                <a:solidFill>
                  <a:srgbClr val="D20072"/>
                </a:solidFill>
                <a:effectLst/>
                <a:latin typeface="Avenir Next LT Pro" panose="020B0504020202020204" pitchFamily="34" charset="0"/>
                <a:ea typeface="Calibri"/>
                <a:cs typeface="Arial"/>
              </a:rPr>
              <a:t> </a:t>
            </a:r>
            <a:r>
              <a:rPr lang="en-GB" sz="2000" b="1">
                <a:solidFill>
                  <a:srgbClr val="D20072"/>
                </a:solidFill>
                <a:effectLst/>
                <a:latin typeface="Avenir Next LT Pro" panose="020B0504020202020204" pitchFamily="34" charset="0"/>
                <a:ea typeface="Calibri"/>
                <a:cs typeface="Arial"/>
              </a:rPr>
              <a:t>lower life expectancy at birth </a:t>
            </a:r>
            <a:r>
              <a:rPr lang="en-GB" sz="2000">
                <a:effectLst/>
                <a:latin typeface="Avenir Next LT Pro" panose="020B0504020202020204" pitchFamily="34" charset="0"/>
                <a:ea typeface="Calibri"/>
                <a:cs typeface="Arial"/>
              </a:rPr>
              <a:t>and </a:t>
            </a:r>
            <a:r>
              <a:rPr lang="en-GB" sz="2000" b="1">
                <a:solidFill>
                  <a:srgbClr val="D20072"/>
                </a:solidFill>
                <a:effectLst/>
                <a:latin typeface="Avenir Next LT Pro" panose="020B0504020202020204" pitchFamily="34" charset="0"/>
                <a:ea typeface="Calibri"/>
                <a:cs typeface="Arial"/>
              </a:rPr>
              <a:t>higher under 75 mortality rates</a:t>
            </a:r>
            <a:r>
              <a:rPr lang="en-GB" sz="2000">
                <a:solidFill>
                  <a:srgbClr val="D20072"/>
                </a:solidFill>
                <a:effectLst/>
                <a:latin typeface="Avenir Next LT Pro" panose="020B0504020202020204" pitchFamily="34" charset="0"/>
                <a:ea typeface="Calibri"/>
                <a:cs typeface="Arial"/>
              </a:rPr>
              <a:t>.</a:t>
            </a:r>
            <a:r>
              <a:rPr lang="en-GB" sz="2000">
                <a:solidFill>
                  <a:srgbClr val="D20072"/>
                </a:solidFill>
                <a:latin typeface="Avenir Next LT Pro" panose="020B0504020202020204" pitchFamily="34" charset="0"/>
                <a:ea typeface="Calibri"/>
                <a:cs typeface="Arial"/>
              </a:rPr>
              <a:t> </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p>
          <a:p>
            <a:endParaRPr lang="en-GB" sz="2000">
              <a:effectLst/>
              <a:latin typeface="Arial" panose="020B0604020202020204" pitchFamily="34" charset="0"/>
              <a:ea typeface="Calibri" panose="020F0502020204030204" pitchFamily="34" charset="0"/>
              <a:cs typeface="Arial" panose="020B0604020202020204" pitchFamily="34" charset="0"/>
            </a:endParaRPr>
          </a:p>
          <a:p>
            <a:pPr algn="just"/>
            <a:endParaRPr lang="en-GB" sz="1800" b="1">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endParaRPr lang="en-GB"/>
          </a:p>
        </p:txBody>
      </p:sp>
      <p:pic>
        <p:nvPicPr>
          <p:cNvPr id="9" name="Picture 8" descr="Bar chart of healthy life expectancy at birth for Birmingham women compared to England.  On average, women in Birmingham have a healthy life expectancy which is 3.7 fewer years than the national average. ">
            <a:extLst>
              <a:ext uri="{FF2B5EF4-FFF2-40B4-BE49-F238E27FC236}">
                <a16:creationId xmlns:a16="http://schemas.microsoft.com/office/drawing/2014/main" id="{E79A0E94-A376-30BC-202E-C1892A922316}"/>
              </a:ext>
            </a:extLst>
          </p:cNvPr>
          <p:cNvPicPr>
            <a:picLocks noChangeAspect="1"/>
          </p:cNvPicPr>
          <p:nvPr/>
        </p:nvPicPr>
        <p:blipFill>
          <a:blip r:embed="rId3"/>
          <a:stretch>
            <a:fillRect/>
          </a:stretch>
        </p:blipFill>
        <p:spPr>
          <a:xfrm>
            <a:off x="5141012" y="1627151"/>
            <a:ext cx="6920359" cy="2335776"/>
          </a:xfrm>
          <a:prstGeom prst="rect">
            <a:avLst/>
          </a:prstGeom>
        </p:spPr>
      </p:pic>
      <p:pic>
        <p:nvPicPr>
          <p:cNvPr id="11" name="Picture 10">
            <a:extLst>
              <a:ext uri="{FF2B5EF4-FFF2-40B4-BE49-F238E27FC236}">
                <a16:creationId xmlns:a16="http://schemas.microsoft.com/office/drawing/2014/main" id="{87DF9542-3F47-570B-2D70-CCD4763249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9561" y="336742"/>
            <a:ext cx="929874" cy="913561"/>
          </a:xfrm>
          <a:prstGeom prst="rect">
            <a:avLst/>
          </a:prstGeom>
        </p:spPr>
      </p:pic>
    </p:spTree>
    <p:extLst>
      <p:ext uri="{BB962C8B-B14F-4D97-AF65-F5344CB8AC3E}">
        <p14:creationId xmlns:p14="http://schemas.microsoft.com/office/powerpoint/2010/main" val="399211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rt showing major causes of death for Birmingham women between 2014-2021. Circulatory, cancer and respiratory disease were the 3 major causes of death between 2014-2021. COVID-19 is the outlier and the leading cause between 2020-21. ">
            <a:extLst>
              <a:ext uri="{FF2B5EF4-FFF2-40B4-BE49-F238E27FC236}">
                <a16:creationId xmlns:a16="http://schemas.microsoft.com/office/drawing/2014/main" id="{6C846EFF-31E5-B3CA-E706-16D8C1914BAD}"/>
              </a:ext>
            </a:extLst>
          </p:cNvPr>
          <p:cNvPicPr>
            <a:picLocks noChangeAspect="1"/>
          </p:cNvPicPr>
          <p:nvPr/>
        </p:nvPicPr>
        <p:blipFill rotWithShape="1">
          <a:blip r:embed="rId2"/>
          <a:srcRect t="7878" r="444"/>
          <a:stretch/>
        </p:blipFill>
        <p:spPr>
          <a:xfrm>
            <a:off x="0" y="1250304"/>
            <a:ext cx="7399176" cy="4787340"/>
          </a:xfrm>
          <a:prstGeom prst="rect">
            <a:avLst/>
          </a:prstGeom>
        </p:spPr>
      </p:pic>
      <p:sp>
        <p:nvSpPr>
          <p:cNvPr id="6" name="Title 1" descr="KEY FINDINGS: DRIVERS OF PREMATURE MORTALITY FOR &#10;WOMEN IN BIRMINGHAM">
            <a:extLst>
              <a:ext uri="{FF2B5EF4-FFF2-40B4-BE49-F238E27FC236}">
                <a16:creationId xmlns:a16="http://schemas.microsoft.com/office/drawing/2014/main" id="{8583CCDB-20C8-82BD-910D-73FEAFE50F30}"/>
              </a:ext>
            </a:extLst>
          </p:cNvPr>
          <p:cNvSpPr>
            <a:spLocks noGrp="1"/>
          </p:cNvSpPr>
          <p:nvPr>
            <p:ph type="title"/>
          </p:nvPr>
        </p:nvSpPr>
        <p:spPr>
          <a:xfrm>
            <a:off x="1227700" y="336742"/>
            <a:ext cx="10823004"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DRIVERS OF PREMATURE MORTALITY FOR WOMEN IN BIRMINGHAM</a:t>
            </a:r>
          </a:p>
        </p:txBody>
      </p:sp>
      <p:sp>
        <p:nvSpPr>
          <p:cNvPr id="8" name="TextBox 7" descr="- Main causes between 2020-21: COVID-19, Circulatory, Cancer, Respiratory, Digestive, Mental and Behavioural, Other. &#10;&#10;- Cause of death for Birmingham women 2014 – 2021. Source: OHID, 2021&#10;">
            <a:extLst>
              <a:ext uri="{FF2B5EF4-FFF2-40B4-BE49-F238E27FC236}">
                <a16:creationId xmlns:a16="http://schemas.microsoft.com/office/drawing/2014/main" id="{613C1406-9FAA-A2BA-937F-727018549570}"/>
              </a:ext>
            </a:extLst>
          </p:cNvPr>
          <p:cNvSpPr txBox="1"/>
          <p:nvPr/>
        </p:nvSpPr>
        <p:spPr>
          <a:xfrm>
            <a:off x="7531855" y="1464907"/>
            <a:ext cx="4187393" cy="2862322"/>
          </a:xfrm>
          <a:prstGeom prst="rect">
            <a:avLst/>
          </a:prstGeom>
          <a:noFill/>
        </p:spPr>
        <p:txBody>
          <a:bodyPr wrap="square">
            <a:spAutoFit/>
          </a:bodyPr>
          <a:lstStyle/>
          <a:p>
            <a:endParaRPr lang="en-GB" sz="180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800">
                <a:effectLst/>
                <a:latin typeface="Avenir Next LT Pro" panose="020B0504020202020204" pitchFamily="34" charset="0"/>
                <a:ea typeface="Calibri" panose="020F0502020204030204" pitchFamily="34" charset="0"/>
                <a:cs typeface="Arial" panose="020B0604020202020204" pitchFamily="34" charset="0"/>
              </a:rPr>
              <a:t>Main causes between 2020-21: COVID-19, Circulatory, Cancer, Respiratory, Digestive, Mental and Behavioural, Other. </a:t>
            </a:r>
          </a:p>
          <a:p>
            <a:endParaRPr lang="en-GB" sz="1800">
              <a:effectLst/>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a:latin typeface="Avenir Next LT Pro" panose="020B0504020202020204" pitchFamily="34" charset="0"/>
                <a:ea typeface="Calibri" panose="020F0502020204030204" pitchFamily="34" charset="0"/>
                <a:cs typeface="Arial" panose="020B0604020202020204" pitchFamily="34" charset="0"/>
              </a:rPr>
              <a:t>Cause of death for Birmingham women 2014 – 2021. Source: OHID, 2021</a:t>
            </a:r>
          </a:p>
          <a:p>
            <a:pPr marL="285750" indent="-285750">
              <a:buFont typeface="Arial" panose="020B0604020202020204" pitchFamily="34" charset="0"/>
              <a:buChar char="•"/>
            </a:pPr>
            <a:endParaRPr lang="en-GB">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A457766-429B-7827-2D5A-28FB77E980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211505"/>
            <a:ext cx="1276350" cy="1028700"/>
          </a:xfrm>
          <a:prstGeom prst="rect">
            <a:avLst/>
          </a:prstGeom>
        </p:spPr>
      </p:pic>
    </p:spTree>
    <p:extLst>
      <p:ext uri="{BB962C8B-B14F-4D97-AF65-F5344CB8AC3E}">
        <p14:creationId xmlns:p14="http://schemas.microsoft.com/office/powerpoint/2010/main" val="2556963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LIFESTYLE AND PREVENTABLE RISK FACTORS">
            <a:extLst>
              <a:ext uri="{FF2B5EF4-FFF2-40B4-BE49-F238E27FC236}">
                <a16:creationId xmlns:a16="http://schemas.microsoft.com/office/drawing/2014/main" id="{342194C3-D73A-AB94-903D-EF4DDFF91E95}"/>
              </a:ext>
            </a:extLst>
          </p:cNvPr>
          <p:cNvSpPr>
            <a:spLocks noGrp="1"/>
          </p:cNvSpPr>
          <p:nvPr>
            <p:ph type="title"/>
          </p:nvPr>
        </p:nvSpPr>
        <p:spPr>
          <a:xfrm>
            <a:off x="1450848" y="445958"/>
            <a:ext cx="8328447"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LIFESTYLE AND PREVENTABLE RISK FACTORS</a:t>
            </a:r>
          </a:p>
        </p:txBody>
      </p:sp>
      <p:sp>
        <p:nvSpPr>
          <p:cNvPr id="5" name="TextBox 4" descr="- NHS Health Check data highlight obesity and physical inactivity high in specific groups in the city&#10;&#10;- 49.7% of Asian women and 67.4% of black women from the most deprived areas of Birmingham. &#10;&#10;- Positive case study for change – ‘Kickstart’ in 2022 supported women from the Bangladeshi community in Birmingham to improve their health behaviours. &#10;">
            <a:extLst>
              <a:ext uri="{FF2B5EF4-FFF2-40B4-BE49-F238E27FC236}">
                <a16:creationId xmlns:a16="http://schemas.microsoft.com/office/drawing/2014/main" id="{734A3771-8E1C-38B5-0D9E-140FED090A6A}"/>
              </a:ext>
            </a:extLst>
          </p:cNvPr>
          <p:cNvSpPr txBox="1"/>
          <p:nvPr/>
        </p:nvSpPr>
        <p:spPr>
          <a:xfrm>
            <a:off x="174499" y="1720840"/>
            <a:ext cx="9731670" cy="3416320"/>
          </a:xfrm>
          <a:prstGeom prst="rect">
            <a:avLst/>
          </a:prstGeom>
          <a:noFill/>
        </p:spPr>
        <p:txBody>
          <a:bodyPr wrap="square">
            <a:spAutoFit/>
          </a:bodyPr>
          <a:lstStyle/>
          <a:p>
            <a:pPr marL="342900" indent="-342900">
              <a:buFont typeface="Arial" panose="020B0604020202020204" pitchFamily="34" charset="0"/>
              <a:buChar char="•"/>
            </a:pPr>
            <a:r>
              <a:rPr lang="en-GB" sz="2400">
                <a:effectLst/>
                <a:latin typeface="Avenir Next LT Pro" panose="020B0504020202020204" pitchFamily="34" charset="0"/>
                <a:ea typeface="Calibri" panose="020F0502020204030204" pitchFamily="34" charset="0"/>
                <a:cs typeface="Arial" panose="020B0604020202020204" pitchFamily="34" charset="0"/>
              </a:rPr>
              <a:t>NHS Health Check </a:t>
            </a:r>
            <a:r>
              <a:rPr lang="en-GB" sz="2400">
                <a:latin typeface="Avenir Next LT Pro" panose="020B0504020202020204" pitchFamily="34" charset="0"/>
                <a:ea typeface="Calibri" panose="020F0502020204030204" pitchFamily="34" charset="0"/>
                <a:cs typeface="Arial" panose="020B0604020202020204" pitchFamily="34" charset="0"/>
              </a:rPr>
              <a:t>data highlight </a:t>
            </a:r>
            <a:r>
              <a:rPr lang="en-GB" sz="2400" b="1">
                <a:solidFill>
                  <a:srgbClr val="D20072"/>
                </a:solidFill>
                <a:latin typeface="Avenir Next LT Pro" panose="020B0504020202020204" pitchFamily="34" charset="0"/>
                <a:ea typeface="Calibri" panose="020F0502020204030204" pitchFamily="34" charset="0"/>
                <a:cs typeface="Arial" panose="020B0604020202020204" pitchFamily="34" charset="0"/>
              </a:rPr>
              <a:t>obesity</a:t>
            </a:r>
            <a:r>
              <a:rPr lang="en-GB" sz="2400">
                <a:latin typeface="Avenir Next LT Pro" panose="020B0504020202020204" pitchFamily="34" charset="0"/>
                <a:ea typeface="Calibri" panose="020F0502020204030204" pitchFamily="34" charset="0"/>
                <a:cs typeface="Arial" panose="020B0604020202020204" pitchFamily="34" charset="0"/>
              </a:rPr>
              <a:t> and </a:t>
            </a:r>
            <a:r>
              <a:rPr lang="en-GB" sz="2400" b="1">
                <a:solidFill>
                  <a:srgbClr val="D20072"/>
                </a:solidFill>
                <a:latin typeface="Avenir Next LT Pro" panose="020B0504020202020204" pitchFamily="34" charset="0"/>
                <a:ea typeface="Calibri" panose="020F0502020204030204" pitchFamily="34" charset="0"/>
                <a:cs typeface="Arial" panose="020B0604020202020204" pitchFamily="34" charset="0"/>
              </a:rPr>
              <a:t>physical</a:t>
            </a:r>
            <a:r>
              <a:rPr lang="en-GB" sz="2400">
                <a:solidFill>
                  <a:srgbClr val="D20072"/>
                </a:solidFill>
                <a:latin typeface="Avenir Next LT Pro" panose="020B0504020202020204" pitchFamily="34" charset="0"/>
                <a:ea typeface="Calibri" panose="020F0502020204030204" pitchFamily="34" charset="0"/>
                <a:cs typeface="Arial" panose="020B0604020202020204" pitchFamily="34" charset="0"/>
              </a:rPr>
              <a:t> </a:t>
            </a:r>
            <a:r>
              <a:rPr lang="en-GB" sz="2400" b="1">
                <a:solidFill>
                  <a:srgbClr val="D20072"/>
                </a:solidFill>
                <a:latin typeface="Avenir Next LT Pro" panose="020B0504020202020204" pitchFamily="34" charset="0"/>
                <a:ea typeface="Calibri" panose="020F0502020204030204" pitchFamily="34" charset="0"/>
                <a:cs typeface="Arial" panose="020B0604020202020204" pitchFamily="34" charset="0"/>
              </a:rPr>
              <a:t>inactivity</a:t>
            </a:r>
            <a:r>
              <a:rPr lang="en-GB" sz="2400">
                <a:solidFill>
                  <a:srgbClr val="D20072"/>
                </a:solidFill>
                <a:latin typeface="Avenir Next LT Pro" panose="020B0504020202020204" pitchFamily="34" charset="0"/>
                <a:ea typeface="Calibri" panose="020F0502020204030204" pitchFamily="34" charset="0"/>
                <a:cs typeface="Arial" panose="020B0604020202020204" pitchFamily="34" charset="0"/>
              </a:rPr>
              <a:t> </a:t>
            </a:r>
            <a:r>
              <a:rPr lang="en-GB" sz="2400">
                <a:latin typeface="Avenir Next LT Pro" panose="020B0504020202020204" pitchFamily="34" charset="0"/>
                <a:ea typeface="Calibri" panose="020F0502020204030204" pitchFamily="34" charset="0"/>
                <a:cs typeface="Arial" panose="020B0604020202020204" pitchFamily="34" charset="0"/>
              </a:rPr>
              <a:t>high in specific groups in the city</a:t>
            </a:r>
          </a:p>
          <a:p>
            <a:endParaRPr lang="en-GB" sz="2400">
              <a:latin typeface="Avenir Next LT Pro" panose="020B05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400">
                <a:latin typeface="Avenir Next LT Pro" panose="020B0504020202020204" pitchFamily="34" charset="0"/>
                <a:ea typeface="Calibri" panose="020F0502020204030204" pitchFamily="34" charset="0"/>
                <a:cs typeface="Arial" panose="020B0604020202020204" pitchFamily="34" charset="0"/>
              </a:rPr>
              <a:t>49.7% of Asian women and 67.4% of black women from the most deprived areas of Birmingham. </a:t>
            </a:r>
          </a:p>
          <a:p>
            <a:pPr marL="285750" indent="-285750">
              <a:buFont typeface="Arial" panose="020B0604020202020204" pitchFamily="34" charset="0"/>
              <a:buChar char="•"/>
            </a:pPr>
            <a:endParaRPr lang="en-GB" sz="2400">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400">
                <a:effectLst/>
                <a:latin typeface="Avenir Next LT Pro" panose="020B0504020202020204" pitchFamily="34" charset="0"/>
                <a:ea typeface="Calibri" panose="020F0502020204030204" pitchFamily="34" charset="0"/>
                <a:cs typeface="Arial" panose="020B0604020202020204" pitchFamily="34" charset="0"/>
              </a:rPr>
              <a:t>Positive case study </a:t>
            </a:r>
            <a:r>
              <a:rPr lang="en-GB" sz="2400">
                <a:latin typeface="Avenir Next LT Pro" panose="020B0504020202020204" pitchFamily="34" charset="0"/>
                <a:ea typeface="Calibri" panose="020F0502020204030204" pitchFamily="34" charset="0"/>
                <a:cs typeface="Arial" panose="020B0604020202020204" pitchFamily="34" charset="0"/>
              </a:rPr>
              <a:t>for change – ‘Kickstart’ in 2022 supported women from the Bangladeshi community in Birmingham to improve their health behaviours. </a:t>
            </a:r>
            <a:endParaRPr lang="en-GB" sz="2400">
              <a:effectLst/>
              <a:latin typeface="Avenir Next LT Pro" panose="020B0504020202020204" pitchFamily="34" charset="0"/>
              <a:ea typeface="Calibri" panose="020F0502020204030204" pitchFamily="34" charset="0"/>
              <a:cs typeface="Arial" panose="020B0604020202020204" pitchFamily="34" charset="0"/>
            </a:endParaRPr>
          </a:p>
        </p:txBody>
      </p:sp>
      <p:pic>
        <p:nvPicPr>
          <p:cNvPr id="6" name="Picture 5" descr="A hand holding a purple dumbbell&#10;">
            <a:extLst>
              <a:ext uri="{FF2B5EF4-FFF2-40B4-BE49-F238E27FC236}">
                <a16:creationId xmlns:a16="http://schemas.microsoft.com/office/drawing/2014/main" id="{F1AADDFC-5B88-203F-A459-DED378917181}"/>
              </a:ext>
            </a:extLst>
          </p:cNvPr>
          <p:cNvPicPr>
            <a:picLocks noChangeAspect="1"/>
          </p:cNvPicPr>
          <p:nvPr/>
        </p:nvPicPr>
        <p:blipFill rotWithShape="1">
          <a:blip r:embed="rId2">
            <a:extLst>
              <a:ext uri="{28A0092B-C50C-407E-A947-70E740481C1C}">
                <a14:useLocalDpi xmlns:a14="http://schemas.microsoft.com/office/drawing/2010/main" val="0"/>
              </a:ext>
            </a:extLst>
          </a:blip>
          <a:srcRect t="55740" r="27353"/>
          <a:stretch/>
        </p:blipFill>
        <p:spPr>
          <a:xfrm>
            <a:off x="9263295" y="3566160"/>
            <a:ext cx="2928706" cy="2523744"/>
          </a:xfrm>
          <a:prstGeom prst="rect">
            <a:avLst/>
          </a:prstGeom>
        </p:spPr>
      </p:pic>
      <p:pic>
        <p:nvPicPr>
          <p:cNvPr id="10" name="Picture 9">
            <a:extLst>
              <a:ext uri="{FF2B5EF4-FFF2-40B4-BE49-F238E27FC236}">
                <a16:creationId xmlns:a16="http://schemas.microsoft.com/office/drawing/2014/main" id="{2DB2B42B-89DC-2F67-383E-9AF8A522245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4498" y="327385"/>
            <a:ext cx="1276350" cy="1028700"/>
          </a:xfrm>
          <a:prstGeom prst="rect">
            <a:avLst/>
          </a:prstGeom>
        </p:spPr>
      </p:pic>
    </p:spTree>
    <p:extLst>
      <p:ext uri="{BB962C8B-B14F-4D97-AF65-F5344CB8AC3E}">
        <p14:creationId xmlns:p14="http://schemas.microsoft.com/office/powerpoint/2010/main" val="186132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MENTAL HEALTH">
            <a:extLst>
              <a:ext uri="{FF2B5EF4-FFF2-40B4-BE49-F238E27FC236}">
                <a16:creationId xmlns:a16="http://schemas.microsoft.com/office/drawing/2014/main" id="{1CD37E93-72DC-E9CD-4F29-6813AFA1CDD8}"/>
              </a:ext>
            </a:extLst>
          </p:cNvPr>
          <p:cNvSpPr>
            <a:spLocks noGrp="1"/>
          </p:cNvSpPr>
          <p:nvPr>
            <p:ph type="title"/>
          </p:nvPr>
        </p:nvSpPr>
        <p:spPr>
          <a:xfrm>
            <a:off x="1252336" y="452400"/>
            <a:ext cx="9464748"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MENTAL HEALTH</a:t>
            </a:r>
          </a:p>
        </p:txBody>
      </p:sp>
      <p:sp>
        <p:nvSpPr>
          <p:cNvPr id="3" name="Content Placeholder 2" descr="- Birmingham has a significantly higher estimated prevalence of common mental health disorders.&#10;- Rate of premature mortality in female adults in Birmingham with severe mental illness (SMI) was higher than the national average.&#10;- 38% higher chance of poor mental health (anxiety or depression) in lesbians.&#10;- Prevalence of mental health problems is higher in lesbian and bisexual women in the West Midlands compared to the general population.&#10;">
            <a:extLst>
              <a:ext uri="{FF2B5EF4-FFF2-40B4-BE49-F238E27FC236}">
                <a16:creationId xmlns:a16="http://schemas.microsoft.com/office/drawing/2014/main" id="{FEE34D8D-ACAF-E73C-2980-F22452F7444D}"/>
              </a:ext>
            </a:extLst>
          </p:cNvPr>
          <p:cNvSpPr>
            <a:spLocks noGrp="1"/>
          </p:cNvSpPr>
          <p:nvPr>
            <p:ph idx="1"/>
          </p:nvPr>
        </p:nvSpPr>
        <p:spPr>
          <a:xfrm>
            <a:off x="284799" y="1653061"/>
            <a:ext cx="7624762" cy="4289453"/>
          </a:xfrm>
        </p:spPr>
        <p:txBody>
          <a:bodyPr>
            <a:normAutofit/>
          </a:bodyPr>
          <a:lstStyle/>
          <a:p>
            <a:r>
              <a:rPr lang="en-GB" sz="2400" kern="0">
                <a:latin typeface="Avenir Next LT Pro" panose="020B0504020202020204" pitchFamily="34" charset="0"/>
                <a:ea typeface="Times New Roman" panose="02020603050405020304" pitchFamily="18" charset="0"/>
                <a:cs typeface="Arial" panose="020B0604020202020204" pitchFamily="34" charset="0"/>
              </a:rPr>
              <a:t>Birmingham has a significantly </a:t>
            </a:r>
            <a:r>
              <a:rPr lang="en-GB" sz="2400" b="1" kern="0">
                <a:solidFill>
                  <a:srgbClr val="D20072"/>
                </a:solidFill>
                <a:latin typeface="Avenir Next LT Pro" panose="020B0504020202020204" pitchFamily="34" charset="0"/>
                <a:ea typeface="Times New Roman" panose="02020603050405020304" pitchFamily="18" charset="0"/>
                <a:cs typeface="Arial" panose="020B0604020202020204" pitchFamily="34" charset="0"/>
              </a:rPr>
              <a:t>higher estimated prevalence of common mental health disorders</a:t>
            </a:r>
            <a:r>
              <a:rPr lang="en-GB" sz="2400" kern="0">
                <a:latin typeface="Avenir Next LT Pro" panose="020B0504020202020204" pitchFamily="34" charset="0"/>
                <a:ea typeface="Times New Roman" panose="02020603050405020304" pitchFamily="18" charset="0"/>
                <a:cs typeface="Arial" panose="020B0604020202020204" pitchFamily="34" charset="0"/>
              </a:rPr>
              <a:t>.</a:t>
            </a:r>
            <a:endParaRPr lang="en-GB" sz="2400">
              <a:latin typeface="Avenir Next LT Pro" panose="020B0504020202020204" pitchFamily="34" charset="0"/>
              <a:cs typeface="Arial" panose="020B0604020202020204" pitchFamily="34" charset="0"/>
            </a:endParaRPr>
          </a:p>
          <a:p>
            <a:r>
              <a:rPr lang="en-GB" sz="2400">
                <a:latin typeface="Avenir Next LT Pro" panose="020B0504020202020204" pitchFamily="34" charset="0"/>
                <a:ea typeface="Calibri" panose="020F0502020204030204" pitchFamily="34" charset="0"/>
                <a:cs typeface="Arial" panose="020B0604020202020204" pitchFamily="34" charset="0"/>
              </a:rPr>
              <a:t>R</a:t>
            </a:r>
            <a:r>
              <a:rPr lang="en-GB" sz="2400">
                <a:effectLst/>
                <a:latin typeface="Avenir Next LT Pro" panose="020B0504020202020204" pitchFamily="34" charset="0"/>
                <a:ea typeface="Calibri" panose="020F0502020204030204" pitchFamily="34" charset="0"/>
                <a:cs typeface="Arial" panose="020B0604020202020204" pitchFamily="34" charset="0"/>
              </a:rPr>
              <a:t>ate of premature mortality in female adults in Birmingham with severe mental illness (SMI) was higher than the national average.</a:t>
            </a:r>
          </a:p>
          <a:p>
            <a:r>
              <a:rPr lang="en-GB" sz="2400" b="1">
                <a:solidFill>
                  <a:srgbClr val="D20072"/>
                </a:solidFill>
                <a:latin typeface="Avenir Next LT Pro" panose="020B0504020202020204" pitchFamily="34" charset="0"/>
                <a:ea typeface="Calibri" panose="020F0502020204030204" pitchFamily="34" charset="0"/>
                <a:cs typeface="Arial" panose="020B0604020202020204" pitchFamily="34" charset="0"/>
              </a:rPr>
              <a:t>38% higher chance of poor mental health (anxiety or depression) in lesbians</a:t>
            </a:r>
            <a:r>
              <a:rPr lang="en-GB" sz="2400">
                <a:latin typeface="Avenir Next LT Pro" panose="020B0504020202020204" pitchFamily="34" charset="0"/>
                <a:ea typeface="Calibri" panose="020F0502020204030204" pitchFamily="34" charset="0"/>
                <a:cs typeface="Arial" panose="020B0604020202020204" pitchFamily="34" charset="0"/>
              </a:rPr>
              <a:t>.</a:t>
            </a:r>
          </a:p>
          <a:p>
            <a:r>
              <a:rPr lang="en-GB" sz="2400">
                <a:latin typeface="Avenir Next LT Pro" panose="020B0504020202020204" pitchFamily="34" charset="0"/>
                <a:ea typeface="Calibri" panose="020F0502020204030204" pitchFamily="34" charset="0"/>
                <a:cs typeface="Arial" panose="020B0604020202020204" pitchFamily="34" charset="0"/>
              </a:rPr>
              <a:t>P</a:t>
            </a:r>
            <a:r>
              <a:rPr lang="en-GB" sz="2400">
                <a:effectLst/>
                <a:latin typeface="Avenir Next LT Pro" panose="020B0504020202020204" pitchFamily="34" charset="0"/>
                <a:ea typeface="Calibri" panose="020F0502020204030204" pitchFamily="34" charset="0"/>
                <a:cs typeface="Arial" panose="020B0604020202020204" pitchFamily="34" charset="0"/>
              </a:rPr>
              <a:t>revalence of mental health problems is higher in lesbian and bisexual women in the West Midlands compared to the general population.</a:t>
            </a:r>
          </a:p>
        </p:txBody>
      </p:sp>
      <p:pic>
        <p:nvPicPr>
          <p:cNvPr id="6" name="Picture 5">
            <a:extLst>
              <a:ext uri="{FF2B5EF4-FFF2-40B4-BE49-F238E27FC236}">
                <a16:creationId xmlns:a16="http://schemas.microsoft.com/office/drawing/2014/main" id="{CB20A773-4227-1D2E-336F-964AC24911F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51192" t="15355" r="16302" b="13069"/>
          <a:stretch/>
        </p:blipFill>
        <p:spPr>
          <a:xfrm>
            <a:off x="8194194" y="1436914"/>
            <a:ext cx="3459741" cy="4289453"/>
          </a:xfrm>
          <a:prstGeom prst="rect">
            <a:avLst/>
          </a:prstGeom>
        </p:spPr>
      </p:pic>
      <p:pic>
        <p:nvPicPr>
          <p:cNvPr id="8" name="Picture 7">
            <a:extLst>
              <a:ext uri="{FF2B5EF4-FFF2-40B4-BE49-F238E27FC236}">
                <a16:creationId xmlns:a16="http://schemas.microsoft.com/office/drawing/2014/main" id="{8542F187-6CF5-5FF0-1820-59B5B845C16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4798" y="231225"/>
            <a:ext cx="967538" cy="1068162"/>
          </a:xfrm>
          <a:prstGeom prst="rect">
            <a:avLst/>
          </a:prstGeom>
        </p:spPr>
      </p:pic>
    </p:spTree>
    <p:extLst>
      <p:ext uri="{BB962C8B-B14F-4D97-AF65-F5344CB8AC3E}">
        <p14:creationId xmlns:p14="http://schemas.microsoft.com/office/powerpoint/2010/main" val="3229573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94F-78DC-70D7-2753-E9D148984DFA}"/>
            </a:ext>
          </a:extLst>
        </p:cNvPr>
        <p:cNvGrpSpPr/>
        <p:nvPr/>
      </p:nvGrpSpPr>
      <p:grpSpPr>
        <a:xfrm>
          <a:off x="0" y="0"/>
          <a:ext cx="0" cy="0"/>
          <a:chOff x="0" y="0"/>
          <a:chExt cx="0" cy="0"/>
        </a:xfrm>
      </p:grpSpPr>
      <p:sp>
        <p:nvSpPr>
          <p:cNvPr id="2" name="Title 1" descr="KEY FINDINGS: CANCER">
            <a:extLst>
              <a:ext uri="{FF2B5EF4-FFF2-40B4-BE49-F238E27FC236}">
                <a16:creationId xmlns:a16="http://schemas.microsoft.com/office/drawing/2014/main" id="{99494137-C9F7-D989-4CAB-D61E1CA3904D}"/>
              </a:ext>
            </a:extLst>
          </p:cNvPr>
          <p:cNvSpPr>
            <a:spLocks noGrp="1"/>
          </p:cNvSpPr>
          <p:nvPr>
            <p:ph type="title"/>
          </p:nvPr>
        </p:nvSpPr>
        <p:spPr>
          <a:xfrm>
            <a:off x="1304759" y="401795"/>
            <a:ext cx="9464748" cy="846987"/>
          </a:xfrm>
        </p:spPr>
        <p:txBody>
          <a:bodyPr>
            <a:noAutofit/>
          </a:bodyPr>
          <a:lstStyle/>
          <a:p>
            <a:r>
              <a:rPr lang="en-GB" sz="2900" b="1">
                <a:solidFill>
                  <a:srgbClr val="D20072"/>
                </a:solidFill>
                <a:latin typeface="Arial Nova Cond" panose="020B0506020202020204" pitchFamily="34" charset="0"/>
              </a:rPr>
              <a:t>KEY FINDINGS:</a:t>
            </a:r>
            <a:br>
              <a:rPr lang="en-GB" sz="2900" b="1">
                <a:solidFill>
                  <a:srgbClr val="D20072"/>
                </a:solidFill>
                <a:latin typeface="Arial Nova Cond" panose="020B0506020202020204" pitchFamily="34" charset="0"/>
              </a:rPr>
            </a:br>
            <a:r>
              <a:rPr lang="en-GB" sz="2900" b="1">
                <a:solidFill>
                  <a:srgbClr val="D20072"/>
                </a:solidFill>
                <a:latin typeface="Arial Nova Cond" panose="020B0506020202020204" pitchFamily="34" charset="0"/>
              </a:rPr>
              <a:t>CANCER</a:t>
            </a:r>
            <a:endParaRPr lang="en-GB" sz="2900" b="1">
              <a:solidFill>
                <a:srgbClr val="D20072"/>
              </a:solidFill>
              <a:latin typeface="Arial Nova Cond" panose="020B0506020202020204" pitchFamily="34" charset="0"/>
              <a:cs typeface="Arial" panose="020B0604020202020204" pitchFamily="34" charset="0"/>
            </a:endParaRPr>
          </a:p>
        </p:txBody>
      </p:sp>
      <p:sp>
        <p:nvSpPr>
          <p:cNvPr id="4" name="TextBox 3" descr="- Between 2020-22, 17.7% more women under 75 died from all types of cancer in Birmingham (45.1 per 100,000 population) compared to the national figures (38.3 per 100,000 population). &#10;&#10;- These deaths were considered preventable; and compared to males, whose outcomes in Birmingham are also significantly worse than in England, the gap is bigger for females by 2.1%.&#10;">
            <a:extLst>
              <a:ext uri="{FF2B5EF4-FFF2-40B4-BE49-F238E27FC236}">
                <a16:creationId xmlns:a16="http://schemas.microsoft.com/office/drawing/2014/main" id="{F3B4F604-5856-8FEE-5FFE-B75B9BED9E29}"/>
              </a:ext>
            </a:extLst>
          </p:cNvPr>
          <p:cNvSpPr txBox="1"/>
          <p:nvPr/>
        </p:nvSpPr>
        <p:spPr>
          <a:xfrm>
            <a:off x="109965" y="1540410"/>
            <a:ext cx="5415212" cy="4299639"/>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Between 2020-22,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17.7% more women under 75 died from all types of cancer in Birmingham</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r>
              <a:rPr lang="en-GB" sz="2000">
                <a:effectLst/>
                <a:latin typeface="Avenir Next LT Pro" panose="020B0504020202020204" pitchFamily="34" charset="0"/>
                <a:ea typeface="Calibri" panose="020F0502020204030204" pitchFamily="34" charset="0"/>
                <a:cs typeface="Arial" panose="020B0604020202020204" pitchFamily="34" charset="0"/>
              </a:rPr>
              <a:t>(45.1 per 100,000 population) compared to the national figures (38.3 per 100,000 population). </a:t>
            </a:r>
            <a:endParaRPr lang="en-GB" sz="2000">
              <a:latin typeface="Avenir Next LT Pro" panose="020B05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endParaRPr lang="en-GB" sz="2000">
              <a:effectLst/>
              <a:latin typeface="Avenir Next LT Pro" panose="020B05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These deaths were considered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preventable</a:t>
            </a:r>
            <a:r>
              <a:rPr lang="en-GB" sz="2000">
                <a:effectLst/>
                <a:latin typeface="Avenir Next LT Pro" panose="020B0504020202020204" pitchFamily="34" charset="0"/>
                <a:ea typeface="Calibri" panose="020F0502020204030204" pitchFamily="34" charset="0"/>
                <a:cs typeface="Arial" panose="020B0604020202020204" pitchFamily="34" charset="0"/>
              </a:rPr>
              <a:t>; and compared to males, whose outcomes in Birmingham are also significantly worse than in England, the</a:t>
            </a:r>
            <a:r>
              <a:rPr lang="en-GB" sz="2000">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gap is bigger for females </a:t>
            </a:r>
            <a:r>
              <a:rPr lang="en-GB" sz="2000">
                <a:effectLst/>
                <a:latin typeface="Avenir Next LT Pro" panose="020B0504020202020204" pitchFamily="34" charset="0"/>
                <a:ea typeface="Calibri" panose="020F0502020204030204" pitchFamily="34" charset="0"/>
                <a:cs typeface="Arial" panose="020B0604020202020204" pitchFamily="34" charset="0"/>
              </a:rPr>
              <a:t>by 2.1%.</a:t>
            </a:r>
          </a:p>
          <a:p>
            <a:endParaRPr lang="en-GB"/>
          </a:p>
        </p:txBody>
      </p:sp>
      <p:pic>
        <p:nvPicPr>
          <p:cNvPr id="7" name="Picture 6" descr=" Line graph of the Under 75 mortality rate from cancer considered preventable for women in Birmingham compared to national figures. Between 2005 to 2007, the rate increased significantly higher in Birmingham from the national rate. It was above 50 per 100,000 in Birmingham compared to mid-40s per 100,000 nationally. It then remained relatively consistent and slowly decreased between 2010-2012 both nationally and in Birmingham. While from 2017, the national rate continued to decrease below 40, the Birmingham rate stagnated in the mid-40s per 100,000.">
            <a:extLst>
              <a:ext uri="{FF2B5EF4-FFF2-40B4-BE49-F238E27FC236}">
                <a16:creationId xmlns:a16="http://schemas.microsoft.com/office/drawing/2014/main" id="{C9F8D789-1ADE-1F72-114D-6E670670A162}"/>
              </a:ext>
            </a:extLst>
          </p:cNvPr>
          <p:cNvPicPr>
            <a:picLocks noChangeAspect="1"/>
          </p:cNvPicPr>
          <p:nvPr/>
        </p:nvPicPr>
        <p:blipFill rotWithShape="1">
          <a:blip r:embed="rId3"/>
          <a:srcRect t="2409"/>
          <a:stretch/>
        </p:blipFill>
        <p:spPr>
          <a:xfrm>
            <a:off x="5525177" y="1536154"/>
            <a:ext cx="6556858" cy="4496557"/>
          </a:xfrm>
          <a:prstGeom prst="rect">
            <a:avLst/>
          </a:prstGeom>
        </p:spPr>
      </p:pic>
      <p:pic>
        <p:nvPicPr>
          <p:cNvPr id="9" name="Picture 8">
            <a:extLst>
              <a:ext uri="{FF2B5EF4-FFF2-40B4-BE49-F238E27FC236}">
                <a16:creationId xmlns:a16="http://schemas.microsoft.com/office/drawing/2014/main" id="{539AD1AF-1C00-D3C2-0278-247BAD2711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8909" y="285836"/>
            <a:ext cx="1085850" cy="1104900"/>
          </a:xfrm>
          <a:prstGeom prst="rect">
            <a:avLst/>
          </a:prstGeom>
        </p:spPr>
      </p:pic>
    </p:spTree>
    <p:extLst>
      <p:ext uri="{BB962C8B-B14F-4D97-AF65-F5344CB8AC3E}">
        <p14:creationId xmlns:p14="http://schemas.microsoft.com/office/powerpoint/2010/main" val="263607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 Between 2017-2019, 32% more women under 75 died from all cardiovascular diseases in Birmingham compared to the national average, of these 38.4% were considered preventable (OHID, 2019).&#10;&#10;- Across Birmingham, Coronary Heart Disease is the main cause of early death with almost 3,200 excess years of life lost between 2014-2016.&#10;">
            <a:extLst>
              <a:ext uri="{FF2B5EF4-FFF2-40B4-BE49-F238E27FC236}">
                <a16:creationId xmlns:a16="http://schemas.microsoft.com/office/drawing/2014/main" id="{10103C80-5023-5FD9-EAD8-8E349CB84AC1}"/>
              </a:ext>
            </a:extLst>
          </p:cNvPr>
          <p:cNvSpPr>
            <a:spLocks noGrp="1"/>
          </p:cNvSpPr>
          <p:nvPr>
            <p:ph idx="1"/>
          </p:nvPr>
        </p:nvSpPr>
        <p:spPr>
          <a:xfrm>
            <a:off x="203458" y="1477154"/>
            <a:ext cx="4928422" cy="4530391"/>
          </a:xfrm>
        </p:spPr>
        <p:txBody>
          <a:bodyPr vert="horz" lIns="91440" tIns="45720" rIns="91440" bIns="45720" rtlCol="0" anchor="t">
            <a:normAutofit lnSpcReduction="10000"/>
          </a:bodyPr>
          <a:lstStyle/>
          <a:p>
            <a:r>
              <a:rPr lang="en-GB" sz="2400">
                <a:latin typeface="Avenir Next LT Pro" panose="020B0504020202020204" pitchFamily="34" charset="0"/>
                <a:cs typeface="Arial"/>
              </a:rPr>
              <a:t>Between 2017-2019, </a:t>
            </a:r>
            <a:r>
              <a:rPr lang="en-GB" sz="2400" b="1">
                <a:solidFill>
                  <a:srgbClr val="D20072"/>
                </a:solidFill>
                <a:latin typeface="Avenir Next LT Pro" panose="020B0504020202020204" pitchFamily="34" charset="0"/>
                <a:cs typeface="Arial"/>
              </a:rPr>
              <a:t>32% more women under 75</a:t>
            </a:r>
            <a:r>
              <a:rPr lang="en-GB" sz="2400">
                <a:solidFill>
                  <a:srgbClr val="D20072"/>
                </a:solidFill>
                <a:latin typeface="Avenir Next LT Pro" panose="020B0504020202020204" pitchFamily="34" charset="0"/>
                <a:cs typeface="Arial"/>
              </a:rPr>
              <a:t> </a:t>
            </a:r>
            <a:r>
              <a:rPr lang="en-GB" sz="2400">
                <a:latin typeface="Avenir Next LT Pro" panose="020B0504020202020204" pitchFamily="34" charset="0"/>
                <a:cs typeface="Arial"/>
              </a:rPr>
              <a:t>died from all cardiovascular diseases in Birmingham compared to the national average, of these 38.4% were considered preventable (OHID, 2019).</a:t>
            </a:r>
          </a:p>
          <a:p>
            <a:pPr marL="0" indent="0">
              <a:buNone/>
            </a:pPr>
            <a:endParaRPr lang="en-GB" sz="2400">
              <a:latin typeface="Avenir Next LT Pro" panose="020B0504020202020204" pitchFamily="34" charset="0"/>
              <a:ea typeface="Calibri" panose="020F0502020204030204" pitchFamily="34" charset="0"/>
              <a:cs typeface="Arial"/>
            </a:endParaRPr>
          </a:p>
          <a:p>
            <a:r>
              <a:rPr lang="en-GB" sz="2400">
                <a:latin typeface="Avenir Next LT Pro" panose="020B0504020202020204" pitchFamily="34" charset="0"/>
                <a:ea typeface="Calibri" panose="020F0502020204030204" pitchFamily="34" charset="0"/>
                <a:cs typeface="Arial" panose="020B0604020202020204" pitchFamily="34" charset="0"/>
              </a:rPr>
              <a:t>Across Birmingham, Coronary Heart Disease is the main cause of early death with almost 3,200 excess years of life lost between 2014-2016.</a:t>
            </a:r>
            <a:endParaRPr lang="en-GB" sz="3600">
              <a:latin typeface="Avenir Next LT Pro" panose="020B0504020202020204" pitchFamily="34" charset="0"/>
            </a:endParaRPr>
          </a:p>
        </p:txBody>
      </p:sp>
      <p:sp>
        <p:nvSpPr>
          <p:cNvPr id="4" name="Title 1" descr="KEY FINDINGS: CARDIOVASCULAR DISEASE  ">
            <a:extLst>
              <a:ext uri="{FF2B5EF4-FFF2-40B4-BE49-F238E27FC236}">
                <a16:creationId xmlns:a16="http://schemas.microsoft.com/office/drawing/2014/main" id="{5D42D7CE-E9CE-EC8C-B961-2417DF77B14C}"/>
              </a:ext>
            </a:extLst>
          </p:cNvPr>
          <p:cNvSpPr>
            <a:spLocks noGrp="1"/>
          </p:cNvSpPr>
          <p:nvPr>
            <p:ph type="title"/>
          </p:nvPr>
        </p:nvSpPr>
        <p:spPr>
          <a:xfrm>
            <a:off x="1194575" y="426591"/>
            <a:ext cx="8974235" cy="847725"/>
          </a:xfrm>
        </p:spPr>
        <p:txBody>
          <a:bodyPr>
            <a:noAutofit/>
          </a:bodyPr>
          <a:lstStyle/>
          <a:p>
            <a:r>
              <a:rPr lang="en-GB" sz="2900" b="1">
                <a:solidFill>
                  <a:srgbClr val="D20072"/>
                </a:solidFill>
                <a:latin typeface="Arial Nova Cond" panose="020B0506020202020204" pitchFamily="34" charset="0"/>
              </a:rPr>
              <a:t>KEY FINDINGS: </a:t>
            </a:r>
            <a:br>
              <a:rPr lang="en-GB" sz="2900" b="1">
                <a:solidFill>
                  <a:srgbClr val="D20072"/>
                </a:solidFill>
                <a:latin typeface="Arial Nova Cond" panose="020B0506020202020204" pitchFamily="34" charset="0"/>
              </a:rPr>
            </a:br>
            <a:r>
              <a:rPr lang="en-GB" sz="2900" b="1">
                <a:solidFill>
                  <a:srgbClr val="D20072"/>
                </a:solidFill>
                <a:latin typeface="Arial Nova Cond" panose="020B0506020202020204" pitchFamily="34" charset="0"/>
              </a:rPr>
              <a:t>CARDIOVASCULAR DISEASE  </a:t>
            </a:r>
            <a:endParaRPr lang="en-GB" sz="2900" b="1">
              <a:solidFill>
                <a:srgbClr val="D20072"/>
              </a:solidFill>
              <a:latin typeface="Arial Nova Cond" panose="020B0506020202020204" pitchFamily="34" charset="0"/>
              <a:cs typeface="Arial" panose="020B0604020202020204" pitchFamily="34" charset="0"/>
            </a:endParaRPr>
          </a:p>
        </p:txBody>
      </p:sp>
      <p:pic>
        <p:nvPicPr>
          <p:cNvPr id="6" name="Picture 5" descr="Bar chart of under 75 mortality rate for cardiovascular diseases considered preventable for women in Birmingham between 2017-2019. More women under 75 died from preventable cardiovascular diseases in Birmingham compared to women nationally.">
            <a:extLst>
              <a:ext uri="{FF2B5EF4-FFF2-40B4-BE49-F238E27FC236}">
                <a16:creationId xmlns:a16="http://schemas.microsoft.com/office/drawing/2014/main" id="{6ACA8660-1FD8-504A-7097-382300420079}"/>
              </a:ext>
            </a:extLst>
          </p:cNvPr>
          <p:cNvPicPr>
            <a:picLocks noChangeAspect="1"/>
          </p:cNvPicPr>
          <p:nvPr/>
        </p:nvPicPr>
        <p:blipFill>
          <a:blip r:embed="rId2"/>
          <a:stretch>
            <a:fillRect/>
          </a:stretch>
        </p:blipFill>
        <p:spPr>
          <a:xfrm>
            <a:off x="5131880" y="1350118"/>
            <a:ext cx="6867288" cy="2538801"/>
          </a:xfrm>
          <a:prstGeom prst="rect">
            <a:avLst/>
          </a:prstGeom>
        </p:spPr>
      </p:pic>
      <p:pic>
        <p:nvPicPr>
          <p:cNvPr id="8" name="Picture 7">
            <a:extLst>
              <a:ext uri="{FF2B5EF4-FFF2-40B4-BE49-F238E27FC236}">
                <a16:creationId xmlns:a16="http://schemas.microsoft.com/office/drawing/2014/main" id="{65C3DC0F-FACE-DA0D-6CD7-AA4068139F8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3457" y="408137"/>
            <a:ext cx="991118" cy="884635"/>
          </a:xfrm>
          <a:prstGeom prst="rect">
            <a:avLst/>
          </a:prstGeom>
        </p:spPr>
      </p:pic>
    </p:spTree>
    <p:extLst>
      <p:ext uri="{BB962C8B-B14F-4D97-AF65-F5344CB8AC3E}">
        <p14:creationId xmlns:p14="http://schemas.microsoft.com/office/powerpoint/2010/main" val="805535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C9661-01E5-9996-86BD-475FAF052D08}"/>
            </a:ext>
          </a:extLst>
        </p:cNvPr>
        <p:cNvGrpSpPr/>
        <p:nvPr/>
      </p:nvGrpSpPr>
      <p:grpSpPr>
        <a:xfrm>
          <a:off x="0" y="0"/>
          <a:ext cx="0" cy="0"/>
          <a:chOff x="0" y="0"/>
          <a:chExt cx="0" cy="0"/>
        </a:xfrm>
      </p:grpSpPr>
      <p:sp>
        <p:nvSpPr>
          <p:cNvPr id="2" name="Title 1" descr="KEY FINDINGS: SEXUAL HEALTH">
            <a:extLst>
              <a:ext uri="{FF2B5EF4-FFF2-40B4-BE49-F238E27FC236}">
                <a16:creationId xmlns:a16="http://schemas.microsoft.com/office/drawing/2014/main" id="{816C2DBD-899C-E608-E1A9-DD53DB505CA9}"/>
              </a:ext>
            </a:extLst>
          </p:cNvPr>
          <p:cNvSpPr>
            <a:spLocks noGrp="1"/>
          </p:cNvSpPr>
          <p:nvPr>
            <p:ph type="title"/>
          </p:nvPr>
        </p:nvSpPr>
        <p:spPr>
          <a:xfrm>
            <a:off x="1251103" y="423010"/>
            <a:ext cx="9464748" cy="846987"/>
          </a:xfrm>
        </p:spPr>
        <p:txBody>
          <a:bodyPr>
            <a:noAutofit/>
          </a:bodyPr>
          <a:lstStyle/>
          <a:p>
            <a:r>
              <a:rPr lang="en-GB" sz="2900" b="1">
                <a:solidFill>
                  <a:srgbClr val="D20072"/>
                </a:solidFill>
                <a:latin typeface="Arial Nova Cond" panose="020B0506020202020204" pitchFamily="34" charset="0"/>
              </a:rPr>
              <a:t>KEY FINDINGS: </a:t>
            </a:r>
            <a:br>
              <a:rPr lang="en-GB" sz="2900" b="1">
                <a:solidFill>
                  <a:srgbClr val="D20072"/>
                </a:solidFill>
                <a:latin typeface="Arial Nova Cond" panose="020B0506020202020204" pitchFamily="34" charset="0"/>
              </a:rPr>
            </a:br>
            <a:r>
              <a:rPr lang="en-GB" sz="2900" b="1">
                <a:solidFill>
                  <a:srgbClr val="D20072"/>
                </a:solidFill>
                <a:latin typeface="Arial Nova Cond" panose="020B0506020202020204" pitchFamily="34" charset="0"/>
                <a:cs typeface="Arial" panose="020B0604020202020204" pitchFamily="34" charset="0"/>
              </a:rPr>
              <a:t>SEXUAL HEALTH</a:t>
            </a:r>
          </a:p>
        </p:txBody>
      </p:sp>
      <p:sp>
        <p:nvSpPr>
          <p:cNvPr id="5" name="TextBox 4" descr="- Higher proportion of repeat abortions in women under 25 in Birmingham compared to women in England. &#10;&#10;- Lower rate of total prescribed Long-Acting Reversible Contraception (LARC), excluding injections in Birmingham compared to women in England.&#10;&#10;- Public Health Fingertips data also suggests a significantly lower coverage of one and two doses of HPV vaccination for girls in Birmingham compared to girls in England.&#10;- Ethnicity and sexual orientation as a key driver in sexual health disparities &#10;">
            <a:extLst>
              <a:ext uri="{FF2B5EF4-FFF2-40B4-BE49-F238E27FC236}">
                <a16:creationId xmlns:a16="http://schemas.microsoft.com/office/drawing/2014/main" id="{272791AB-E490-8C63-A52E-DA0A488BA1B0}"/>
              </a:ext>
            </a:extLst>
          </p:cNvPr>
          <p:cNvSpPr txBox="1"/>
          <p:nvPr/>
        </p:nvSpPr>
        <p:spPr>
          <a:xfrm>
            <a:off x="232148" y="1382875"/>
            <a:ext cx="9023235" cy="4733475"/>
          </a:xfrm>
          <a:prstGeom prst="rect">
            <a:avLst/>
          </a:prstGeom>
          <a:noFill/>
        </p:spPr>
        <p:txBody>
          <a:bodyPr wrap="square">
            <a:spAutoFit/>
          </a:bodyPr>
          <a:lstStyle/>
          <a:p>
            <a:pPr marL="285750" indent="-285750">
              <a:buFont typeface="Arial" panose="020B0604020202020204" pitchFamily="34" charset="0"/>
              <a:buChar char="•"/>
            </a:pPr>
            <a:r>
              <a:rPr lang="en-GB" sz="2400">
                <a:latin typeface="Avenir Next LT Pro" panose="020B0504020202020204" pitchFamily="34" charset="0"/>
                <a:ea typeface="Calibri" panose="020F0502020204030204" pitchFamily="34" charset="0"/>
                <a:cs typeface="Arial" panose="020B0604020202020204" pitchFamily="34" charset="0"/>
              </a:rPr>
              <a:t>H</a:t>
            </a:r>
            <a:r>
              <a:rPr lang="en-GB" sz="2400">
                <a:effectLst/>
                <a:latin typeface="Avenir Next LT Pro" panose="020B0504020202020204" pitchFamily="34" charset="0"/>
                <a:ea typeface="Calibri" panose="020F0502020204030204" pitchFamily="34" charset="0"/>
                <a:cs typeface="Arial" panose="020B0604020202020204" pitchFamily="34" charset="0"/>
              </a:rPr>
              <a:t>igher proportion of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repeat abortions </a:t>
            </a:r>
            <a:r>
              <a:rPr lang="en-GB" sz="2400">
                <a:effectLst/>
                <a:latin typeface="Avenir Next LT Pro" panose="020B0504020202020204" pitchFamily="34" charset="0"/>
                <a:ea typeface="Calibri" panose="020F0502020204030204" pitchFamily="34" charset="0"/>
                <a:cs typeface="Arial" panose="020B0604020202020204" pitchFamily="34" charset="0"/>
              </a:rPr>
              <a:t>in women under 25 in Birmingham compared to women in England. </a:t>
            </a:r>
          </a:p>
          <a:p>
            <a:endParaRPr lang="en-GB" sz="2400">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400">
                <a:latin typeface="Avenir Next LT Pro" panose="020B0504020202020204" pitchFamily="34" charset="0"/>
                <a:ea typeface="Calibri" panose="020F0502020204030204" pitchFamily="34" charset="0"/>
                <a:cs typeface="Arial" panose="020B0604020202020204" pitchFamily="34" charset="0"/>
              </a:rPr>
              <a:t>L</a:t>
            </a:r>
            <a:r>
              <a:rPr lang="en-GB" sz="2400">
                <a:effectLst/>
                <a:latin typeface="Avenir Next LT Pro" panose="020B0504020202020204" pitchFamily="34" charset="0"/>
                <a:ea typeface="Calibri" panose="020F0502020204030204" pitchFamily="34" charset="0"/>
                <a:cs typeface="Arial" panose="020B0604020202020204" pitchFamily="34" charset="0"/>
              </a:rPr>
              <a:t>ower rate of total prescribed Long-Acting Reversible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Contraception</a:t>
            </a:r>
            <a:r>
              <a:rPr lang="en-GB" sz="2400">
                <a:effectLst/>
                <a:latin typeface="Avenir Next LT Pro" panose="020B0504020202020204" pitchFamily="34" charset="0"/>
                <a:ea typeface="Calibri" panose="020F0502020204030204" pitchFamily="34" charset="0"/>
                <a:cs typeface="Arial" panose="020B0604020202020204" pitchFamily="34" charset="0"/>
              </a:rPr>
              <a:t> (LARC), excluding injections in Birmingham compared to women in England.</a:t>
            </a:r>
          </a:p>
          <a:p>
            <a:pPr marL="285750" indent="-285750">
              <a:buFont typeface="Arial" panose="020B0604020202020204" pitchFamily="34" charset="0"/>
              <a:buChar char="•"/>
            </a:pPr>
            <a:endParaRPr lang="en-GB" sz="2400">
              <a:effectLst/>
              <a:latin typeface="Avenir Next LT Pro" panose="020B05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GB" sz="2400">
                <a:effectLst/>
                <a:latin typeface="Avenir Next LT Pro" panose="020B0504020202020204" pitchFamily="34" charset="0"/>
                <a:ea typeface="Calibri" panose="020F0502020204030204" pitchFamily="34" charset="0"/>
                <a:cs typeface="Arial" panose="020B0604020202020204" pitchFamily="34" charset="0"/>
              </a:rPr>
              <a:t>Public Health Fingertips data also suggests a significantly lower coverage of one and two doses of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HPV vaccination </a:t>
            </a:r>
            <a:r>
              <a:rPr lang="en-GB" sz="2400">
                <a:effectLst/>
                <a:latin typeface="Avenir Next LT Pro" panose="020B0504020202020204" pitchFamily="34" charset="0"/>
                <a:ea typeface="Calibri" panose="020F0502020204030204" pitchFamily="34" charset="0"/>
                <a:cs typeface="Arial" panose="020B0604020202020204" pitchFamily="34" charset="0"/>
              </a:rPr>
              <a:t>for girls in Birmingham compared to girls in England.</a:t>
            </a:r>
          </a:p>
          <a:p>
            <a:pPr marL="285750" indent="-285750" algn="just">
              <a:lnSpc>
                <a:spcPct val="107000"/>
              </a:lnSpc>
              <a:spcAft>
                <a:spcPts val="800"/>
              </a:spcAft>
              <a:buFont typeface="Arial" panose="020B0604020202020204" pitchFamily="34" charset="0"/>
              <a:buChar char="•"/>
            </a:pPr>
            <a:r>
              <a:rPr lang="en-GB" sz="2400">
                <a:latin typeface="Avenir Next LT Pro" panose="020B0504020202020204" pitchFamily="34" charset="0"/>
                <a:ea typeface="Calibri" panose="020F0502020204030204" pitchFamily="34" charset="0"/>
                <a:cs typeface="Arial" panose="020B0604020202020204" pitchFamily="34" charset="0"/>
              </a:rPr>
              <a:t>Ethnicity and sexual orientation as a key driver in sexual health disparities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2F30E83-A622-B887-72F5-BF02529F0FB3}"/>
              </a:ext>
              <a:ext uri="{C183D7F6-B498-43B3-948B-1728B52AA6E4}">
                <adec:decorative xmlns:adec="http://schemas.microsoft.com/office/drawing/2017/decorative" val="1"/>
              </a:ext>
            </a:extLst>
          </p:cNvPr>
          <p:cNvPicPr>
            <a:picLocks noChangeAspect="1"/>
          </p:cNvPicPr>
          <p:nvPr/>
        </p:nvPicPr>
        <p:blipFill rotWithShape="1">
          <a:blip r:embed="rId3"/>
          <a:srcRect l="8258" r="9106" b="8260"/>
          <a:stretch/>
        </p:blipFill>
        <p:spPr>
          <a:xfrm>
            <a:off x="9255383" y="3821197"/>
            <a:ext cx="2704469" cy="2020856"/>
          </a:xfrm>
          <a:prstGeom prst="rect">
            <a:avLst/>
          </a:prstGeom>
        </p:spPr>
      </p:pic>
      <p:pic>
        <p:nvPicPr>
          <p:cNvPr id="9" name="Picture 8">
            <a:extLst>
              <a:ext uri="{FF2B5EF4-FFF2-40B4-BE49-F238E27FC236}">
                <a16:creationId xmlns:a16="http://schemas.microsoft.com/office/drawing/2014/main" id="{8A3CB923-6A34-65DE-72EC-957422F9676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2148" y="213303"/>
            <a:ext cx="1018955" cy="1056694"/>
          </a:xfrm>
          <a:prstGeom prst="rect">
            <a:avLst/>
          </a:prstGeom>
        </p:spPr>
      </p:pic>
    </p:spTree>
    <p:extLst>
      <p:ext uri="{BB962C8B-B14F-4D97-AF65-F5344CB8AC3E}">
        <p14:creationId xmlns:p14="http://schemas.microsoft.com/office/powerpoint/2010/main" val="333389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MENSTRUAL HEALTH">
            <a:extLst>
              <a:ext uri="{FF2B5EF4-FFF2-40B4-BE49-F238E27FC236}">
                <a16:creationId xmlns:a16="http://schemas.microsoft.com/office/drawing/2014/main" id="{59E24F4A-A34B-EBAC-234A-13D47C105678}"/>
              </a:ext>
            </a:extLst>
          </p:cNvPr>
          <p:cNvSpPr>
            <a:spLocks noGrp="1"/>
          </p:cNvSpPr>
          <p:nvPr>
            <p:ph type="title"/>
          </p:nvPr>
        </p:nvSpPr>
        <p:spPr>
          <a:xfrm>
            <a:off x="1479255" y="673407"/>
            <a:ext cx="9464748" cy="846987"/>
          </a:xfrm>
        </p:spPr>
        <p:txBody>
          <a:bodyPr>
            <a:normAutofit fontScale="90000"/>
          </a:bodyPr>
          <a:lstStyle/>
          <a:p>
            <a:r>
              <a:rPr lang="en-GB" sz="3200" b="1">
                <a:solidFill>
                  <a:srgbClr val="D20072"/>
                </a:solidFill>
                <a:latin typeface="Arial Nova Cond" panose="020B0506020202020204" pitchFamily="34" charset="0"/>
                <a:cs typeface="Arial" panose="020B0604020202020204" pitchFamily="34" charset="0"/>
              </a:rPr>
              <a:t>KEY FINDINGS: </a:t>
            </a:r>
            <a:br>
              <a:rPr lang="en-GB" sz="3200" b="1">
                <a:solidFill>
                  <a:srgbClr val="D20072"/>
                </a:solidFill>
                <a:latin typeface="Arial Nova Cond" panose="020B0506020202020204" pitchFamily="34" charset="0"/>
                <a:cs typeface="Arial" panose="020B0604020202020204" pitchFamily="34" charset="0"/>
              </a:rPr>
            </a:br>
            <a:r>
              <a:rPr lang="en-GB" sz="3200" b="1">
                <a:solidFill>
                  <a:srgbClr val="D20072"/>
                </a:solidFill>
                <a:latin typeface="Arial Nova Cond" panose="020B0506020202020204" pitchFamily="34" charset="0"/>
                <a:cs typeface="Arial" panose="020B0604020202020204" pitchFamily="34" charset="0"/>
              </a:rPr>
              <a:t>MENSTRUAL HEALTH</a:t>
            </a:r>
          </a:p>
        </p:txBody>
      </p:sp>
      <p:sp>
        <p:nvSpPr>
          <p:cNvPr id="3" name="Content Placeholder 2" descr="- Limited data available &#10;&#10;- Public Health carried out a focused, small-scale study to understand the impact menstrual health issues have on young women in Birmingham. &#10;">
            <a:extLst>
              <a:ext uri="{FF2B5EF4-FFF2-40B4-BE49-F238E27FC236}">
                <a16:creationId xmlns:a16="http://schemas.microsoft.com/office/drawing/2014/main" id="{56841E32-602F-CC49-9981-E2F919081D80}"/>
              </a:ext>
            </a:extLst>
          </p:cNvPr>
          <p:cNvSpPr>
            <a:spLocks noGrp="1"/>
          </p:cNvSpPr>
          <p:nvPr>
            <p:ph idx="1"/>
          </p:nvPr>
        </p:nvSpPr>
        <p:spPr>
          <a:xfrm>
            <a:off x="298155" y="1786254"/>
            <a:ext cx="7735502" cy="2497101"/>
          </a:xfrm>
        </p:spPr>
        <p:txBody>
          <a:bodyPr>
            <a:normAutofit/>
          </a:bodyPr>
          <a:lstStyle/>
          <a:p>
            <a:r>
              <a:rPr lang="en-GB" sz="2500">
                <a:latin typeface="Avenir Next LT Pro" panose="020B0504020202020204" pitchFamily="34" charset="0"/>
              </a:rPr>
              <a:t>Limited data available </a:t>
            </a:r>
          </a:p>
          <a:p>
            <a:pPr marL="0" indent="0">
              <a:buNone/>
            </a:pPr>
            <a:endParaRPr lang="en-GB" sz="2500">
              <a:latin typeface="Avenir Next LT Pro" panose="020B0504020202020204" pitchFamily="34" charset="0"/>
            </a:endParaRPr>
          </a:p>
          <a:p>
            <a:r>
              <a:rPr lang="en-GB" sz="2500">
                <a:latin typeface="Avenir Next LT Pro" panose="020B0504020202020204" pitchFamily="34" charset="0"/>
              </a:rPr>
              <a:t>Public Health carried out a focused, small-scale study to understand the impact menstrual health issues have on young women in Birmingham. </a:t>
            </a:r>
          </a:p>
        </p:txBody>
      </p:sp>
      <p:pic>
        <p:nvPicPr>
          <p:cNvPr id="6" name="Picture 5">
            <a:extLst>
              <a:ext uri="{FF2B5EF4-FFF2-40B4-BE49-F238E27FC236}">
                <a16:creationId xmlns:a16="http://schemas.microsoft.com/office/drawing/2014/main" id="{A7C62E1B-2374-63AA-1391-B4757789554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25849" y="498142"/>
            <a:ext cx="1153406" cy="1162708"/>
          </a:xfrm>
          <a:prstGeom prst="rect">
            <a:avLst/>
          </a:prstGeom>
        </p:spPr>
      </p:pic>
      <p:pic>
        <p:nvPicPr>
          <p:cNvPr id="7" name="Picture 6">
            <a:extLst>
              <a:ext uri="{FF2B5EF4-FFF2-40B4-BE49-F238E27FC236}">
                <a16:creationId xmlns:a16="http://schemas.microsoft.com/office/drawing/2014/main" id="{CED45971-ACF8-DF4E-F7DB-470C14609325}"/>
              </a:ext>
              <a:ext uri="{C183D7F6-B498-43B3-948B-1728B52AA6E4}">
                <adec:decorative xmlns:adec="http://schemas.microsoft.com/office/drawing/2017/decorative" val="1"/>
              </a:ext>
            </a:extLst>
          </p:cNvPr>
          <p:cNvPicPr>
            <a:picLocks noChangeAspect="1"/>
          </p:cNvPicPr>
          <p:nvPr/>
        </p:nvPicPr>
        <p:blipFill rotWithShape="1">
          <a:blip r:embed="rId3"/>
          <a:srcRect l="16782" r="14418"/>
          <a:stretch/>
        </p:blipFill>
        <p:spPr>
          <a:xfrm>
            <a:off x="8070627" y="1651713"/>
            <a:ext cx="3668335" cy="3554574"/>
          </a:xfrm>
          <a:prstGeom prst="rect">
            <a:avLst/>
          </a:prstGeom>
        </p:spPr>
      </p:pic>
    </p:spTree>
    <p:extLst>
      <p:ext uri="{BB962C8B-B14F-4D97-AF65-F5344CB8AC3E}">
        <p14:creationId xmlns:p14="http://schemas.microsoft.com/office/powerpoint/2010/main" val="317410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TENT WARNING">
            <a:extLst>
              <a:ext uri="{FF2B5EF4-FFF2-40B4-BE49-F238E27FC236}">
                <a16:creationId xmlns:a16="http://schemas.microsoft.com/office/drawing/2014/main" id="{197A1FC7-06C1-88CE-FB34-C658638539F3}"/>
              </a:ext>
            </a:extLst>
          </p:cNvPr>
          <p:cNvSpPr>
            <a:spLocks noGrp="1"/>
          </p:cNvSpPr>
          <p:nvPr>
            <p:ph type="title"/>
          </p:nvPr>
        </p:nvSpPr>
        <p:spPr>
          <a:xfrm>
            <a:off x="657447" y="833622"/>
            <a:ext cx="9464748" cy="846987"/>
          </a:xfrm>
        </p:spPr>
        <p:txBody>
          <a:bodyPr>
            <a:normAutofit/>
          </a:bodyPr>
          <a:lstStyle/>
          <a:p>
            <a:r>
              <a:rPr lang="en-GB" sz="2900" b="1">
                <a:solidFill>
                  <a:srgbClr val="D20072"/>
                </a:solidFill>
                <a:highlight>
                  <a:srgbClr val="FFFF00"/>
                </a:highlight>
                <a:latin typeface="Arial Nova Cond" panose="020B0506020202020204" pitchFamily="34" charset="0"/>
                <a:cs typeface="Arial" panose="020B0604020202020204" pitchFamily="34" charset="0"/>
              </a:rPr>
              <a:t>CONTENT WARNING</a:t>
            </a:r>
          </a:p>
        </p:txBody>
      </p:sp>
      <p:sp>
        <p:nvSpPr>
          <p:cNvPr id="3" name="Content Placeholder 2" descr="The following presentation contains topics that some participants might find sensitive including topics around premature mortality, infant mortality, domestic abuse and suicide.">
            <a:extLst>
              <a:ext uri="{FF2B5EF4-FFF2-40B4-BE49-F238E27FC236}">
                <a16:creationId xmlns:a16="http://schemas.microsoft.com/office/drawing/2014/main" id="{B0AA93C4-1C1D-780B-11EF-F8D3529CA3D3}"/>
              </a:ext>
            </a:extLst>
          </p:cNvPr>
          <p:cNvSpPr>
            <a:spLocks noGrp="1"/>
          </p:cNvSpPr>
          <p:nvPr>
            <p:ph idx="1"/>
          </p:nvPr>
        </p:nvSpPr>
        <p:spPr>
          <a:xfrm>
            <a:off x="657447" y="1962150"/>
            <a:ext cx="10783186" cy="3896389"/>
          </a:xfrm>
        </p:spPr>
        <p:txBody>
          <a:bodyPr>
            <a:normAutofit/>
          </a:bodyPr>
          <a:lstStyle/>
          <a:p>
            <a:pPr marL="0" indent="0">
              <a:buNone/>
            </a:pPr>
            <a:r>
              <a:rPr lang="en-GB">
                <a:highlight>
                  <a:srgbClr val="FFFF00"/>
                </a:highlight>
                <a:latin typeface="Avenir Next LT Pro" panose="020B0504020202020204" pitchFamily="34" charset="0"/>
              </a:rPr>
              <a:t>The following presentation contains topics that some participants might find sensitive including topics around premature mortality, infant mortality, domestic abuse and suicide.</a:t>
            </a:r>
          </a:p>
          <a:p>
            <a:endParaRPr lang="en-GB"/>
          </a:p>
          <a:p>
            <a:pPr marL="0" indent="0" rtl="0">
              <a:buNone/>
            </a:pPr>
            <a:endParaRPr lang="en-GB">
              <a:effectLst/>
            </a:endParaRPr>
          </a:p>
          <a:p>
            <a:endParaRPr lang="en-GB"/>
          </a:p>
        </p:txBody>
      </p:sp>
    </p:spTree>
    <p:extLst>
      <p:ext uri="{BB962C8B-B14F-4D97-AF65-F5344CB8AC3E}">
        <p14:creationId xmlns:p14="http://schemas.microsoft.com/office/powerpoint/2010/main" val="82668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MENSTRUAL HEALTH">
            <a:extLst>
              <a:ext uri="{FF2B5EF4-FFF2-40B4-BE49-F238E27FC236}">
                <a16:creationId xmlns:a16="http://schemas.microsoft.com/office/drawing/2014/main" id="{0F8E38BF-8D69-ABD6-7B04-DC2FC5BB6213}"/>
              </a:ext>
            </a:extLst>
          </p:cNvPr>
          <p:cNvSpPr>
            <a:spLocks noGrp="1"/>
          </p:cNvSpPr>
          <p:nvPr>
            <p:ph type="title"/>
          </p:nvPr>
        </p:nvSpPr>
        <p:spPr>
          <a:xfrm>
            <a:off x="1558629" y="542369"/>
            <a:ext cx="9464748" cy="846987"/>
          </a:xfrm>
        </p:spPr>
        <p:txBody>
          <a:bodyPr>
            <a:noAutofit/>
          </a:bodyPr>
          <a:lstStyle/>
          <a:p>
            <a:r>
              <a:rPr lang="en-GB" sz="2900" b="1">
                <a:solidFill>
                  <a:srgbClr val="D20072"/>
                </a:solidFill>
                <a:latin typeface="Arial Nova Cond" panose="020B0506020202020204" pitchFamily="34" charset="0"/>
              </a:rPr>
              <a:t>KEY FINDINGS: </a:t>
            </a:r>
            <a:br>
              <a:rPr lang="en-GB" sz="2900" b="1">
                <a:solidFill>
                  <a:srgbClr val="D20072"/>
                </a:solidFill>
                <a:latin typeface="Arial Nova Cond" panose="020B0506020202020204" pitchFamily="34" charset="0"/>
              </a:rPr>
            </a:br>
            <a:r>
              <a:rPr lang="en-GB" sz="2900" b="1">
                <a:solidFill>
                  <a:srgbClr val="D20072"/>
                </a:solidFill>
                <a:latin typeface="Arial Nova Cond" panose="020B0506020202020204" pitchFamily="34" charset="0"/>
                <a:cs typeface="Arial" panose="020B0604020202020204" pitchFamily="34" charset="0"/>
              </a:rPr>
              <a:t>MENSTRUAL HEALTH</a:t>
            </a:r>
          </a:p>
        </p:txBody>
      </p:sp>
      <p:sp>
        <p:nvSpPr>
          <p:cNvPr id="3" name="Content Placeholder 2" descr="- Young People: 40% of girls had at one point stayed off from school due to their period (2022). &#10;- Only 53% of secondary school teachers reported that menstrual cycle education lessons were taught in their school. &#10;- Double stigma: Awareness around period poverty and menstruation low in Birmingham’s homeless and rough sleeping community.&#10;">
            <a:extLst>
              <a:ext uri="{FF2B5EF4-FFF2-40B4-BE49-F238E27FC236}">
                <a16:creationId xmlns:a16="http://schemas.microsoft.com/office/drawing/2014/main" id="{B5D5D64B-65D8-40CB-E4A4-686BAB9F911E}"/>
              </a:ext>
            </a:extLst>
          </p:cNvPr>
          <p:cNvSpPr>
            <a:spLocks noGrp="1"/>
          </p:cNvSpPr>
          <p:nvPr>
            <p:ph idx="1"/>
          </p:nvPr>
        </p:nvSpPr>
        <p:spPr>
          <a:xfrm>
            <a:off x="377529" y="1651713"/>
            <a:ext cx="7693098" cy="4020214"/>
          </a:xfrm>
        </p:spPr>
        <p:txBody>
          <a:bodyPr>
            <a:normAutofit/>
          </a:bodyPr>
          <a:lstStyle/>
          <a:p>
            <a:pPr>
              <a:lnSpc>
                <a:spcPct val="107000"/>
              </a:lnSpc>
              <a:spcBef>
                <a:spcPts val="200"/>
              </a:spcBef>
              <a:spcAft>
                <a:spcPts val="600"/>
              </a:spcAft>
            </a:pPr>
            <a:r>
              <a:rPr lang="en-GB" sz="2400" b="1">
                <a:solidFill>
                  <a:srgbClr val="D20072"/>
                </a:solidFill>
                <a:latin typeface="Avenir Next LT Pro" panose="020B0504020202020204" pitchFamily="34" charset="0"/>
                <a:cs typeface="Arial" panose="020B0604020202020204" pitchFamily="34" charset="0"/>
              </a:rPr>
              <a:t>Young People: </a:t>
            </a:r>
            <a:r>
              <a:rPr lang="en-GB" sz="2400">
                <a:latin typeface="Avenir Next LT Pro" panose="020B0504020202020204" pitchFamily="34" charset="0"/>
                <a:cs typeface="Arial" panose="020B0604020202020204" pitchFamily="34" charset="0"/>
              </a:rPr>
              <a:t>40% of girls had at one point stayed off from school due to their period (2022). </a:t>
            </a:r>
          </a:p>
          <a:p>
            <a:pPr>
              <a:lnSpc>
                <a:spcPct val="107000"/>
              </a:lnSpc>
              <a:spcBef>
                <a:spcPts val="200"/>
              </a:spcBef>
              <a:spcAft>
                <a:spcPts val="600"/>
              </a:spcAft>
            </a:pPr>
            <a:r>
              <a:rPr lang="en-GB" sz="2400" i="0">
                <a:solidFill>
                  <a:srgbClr val="333333"/>
                </a:solidFill>
                <a:effectLst/>
                <a:latin typeface="Avenir Next LT Pro" panose="020B0504020202020204" pitchFamily="34" charset="0"/>
                <a:ea typeface="Times New Roman" panose="02020603050405020304" pitchFamily="18" charset="0"/>
                <a:cs typeface="Arial" panose="020B0604020202020204" pitchFamily="34" charset="0"/>
              </a:rPr>
              <a:t>Only 53% of secondary school teachers reported that menstrual cycle education lessons were taught in their school. </a:t>
            </a:r>
            <a:endParaRPr lang="en-GB" sz="2400">
              <a:latin typeface="Avenir Next LT Pro" panose="020B0504020202020204" pitchFamily="34" charset="0"/>
              <a:cs typeface="Arial" panose="020B0604020202020204" pitchFamily="34" charset="0"/>
            </a:endParaRPr>
          </a:p>
          <a:p>
            <a:pPr>
              <a:lnSpc>
                <a:spcPct val="107000"/>
              </a:lnSpc>
              <a:spcBef>
                <a:spcPts val="200"/>
              </a:spcBef>
              <a:spcAft>
                <a:spcPts val="600"/>
              </a:spcAft>
            </a:pPr>
            <a:r>
              <a:rPr lang="en-GB" sz="2400" b="1">
                <a:solidFill>
                  <a:srgbClr val="D20072"/>
                </a:solidFill>
                <a:latin typeface="Avenir Next LT Pro" panose="020B0504020202020204" pitchFamily="34" charset="0"/>
                <a:cs typeface="Arial" panose="020B0604020202020204" pitchFamily="34" charset="0"/>
              </a:rPr>
              <a:t>Double stigma: </a:t>
            </a:r>
            <a:r>
              <a:rPr lang="en-GB" sz="2400">
                <a:latin typeface="Avenir Next LT Pro" panose="020B0504020202020204" pitchFamily="34" charset="0"/>
                <a:cs typeface="Arial" panose="020B0604020202020204" pitchFamily="34" charset="0"/>
              </a:rPr>
              <a:t>Awareness around period poverty and menstruation low in Birmingham’s homeless and rough sleeping community.</a:t>
            </a:r>
          </a:p>
          <a:p>
            <a:pPr marL="0" indent="0">
              <a:lnSpc>
                <a:spcPct val="107000"/>
              </a:lnSpc>
              <a:spcBef>
                <a:spcPts val="200"/>
              </a:spcBef>
              <a:spcAft>
                <a:spcPts val="600"/>
              </a:spcAft>
              <a:buNone/>
            </a:pPr>
            <a:endParaRPr lang="en-GB" sz="1800" b="1" i="1">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a:p>
            <a:endParaRPr lang="en-GB"/>
          </a:p>
        </p:txBody>
      </p:sp>
      <p:pic>
        <p:nvPicPr>
          <p:cNvPr id="5" name="Picture 4">
            <a:extLst>
              <a:ext uri="{FF2B5EF4-FFF2-40B4-BE49-F238E27FC236}">
                <a16:creationId xmlns:a16="http://schemas.microsoft.com/office/drawing/2014/main" id="{DB99189F-7020-3E92-5710-0501D30606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7529" y="370551"/>
            <a:ext cx="1181100" cy="1190625"/>
          </a:xfrm>
          <a:prstGeom prst="rect">
            <a:avLst/>
          </a:prstGeom>
        </p:spPr>
      </p:pic>
      <p:pic>
        <p:nvPicPr>
          <p:cNvPr id="9" name="Picture 8">
            <a:extLst>
              <a:ext uri="{FF2B5EF4-FFF2-40B4-BE49-F238E27FC236}">
                <a16:creationId xmlns:a16="http://schemas.microsoft.com/office/drawing/2014/main" id="{CC330227-1332-B5B9-AD4A-E4812A51DA6D}"/>
              </a:ext>
              <a:ext uri="{C183D7F6-B498-43B3-948B-1728B52AA6E4}">
                <adec:decorative xmlns:adec="http://schemas.microsoft.com/office/drawing/2017/decorative" val="1"/>
              </a:ext>
            </a:extLst>
          </p:cNvPr>
          <p:cNvPicPr>
            <a:picLocks noChangeAspect="1"/>
          </p:cNvPicPr>
          <p:nvPr/>
        </p:nvPicPr>
        <p:blipFill rotWithShape="1">
          <a:blip r:embed="rId4"/>
          <a:srcRect l="16782" r="14418"/>
          <a:stretch/>
        </p:blipFill>
        <p:spPr>
          <a:xfrm>
            <a:off x="8070627" y="1651713"/>
            <a:ext cx="3668335" cy="3554574"/>
          </a:xfrm>
          <a:prstGeom prst="rect">
            <a:avLst/>
          </a:prstGeom>
        </p:spPr>
      </p:pic>
    </p:spTree>
    <p:extLst>
      <p:ext uri="{BB962C8B-B14F-4D97-AF65-F5344CB8AC3E}">
        <p14:creationId xmlns:p14="http://schemas.microsoft.com/office/powerpoint/2010/main" val="2620896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quote from homeless women speaking of the double stigma of periods and homelessness. ">
            <a:extLst>
              <a:ext uri="{FF2B5EF4-FFF2-40B4-BE49-F238E27FC236}">
                <a16:creationId xmlns:a16="http://schemas.microsoft.com/office/drawing/2014/main" id="{4B0CF0DA-3D2A-A73F-A6A5-90A0ABA6FF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373" y="1255554"/>
            <a:ext cx="8975873" cy="4955430"/>
          </a:xfrm>
          <a:prstGeom prst="rect">
            <a:avLst/>
          </a:prstGeom>
        </p:spPr>
      </p:pic>
      <p:sp>
        <p:nvSpPr>
          <p:cNvPr id="9" name="TextBox 8" descr="Women experiencing ‘double stigma’ of periods and homelessness&#10;">
            <a:extLst>
              <a:ext uri="{FF2B5EF4-FFF2-40B4-BE49-F238E27FC236}">
                <a16:creationId xmlns:a16="http://schemas.microsoft.com/office/drawing/2014/main" id="{D984D490-6C25-006F-C7C5-500139B9D61C}"/>
              </a:ext>
            </a:extLst>
          </p:cNvPr>
          <p:cNvSpPr txBox="1"/>
          <p:nvPr/>
        </p:nvSpPr>
        <p:spPr>
          <a:xfrm>
            <a:off x="400033" y="597038"/>
            <a:ext cx="4092836" cy="3932936"/>
          </a:xfrm>
          <a:prstGeom prst="rect">
            <a:avLst/>
          </a:prstGeom>
          <a:noFill/>
        </p:spPr>
        <p:txBody>
          <a:bodyPr wrap="square">
            <a:spAutoFit/>
          </a:bodyPr>
          <a:lstStyle/>
          <a:p>
            <a:pPr>
              <a:lnSpc>
                <a:spcPct val="107000"/>
              </a:lnSpc>
              <a:spcAft>
                <a:spcPts val="1067"/>
              </a:spcAft>
            </a:pPr>
            <a:r>
              <a:rPr lang="en-GB" sz="3600" b="1">
                <a:solidFill>
                  <a:srgbClr val="D20072"/>
                </a:solidFill>
                <a:highlight>
                  <a:srgbClr val="FDAF17"/>
                </a:highlight>
                <a:latin typeface="Arial Nova Cond" panose="020B0506020202020204" pitchFamily="34" charset="0"/>
                <a:ea typeface="Calibri" panose="020F0502020204030204" pitchFamily="34" charset="0"/>
                <a:cs typeface="Arial" panose="020B0604020202020204" pitchFamily="34" charset="0"/>
              </a:rPr>
              <a:t>Women experiencing ‘double stigma’ of periods and </a:t>
            </a:r>
            <a:r>
              <a:rPr lang="en-GB" sz="3600" b="1" err="1">
                <a:solidFill>
                  <a:srgbClr val="D20072"/>
                </a:solidFill>
                <a:highlight>
                  <a:srgbClr val="FDAF17"/>
                </a:highlight>
                <a:latin typeface="Arial Nova Cond" panose="020B0506020202020204" pitchFamily="34" charset="0"/>
                <a:ea typeface="Calibri" panose="020F0502020204030204" pitchFamily="34" charset="0"/>
                <a:cs typeface="Arial" panose="020B0604020202020204" pitchFamily="34" charset="0"/>
              </a:rPr>
              <a:t>homelessness</a:t>
            </a:r>
            <a:r>
              <a:rPr lang="en-GB" sz="1600" u="sng" err="1">
                <a:solidFill>
                  <a:schemeClr val="bg1"/>
                </a:solidFill>
                <a:latin typeface="Avenir Next LT Pro Light" panose="020B0304020202020204" pitchFamily="34" charset="0"/>
                <a:ea typeface="Calibri" panose="020F0502020204030204" pitchFamily="34" charset="0"/>
                <a:cs typeface="Arial" panose="020B0604020202020204" pitchFamily="34" charset="0"/>
              </a:rPr>
              <a:t>g</a:t>
            </a:r>
            <a:r>
              <a:rPr lang="en-GB" sz="1600" u="sng">
                <a:solidFill>
                  <a:schemeClr val="bg1"/>
                </a:solidFill>
                <a:latin typeface="Avenir Next LT Pro Light" panose="020B0304020202020204" pitchFamily="34" charset="0"/>
                <a:ea typeface="Calibri" panose="020F0502020204030204" pitchFamily="34" charset="0"/>
                <a:cs typeface="Arial" panose="020B0604020202020204" pitchFamily="34" charset="0"/>
              </a:rPr>
              <a:t> Birmingham, 2023</a:t>
            </a:r>
          </a:p>
          <a:p>
            <a:pPr>
              <a:lnSpc>
                <a:spcPct val="107000"/>
              </a:lnSpc>
              <a:spcAft>
                <a:spcPts val="1067"/>
              </a:spcAft>
            </a:pPr>
            <a:r>
              <a:rPr lang="en-GB" sz="2133">
                <a:latin typeface="Avenir Next LT Pro Light" panose="020B0304020202020204" pitchFamily="34" charset="0"/>
                <a:ea typeface="Calibri" panose="020F0502020204030204" pitchFamily="34" charset="0"/>
                <a:cs typeface="Arial" panose="020B0604020202020204" pitchFamily="34" charset="0"/>
              </a:rPr>
              <a:t> </a:t>
            </a:r>
          </a:p>
        </p:txBody>
      </p:sp>
      <p:sp>
        <p:nvSpPr>
          <p:cNvPr id="5" name="Title 4">
            <a:extLst>
              <a:ext uri="{FF2B5EF4-FFF2-40B4-BE49-F238E27FC236}">
                <a16:creationId xmlns:a16="http://schemas.microsoft.com/office/drawing/2014/main" id="{DD966573-975C-B401-B564-7AE1E78AFCA8}"/>
              </a:ext>
            </a:extLst>
          </p:cNvPr>
          <p:cNvSpPr>
            <a:spLocks noGrp="1"/>
          </p:cNvSpPr>
          <p:nvPr>
            <p:ph type="title"/>
          </p:nvPr>
        </p:nvSpPr>
        <p:spPr>
          <a:xfrm>
            <a:off x="793925" y="-1323832"/>
            <a:ext cx="9464748" cy="846987"/>
          </a:xfrm>
        </p:spPr>
        <p:txBody>
          <a:bodyPr>
            <a:normAutofit fontScale="90000"/>
          </a:bodyPr>
          <a:lstStyle/>
          <a:p>
            <a:r>
              <a:rPr lang="en-GB"/>
              <a:t>Women experiencing ‘double stigma’ of periods and homelessness</a:t>
            </a:r>
          </a:p>
        </p:txBody>
      </p:sp>
    </p:spTree>
    <p:extLst>
      <p:ext uri="{BB962C8B-B14F-4D97-AF65-F5344CB8AC3E}">
        <p14:creationId xmlns:p14="http://schemas.microsoft.com/office/powerpoint/2010/main" val="2645623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REPRODUCTIVE HEALTH ">
            <a:extLst>
              <a:ext uri="{FF2B5EF4-FFF2-40B4-BE49-F238E27FC236}">
                <a16:creationId xmlns:a16="http://schemas.microsoft.com/office/drawing/2014/main" id="{819EE822-A7DF-C256-FBCC-48DF4036D235}"/>
              </a:ext>
            </a:extLst>
          </p:cNvPr>
          <p:cNvSpPr>
            <a:spLocks noGrp="1"/>
          </p:cNvSpPr>
          <p:nvPr>
            <p:ph type="title"/>
          </p:nvPr>
        </p:nvSpPr>
        <p:spPr>
          <a:xfrm>
            <a:off x="1240971" y="435621"/>
            <a:ext cx="6105525" cy="969607"/>
          </a:xfrm>
        </p:spPr>
        <p:txBody>
          <a:bodyPr>
            <a:normAutofit/>
          </a:bodyPr>
          <a:lstStyle/>
          <a:p>
            <a:r>
              <a:rPr lang="en-GB" sz="2900" b="1">
                <a:solidFill>
                  <a:srgbClr val="D20072"/>
                </a:solidFill>
                <a:latin typeface="Arial Nova Cond" panose="020B0506020202020204" pitchFamily="34" charset="0"/>
              </a:rPr>
              <a:t>KEY FINDINGS: </a:t>
            </a:r>
            <a:br>
              <a:rPr lang="en-GB" sz="2900" b="1">
                <a:solidFill>
                  <a:srgbClr val="D20072"/>
                </a:solidFill>
                <a:latin typeface="Arial Nova Cond" panose="020B0506020202020204" pitchFamily="34" charset="0"/>
              </a:rPr>
            </a:br>
            <a:r>
              <a:rPr lang="en-GB" sz="2900" b="1">
                <a:solidFill>
                  <a:srgbClr val="D20072"/>
                </a:solidFill>
                <a:latin typeface="Arial Nova Cond" panose="020B0506020202020204" pitchFamily="34" charset="0"/>
                <a:cs typeface="Arial" panose="020B0604020202020204" pitchFamily="34" charset="0"/>
              </a:rPr>
              <a:t>REPRODUCTIVE HEALTH </a:t>
            </a:r>
          </a:p>
        </p:txBody>
      </p:sp>
      <p:sp>
        <p:nvSpPr>
          <p:cNvPr id="3" name="Content Placeholder 2" descr="- Birmingham - 3rd highest rate of infant mortality in England (2019-2021). &#10;- Disproportionate percentage of child deaths amongst those who identify as Pakistani between 2018 - 2020.&#10;- 12% of women who died during or up to a year after pregnancy had multiple severe disadvantages.&#10;- ‘Seldom Heard Conversations about Pregnancy in Birmingham’ - Low satisfaction levels &#10;">
            <a:extLst>
              <a:ext uri="{FF2B5EF4-FFF2-40B4-BE49-F238E27FC236}">
                <a16:creationId xmlns:a16="http://schemas.microsoft.com/office/drawing/2014/main" id="{BE3B3CFF-D371-11D3-CE21-4029B27BC440}"/>
              </a:ext>
            </a:extLst>
          </p:cNvPr>
          <p:cNvSpPr>
            <a:spLocks noGrp="1"/>
          </p:cNvSpPr>
          <p:nvPr>
            <p:ph idx="1"/>
          </p:nvPr>
        </p:nvSpPr>
        <p:spPr>
          <a:xfrm>
            <a:off x="244927" y="1603114"/>
            <a:ext cx="8488525" cy="4140250"/>
          </a:xfrm>
        </p:spPr>
        <p:txBody>
          <a:bodyPr>
            <a:normAutofit/>
          </a:bodyPr>
          <a:lstStyle/>
          <a:p>
            <a:pPr>
              <a:lnSpc>
                <a:spcPct val="107000"/>
              </a:lnSpc>
              <a:spcAft>
                <a:spcPts val="600"/>
              </a:spcAft>
            </a:pPr>
            <a:r>
              <a:rPr lang="en-GB" sz="2400">
                <a:effectLst/>
                <a:latin typeface="Avenir Next LT Pro" panose="020B0504020202020204" pitchFamily="34" charset="0"/>
                <a:ea typeface="Calibri" panose="020F0502020204030204" pitchFamily="34" charset="0"/>
                <a:cs typeface="Arial" panose="020B0604020202020204" pitchFamily="34" charset="0"/>
              </a:rPr>
              <a:t>Birmingham </a:t>
            </a:r>
            <a:r>
              <a:rPr lang="en-GB" sz="2400">
                <a:latin typeface="Avenir Next LT Pro" panose="020B0504020202020204" pitchFamily="34" charset="0"/>
                <a:ea typeface="Calibri" panose="020F0502020204030204" pitchFamily="34" charset="0"/>
                <a:cs typeface="Arial" panose="020B0604020202020204" pitchFamily="34" charset="0"/>
              </a:rPr>
              <a:t>-</a:t>
            </a:r>
            <a:r>
              <a:rPr lang="en-GB" sz="2400">
                <a:effectLst/>
                <a:latin typeface="Avenir Next LT Pro" panose="020B0504020202020204" pitchFamily="34" charset="0"/>
                <a:ea typeface="Calibri" panose="020F0502020204030204" pitchFamily="34" charset="0"/>
                <a:cs typeface="Arial" panose="020B0604020202020204" pitchFamily="34" charset="0"/>
              </a:rPr>
              <a:t> 3</a:t>
            </a:r>
            <a:r>
              <a:rPr lang="en-GB" sz="2400" baseline="30000">
                <a:effectLst/>
                <a:latin typeface="Avenir Next LT Pro" panose="020B0504020202020204" pitchFamily="34" charset="0"/>
                <a:ea typeface="Calibri" panose="020F0502020204030204" pitchFamily="34" charset="0"/>
                <a:cs typeface="Arial" panose="020B0604020202020204" pitchFamily="34" charset="0"/>
              </a:rPr>
              <a:t>rd</a:t>
            </a:r>
            <a:r>
              <a:rPr lang="en-GB" sz="2400">
                <a:effectLst/>
                <a:latin typeface="Avenir Next LT Pro" panose="020B0504020202020204" pitchFamily="34" charset="0"/>
                <a:ea typeface="Calibri" panose="020F0502020204030204" pitchFamily="34" charset="0"/>
                <a:cs typeface="Arial" panose="020B0604020202020204" pitchFamily="34" charset="0"/>
              </a:rPr>
              <a:t> highest rate of infant mortality in England (2019-2021). </a:t>
            </a:r>
          </a:p>
          <a:p>
            <a:pPr>
              <a:lnSpc>
                <a:spcPct val="107000"/>
              </a:lnSpc>
              <a:spcAft>
                <a:spcPts val="800"/>
              </a:spcAft>
            </a:pPr>
            <a:r>
              <a:rPr lang="en-GB" sz="2400">
                <a:latin typeface="Avenir Next LT Pro" panose="020B0504020202020204" pitchFamily="34" charset="0"/>
                <a:ea typeface="Calibri" panose="020F0502020204030204" pitchFamily="34" charset="0"/>
                <a:cs typeface="Arial" panose="020B0604020202020204" pitchFamily="34" charset="0"/>
              </a:rPr>
              <a:t>D</a:t>
            </a:r>
            <a:r>
              <a:rPr lang="en-GB" sz="2400">
                <a:effectLst/>
                <a:latin typeface="Avenir Next LT Pro" panose="020B0504020202020204" pitchFamily="34" charset="0"/>
                <a:ea typeface="Calibri" panose="020F0502020204030204" pitchFamily="34" charset="0"/>
                <a:cs typeface="Arial" panose="020B0604020202020204" pitchFamily="34" charset="0"/>
              </a:rPr>
              <a:t>isproportionate percentage of child deaths amongst those who identify as Pakistani between 2018 - 2020.</a:t>
            </a:r>
          </a:p>
          <a:p>
            <a:pPr>
              <a:lnSpc>
                <a:spcPct val="107000"/>
              </a:lnSpc>
              <a:spcAft>
                <a:spcPts val="800"/>
              </a:spcAft>
            </a:pPr>
            <a:r>
              <a:rPr lang="en-GB" sz="2400">
                <a:effectLst/>
                <a:latin typeface="Avenir Next LT Pro" panose="020B0504020202020204" pitchFamily="34" charset="0"/>
                <a:ea typeface="Calibri" panose="020F0502020204030204" pitchFamily="34" charset="0"/>
                <a:cs typeface="Arial" panose="020B0604020202020204" pitchFamily="34" charset="0"/>
              </a:rPr>
              <a:t>12% of women who died during or up to a year after pregnancy had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multiple severe disadvantages</a:t>
            </a:r>
            <a:r>
              <a:rPr lang="en-GB" sz="2400">
                <a:solidFill>
                  <a:srgbClr val="D20072"/>
                </a:solidFill>
                <a:latin typeface="Avenir Next LT Pro" panose="020B05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en-GB" sz="2400">
                <a:latin typeface="Avenir Next LT Pro" panose="020B0504020202020204" pitchFamily="34" charset="0"/>
                <a:ea typeface="Calibri" panose="020F0502020204030204" pitchFamily="34" charset="0"/>
                <a:cs typeface="Arial" panose="020B0604020202020204" pitchFamily="34" charset="0"/>
              </a:rPr>
              <a:t>‘Seldom Heard Conversations about Pregnancy in Birmingham’ - Low satisfaction levels </a:t>
            </a:r>
            <a:endParaRPr lang="en-GB" sz="2400">
              <a:effectLst/>
              <a:latin typeface="Avenir Next LT Pro" panose="020B05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8F17279-C307-00B0-5BE1-9B4DC2B8A73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44928" y="336679"/>
            <a:ext cx="996043" cy="1167493"/>
          </a:xfrm>
          <a:prstGeom prst="rect">
            <a:avLst/>
          </a:prstGeom>
        </p:spPr>
      </p:pic>
      <p:pic>
        <p:nvPicPr>
          <p:cNvPr id="8" name="Picture 7">
            <a:extLst>
              <a:ext uri="{FF2B5EF4-FFF2-40B4-BE49-F238E27FC236}">
                <a16:creationId xmlns:a16="http://schemas.microsoft.com/office/drawing/2014/main" id="{F59EE591-1DDF-F92C-D7EC-422594512605}"/>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41630" r="54705" b="15592"/>
          <a:stretch/>
        </p:blipFill>
        <p:spPr>
          <a:xfrm>
            <a:off x="8727716" y="1504172"/>
            <a:ext cx="3058498" cy="4085590"/>
          </a:xfrm>
          <a:prstGeom prst="rect">
            <a:avLst/>
          </a:prstGeom>
        </p:spPr>
      </p:pic>
    </p:spTree>
    <p:extLst>
      <p:ext uri="{BB962C8B-B14F-4D97-AF65-F5344CB8AC3E}">
        <p14:creationId xmlns:p14="http://schemas.microsoft.com/office/powerpoint/2010/main" val="389222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9583305" y="3703781"/>
            <a:ext cx="2884921" cy="3154219"/>
          </a:xfrm>
          <a:custGeom>
            <a:avLst/>
            <a:gdLst/>
            <a:ahLst/>
            <a:cxnLst/>
            <a:rect l="l" t="t" r="r" b="b"/>
            <a:pathLst>
              <a:path w="3196679" h="4192365">
                <a:moveTo>
                  <a:pt x="0" y="0"/>
                </a:moveTo>
                <a:lnTo>
                  <a:pt x="3196679" y="0"/>
                </a:lnTo>
                <a:lnTo>
                  <a:pt x="3196679" y="4192366"/>
                </a:lnTo>
                <a:lnTo>
                  <a:pt x="0" y="419236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sz="1000"/>
          </a:p>
        </p:txBody>
      </p:sp>
      <p:sp>
        <p:nvSpPr>
          <p:cNvPr id="2" name="Freeform 2" descr="Speech bubble from experiences heard at a West Birmingham listening session of recent women’s births&#10;" title="Speech bubble">
            <a:extLst>
              <a:ext uri="{C183D7F6-B498-43B3-948B-1728B52AA6E4}">
                <adec:decorative xmlns:adec="http://schemas.microsoft.com/office/drawing/2017/decorative" val="0"/>
              </a:ext>
            </a:extLst>
          </p:cNvPr>
          <p:cNvSpPr/>
          <p:nvPr/>
        </p:nvSpPr>
        <p:spPr>
          <a:xfrm>
            <a:off x="4741218" y="179509"/>
            <a:ext cx="5240330" cy="6200775"/>
          </a:xfrm>
          <a:custGeom>
            <a:avLst/>
            <a:gdLst/>
            <a:ahLst/>
            <a:cxnLst/>
            <a:rect l="l" t="t" r="r" b="b"/>
            <a:pathLst>
              <a:path w="7890278" h="7061799">
                <a:moveTo>
                  <a:pt x="0" y="0"/>
                </a:moveTo>
                <a:lnTo>
                  <a:pt x="7890278" y="0"/>
                </a:lnTo>
                <a:lnTo>
                  <a:pt x="7890278" y="7061799"/>
                </a:lnTo>
                <a:lnTo>
                  <a:pt x="0" y="7061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sz="2400"/>
          </a:p>
        </p:txBody>
      </p:sp>
      <p:sp>
        <p:nvSpPr>
          <p:cNvPr id="4" name="Content Placeholder 2" descr="“With the pregnancy where I had a still born, I did not have any consultant appointments to assure me that I was okay, and baby was okay. All the appointments were virtual [...] When they finally agreed to admit me, she put me on a monitor for the baby, she looked at me and said there is no heartbeat…. I had to give birth, I gave birth, had high temperature, kidney infection. Then I was put in a room where next door people were giving birth. I couldn’t stay there, and I discharged myself after three days. Someone came down from the bereavement team. The consultant apologized but it’s not enough” &#10;">
            <a:extLst>
              <a:ext uri="{FF2B5EF4-FFF2-40B4-BE49-F238E27FC236}">
                <a16:creationId xmlns:a16="http://schemas.microsoft.com/office/drawing/2014/main" id="{B064A361-47C5-7CF0-1E83-422EE13A80BA}"/>
              </a:ext>
            </a:extLst>
          </p:cNvPr>
          <p:cNvSpPr txBox="1">
            <a:spLocks/>
          </p:cNvSpPr>
          <p:nvPr/>
        </p:nvSpPr>
        <p:spPr>
          <a:xfrm>
            <a:off x="4986785" y="477716"/>
            <a:ext cx="4596520" cy="4536293"/>
          </a:xfrm>
          <a:prstGeom prst="rect">
            <a:avLst/>
          </a:prstGeom>
        </p:spPr>
        <p:txBody>
          <a:bodyPr>
            <a:noAutofit/>
          </a:bodyPr>
          <a:lst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just">
              <a:lnSpc>
                <a:spcPct val="107000"/>
              </a:lnSpc>
              <a:spcAft>
                <a:spcPts val="1067"/>
              </a:spcAft>
              <a:buNone/>
            </a:pPr>
            <a:r>
              <a:rPr lang="en-GB" sz="1800">
                <a:solidFill>
                  <a:srgbClr val="000000"/>
                </a:solidFill>
                <a:latin typeface="Avenir Next LT Pro" panose="020B0504020202020204" pitchFamily="34" charset="0"/>
                <a:ea typeface="Calibri" panose="020F0502020204030204" pitchFamily="34" charset="0"/>
                <a:cs typeface="Arial" panose="020B0604020202020204" pitchFamily="34" charset="0"/>
              </a:rPr>
              <a:t>“With the pregnancy where I had a still born, I did not have any consultant appointments to assure me that I was okay, and baby was okay. All the appointments were virtual [...] When they finally agreed to admit me, she put me on a monitor for the baby, she looked at me and said there is no heartbeat…. I had to give birth, I gave birth, had high temperature, kidney infection. Then I was put in a room where next door people were giving birth. I couldn’t stay there, and I discharged myself after three days. Someone came down from the bereavement team. The consultant apologized but it’s not enough”</a:t>
            </a:r>
            <a:r>
              <a:rPr lang="en-GB" sz="1800">
                <a:solidFill>
                  <a:srgbClr val="000000"/>
                </a:solidFill>
                <a:latin typeface="Avenir Next LT Pro" panose="020B0504020202020204" pitchFamily="34" charset="0"/>
                <a:ea typeface="Calibri" panose="020F0502020204030204" pitchFamily="34" charset="0"/>
                <a:cs typeface="Calibri" panose="020F0502020204030204" pitchFamily="34" charset="0"/>
              </a:rPr>
              <a:t> </a:t>
            </a:r>
            <a:endParaRPr lang="en-GB" sz="1800">
              <a:latin typeface="Avenir Next LT Pro" panose="020B0504020202020204" pitchFamily="34" charset="0"/>
              <a:ea typeface="Calibri" panose="020F0502020204030204" pitchFamily="34" charset="0"/>
              <a:cs typeface="Arial" panose="020B0604020202020204" pitchFamily="34" charset="0"/>
            </a:endParaRPr>
          </a:p>
        </p:txBody>
      </p:sp>
      <p:sp>
        <p:nvSpPr>
          <p:cNvPr id="8" name="TextBox 7" descr="Full quote available: (Healthwatch, 2023)&#10;">
            <a:extLst>
              <a:ext uri="{FF2B5EF4-FFF2-40B4-BE49-F238E27FC236}">
                <a16:creationId xmlns:a16="http://schemas.microsoft.com/office/drawing/2014/main" id="{05FA9D84-1595-AFBD-6983-3F70406AF8D9}"/>
              </a:ext>
            </a:extLst>
          </p:cNvPr>
          <p:cNvSpPr txBox="1"/>
          <p:nvPr/>
        </p:nvSpPr>
        <p:spPr>
          <a:xfrm>
            <a:off x="476107" y="4538006"/>
            <a:ext cx="4160548" cy="343364"/>
          </a:xfrm>
          <a:prstGeom prst="rect">
            <a:avLst/>
          </a:prstGeom>
          <a:noFill/>
        </p:spPr>
        <p:txBody>
          <a:bodyPr wrap="square">
            <a:spAutoFit/>
          </a:bodyPr>
          <a:lstStyle/>
          <a:p>
            <a:pPr>
              <a:lnSpc>
                <a:spcPct val="107000"/>
              </a:lnSpc>
              <a:spcAft>
                <a:spcPts val="1067"/>
              </a:spcAft>
            </a:pPr>
            <a:r>
              <a:rPr lang="en-GB" sz="1600">
                <a:solidFill>
                  <a:srgbClr val="000000"/>
                </a:solidFill>
                <a:latin typeface="Avenir Next LT Pro" panose="020B0504020202020204" pitchFamily="34" charset="0"/>
                <a:ea typeface="Calibri" panose="020F0502020204030204" pitchFamily="34" charset="0"/>
                <a:cs typeface="Arial" panose="020B0604020202020204" pitchFamily="34" charset="0"/>
              </a:rPr>
              <a:t>Full quote available: </a:t>
            </a:r>
            <a:r>
              <a:rPr lang="en-GB" sz="1600" b="1">
                <a:latin typeface="Avenir Next LT Pro" panose="020B0504020202020204" pitchFamily="34" charset="0"/>
                <a:ea typeface="Calibri" panose="020F0502020204030204" pitchFamily="34" charset="0"/>
                <a:cs typeface="Arial" panose="020B0604020202020204" pitchFamily="34" charset="0"/>
                <a:hlinkClick r:id="rId7"/>
              </a:rPr>
              <a:t>(Healthwatch, 2023)</a:t>
            </a:r>
            <a:endParaRPr lang="en-GB" sz="1600">
              <a:latin typeface="Avenir Next LT Pro" panose="020B05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A4F76B5-3856-6647-1E44-9C51B7DE436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5468" y="306860"/>
            <a:ext cx="1647825" cy="1657350"/>
          </a:xfrm>
          <a:prstGeom prst="rect">
            <a:avLst/>
          </a:prstGeom>
        </p:spPr>
      </p:pic>
      <p:sp>
        <p:nvSpPr>
          <p:cNvPr id="5" name="Title 4" descr="Experiences heard at a West Birmingham listening session of recent women’s births&#10;">
            <a:extLst>
              <a:ext uri="{FF2B5EF4-FFF2-40B4-BE49-F238E27FC236}">
                <a16:creationId xmlns:a16="http://schemas.microsoft.com/office/drawing/2014/main" id="{D84CC663-504B-BC7A-CE44-7CEFDE856AF2}"/>
              </a:ext>
            </a:extLst>
          </p:cNvPr>
          <p:cNvSpPr>
            <a:spLocks noGrp="1"/>
          </p:cNvSpPr>
          <p:nvPr>
            <p:ph type="title" idx="4294967295"/>
          </p:nvPr>
        </p:nvSpPr>
        <p:spPr>
          <a:xfrm>
            <a:off x="485468" y="1964209"/>
            <a:ext cx="4160548" cy="2168094"/>
          </a:xfrm>
        </p:spPr>
        <p:txBody>
          <a:bodyPr vert="horz" wrap="square" lIns="91440" tIns="45720" rIns="91440" bIns="45720" anchor="t" anchorCtr="0">
            <a:normAutofit/>
          </a:bodyPr>
          <a:lstStyle/>
          <a:p>
            <a:r>
              <a:rPr lang="en-GB" sz="3200" b="1">
                <a:solidFill>
                  <a:srgbClr val="C00000"/>
                </a:solidFill>
                <a:highlight>
                  <a:srgbClr val="FFFF00"/>
                </a:highlight>
                <a:latin typeface="Arial Nova Cond" panose="020B0506020202020204" pitchFamily="34" charset="0"/>
              </a:rPr>
              <a:t>Experiences heard at a West Birmingham listening session of recent women’s births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KEY FINDINGS: MENOPAUSE">
            <a:extLst>
              <a:ext uri="{FF2B5EF4-FFF2-40B4-BE49-F238E27FC236}">
                <a16:creationId xmlns:a16="http://schemas.microsoft.com/office/drawing/2014/main" id="{02B2FF29-0A1B-071F-917D-69EBB10771BB}"/>
              </a:ext>
            </a:extLst>
          </p:cNvPr>
          <p:cNvSpPr>
            <a:spLocks noGrp="1"/>
          </p:cNvSpPr>
          <p:nvPr>
            <p:ph type="title"/>
          </p:nvPr>
        </p:nvSpPr>
        <p:spPr>
          <a:xfrm>
            <a:off x="1316130" y="501458"/>
            <a:ext cx="9464748"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MENOPAUSE</a:t>
            </a:r>
          </a:p>
        </p:txBody>
      </p:sp>
      <p:sp>
        <p:nvSpPr>
          <p:cNvPr id="5" name="Content Placeholder 2" descr="- Impacts on Birmingham’s population: Approximately 209,832 women above the age of 45 in Birmingham are likely to be affected by menopause. &#10;&#10;- Lack of support: 44% of menopausal women in employment say their ability to work has been affected by their symptoms. &#10;&#10;- Risk of suicide: ONS data shows that those aged 50 to 54 years had the highest suicide rate in 2022 (15.2 deaths per 100,000)&#10;">
            <a:extLst>
              <a:ext uri="{FF2B5EF4-FFF2-40B4-BE49-F238E27FC236}">
                <a16:creationId xmlns:a16="http://schemas.microsoft.com/office/drawing/2014/main" id="{EC76B1F0-D64B-CD65-C881-ACCC00DB30C3}"/>
              </a:ext>
            </a:extLst>
          </p:cNvPr>
          <p:cNvSpPr>
            <a:spLocks noGrp="1"/>
          </p:cNvSpPr>
          <p:nvPr>
            <p:ph idx="1"/>
          </p:nvPr>
        </p:nvSpPr>
        <p:spPr>
          <a:xfrm>
            <a:off x="307910" y="1463984"/>
            <a:ext cx="8550339" cy="4264817"/>
          </a:xfrm>
        </p:spPr>
        <p:txBody>
          <a:bodyPr>
            <a:normAutofit/>
          </a:bodyPr>
          <a:lstStyle/>
          <a:p>
            <a:r>
              <a:rPr lang="en-GB" sz="2400">
                <a:effectLst/>
                <a:latin typeface="Avenir Next LT Pro" panose="020B0504020202020204" pitchFamily="34" charset="0"/>
                <a:ea typeface="Calibri" panose="020F0502020204030204" pitchFamily="34" charset="0"/>
                <a:cs typeface="Arial" panose="020B0604020202020204" pitchFamily="34" charset="0"/>
              </a:rPr>
              <a:t>Impacts on Birmingham’s population</a:t>
            </a:r>
            <a:r>
              <a:rPr lang="en-GB" sz="2400">
                <a:latin typeface="Avenir Next LT Pro" panose="020B0504020202020204" pitchFamily="34" charset="0"/>
                <a:ea typeface="Calibri" panose="020F0502020204030204" pitchFamily="34" charset="0"/>
                <a:cs typeface="Arial" panose="020B0604020202020204" pitchFamily="34" charset="0"/>
              </a:rPr>
              <a:t>:</a:t>
            </a:r>
            <a:r>
              <a:rPr lang="en-GB" sz="2400">
                <a:effectLst/>
                <a:latin typeface="Avenir Next LT Pro" panose="020B0504020202020204" pitchFamily="34" charset="0"/>
                <a:ea typeface="Calibri" panose="020F0502020204030204" pitchFamily="34" charset="0"/>
                <a:cs typeface="Arial" panose="020B0604020202020204" pitchFamily="34" charset="0"/>
              </a:rPr>
              <a:t> Approximately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209,832 women above the age of 45 </a:t>
            </a:r>
            <a:r>
              <a:rPr lang="en-GB" sz="2400">
                <a:effectLst/>
                <a:latin typeface="Avenir Next LT Pro" panose="020B0504020202020204" pitchFamily="34" charset="0"/>
                <a:ea typeface="Calibri" panose="020F0502020204030204" pitchFamily="34" charset="0"/>
                <a:cs typeface="Arial" panose="020B0604020202020204" pitchFamily="34" charset="0"/>
              </a:rPr>
              <a:t>in Birmingham are likely to be affected by menopause. </a:t>
            </a:r>
          </a:p>
          <a:p>
            <a:pPr marL="0" indent="0">
              <a:buNone/>
            </a:pPr>
            <a:endParaRPr lang="en-GB" sz="2400">
              <a:effectLst/>
              <a:latin typeface="Avenir Next LT Pro" panose="020B0504020202020204" pitchFamily="34" charset="0"/>
              <a:ea typeface="Calibri" panose="020F0502020204030204" pitchFamily="34" charset="0"/>
              <a:cs typeface="Arial" panose="020B0604020202020204" pitchFamily="34" charset="0"/>
            </a:endParaRPr>
          </a:p>
          <a:p>
            <a:r>
              <a:rPr lang="en-GB" sz="2400">
                <a:latin typeface="Avenir Next LT Pro" panose="020B0504020202020204" pitchFamily="34" charset="0"/>
                <a:cs typeface="Arial" panose="020B0604020202020204" pitchFamily="34" charset="0"/>
              </a:rPr>
              <a:t>Lack of support: 44% of menopausal women in employment say their ability to work has been affected by their symptoms. </a:t>
            </a:r>
          </a:p>
          <a:p>
            <a:pPr marL="0" indent="0">
              <a:buNone/>
            </a:pPr>
            <a:endParaRPr lang="en-GB" sz="2400">
              <a:latin typeface="Avenir Next LT Pro" panose="020B0504020202020204" pitchFamily="34" charset="0"/>
              <a:cs typeface="Arial" panose="020B0604020202020204" pitchFamily="34" charset="0"/>
            </a:endParaRPr>
          </a:p>
          <a:p>
            <a:r>
              <a:rPr lang="en-GB" sz="2400">
                <a:latin typeface="Avenir Next LT Pro" panose="020B0504020202020204" pitchFamily="34" charset="0"/>
                <a:ea typeface="Calibri" panose="020F0502020204030204" pitchFamily="34" charset="0"/>
                <a:cs typeface="Arial" panose="020B0604020202020204" pitchFamily="34" charset="0"/>
              </a:rPr>
              <a:t>R</a:t>
            </a:r>
            <a:r>
              <a:rPr lang="en-GB" sz="2400">
                <a:effectLst/>
                <a:latin typeface="Avenir Next LT Pro" panose="020B0504020202020204" pitchFamily="34" charset="0"/>
                <a:ea typeface="Calibri" panose="020F0502020204030204" pitchFamily="34" charset="0"/>
                <a:cs typeface="Arial" panose="020B0604020202020204" pitchFamily="34" charset="0"/>
              </a:rPr>
              <a:t>isk of suicide: ONS data shows that those aged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50 to 54 years had the highest suicide rate </a:t>
            </a:r>
            <a:r>
              <a:rPr lang="en-GB" sz="2400">
                <a:effectLst/>
                <a:latin typeface="Avenir Next LT Pro" panose="020B0504020202020204" pitchFamily="34" charset="0"/>
                <a:ea typeface="Calibri" panose="020F0502020204030204" pitchFamily="34" charset="0"/>
                <a:cs typeface="Arial" panose="020B0604020202020204" pitchFamily="34" charset="0"/>
              </a:rPr>
              <a:t>in 2022 (15.2 deaths per 100,000)</a:t>
            </a:r>
            <a:endParaRPr lang="en-GB" sz="2400">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8B2ACF-8108-C6A7-1B9C-654C9D1C8F47}"/>
              </a:ext>
              <a:ext uri="{C183D7F6-B498-43B3-948B-1728B52AA6E4}">
                <adec:decorative xmlns:adec="http://schemas.microsoft.com/office/drawing/2017/decorative" val="1"/>
              </a:ext>
            </a:extLst>
          </p:cNvPr>
          <p:cNvPicPr>
            <a:picLocks noChangeAspect="1"/>
          </p:cNvPicPr>
          <p:nvPr/>
        </p:nvPicPr>
        <p:blipFill rotWithShape="1">
          <a:blip r:embed="rId3"/>
          <a:srcRect r="5313"/>
          <a:stretch/>
        </p:blipFill>
        <p:spPr>
          <a:xfrm>
            <a:off x="307910" y="149290"/>
            <a:ext cx="1008220" cy="1314694"/>
          </a:xfrm>
          <a:prstGeom prst="rect">
            <a:avLst/>
          </a:prstGeom>
        </p:spPr>
      </p:pic>
      <p:pic>
        <p:nvPicPr>
          <p:cNvPr id="8" name="Picture 7">
            <a:extLst>
              <a:ext uri="{FF2B5EF4-FFF2-40B4-BE49-F238E27FC236}">
                <a16:creationId xmlns:a16="http://schemas.microsoft.com/office/drawing/2014/main" id="{B9E3ED08-30A7-6EA1-E01B-7E1806A9970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7221" t="45714" r="4456"/>
          <a:stretch/>
        </p:blipFill>
        <p:spPr>
          <a:xfrm>
            <a:off x="8562831" y="2704430"/>
            <a:ext cx="3797559" cy="3722914"/>
          </a:xfrm>
          <a:prstGeom prst="rect">
            <a:avLst/>
          </a:prstGeom>
        </p:spPr>
      </p:pic>
    </p:spTree>
    <p:extLst>
      <p:ext uri="{BB962C8B-B14F-4D97-AF65-F5344CB8AC3E}">
        <p14:creationId xmlns:p14="http://schemas.microsoft.com/office/powerpoint/2010/main" val="1225650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LTH IMPACTS OF VIOLENCE AGAINST WOMEN &amp; GIRLS">
            <a:extLst>
              <a:ext uri="{FF2B5EF4-FFF2-40B4-BE49-F238E27FC236}">
                <a16:creationId xmlns:a16="http://schemas.microsoft.com/office/drawing/2014/main" id="{FB007344-9329-7424-A2A0-344DC4EDB529}"/>
              </a:ext>
            </a:extLst>
          </p:cNvPr>
          <p:cNvSpPr>
            <a:spLocks noGrp="1"/>
          </p:cNvSpPr>
          <p:nvPr>
            <p:ph type="title"/>
          </p:nvPr>
        </p:nvSpPr>
        <p:spPr>
          <a:xfrm>
            <a:off x="1750835" y="345528"/>
            <a:ext cx="9203304" cy="846987"/>
          </a:xfrm>
        </p:spPr>
        <p:txBody>
          <a:bodyPr>
            <a:noAutofit/>
          </a:bodyPr>
          <a:lstStyle/>
          <a:p>
            <a:r>
              <a:rPr lang="en-GB" sz="2900" b="1">
                <a:solidFill>
                  <a:srgbClr val="D20072"/>
                </a:solidFill>
                <a:latin typeface="Arial Nova Cond" panose="020B0506020202020204" pitchFamily="34" charset="0"/>
                <a:cs typeface="Arial" panose="020B0604020202020204" pitchFamily="34" charset="0"/>
              </a:rPr>
              <a:t>KEY FINDINGS:</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HEALTH IMPACTS OF VIOLENCE AGAINST WOMEN &amp; GIRLS</a:t>
            </a:r>
          </a:p>
        </p:txBody>
      </p:sp>
      <p:sp>
        <p:nvSpPr>
          <p:cNvPr id="3" name="Content Placeholder 2" descr="- Between 2022 to 2023, there were 4317 high-risk cases of domestic abuse in the city. &#10;- Of these 4317 cases, 66% involved female victims indicating that there is a higher prevalence of female victims with greater support needs in Birmingham&#10;">
            <a:extLst>
              <a:ext uri="{FF2B5EF4-FFF2-40B4-BE49-F238E27FC236}">
                <a16:creationId xmlns:a16="http://schemas.microsoft.com/office/drawing/2014/main" id="{2E5E85BE-F2E6-A202-4659-581303EF4654}"/>
              </a:ext>
            </a:extLst>
          </p:cNvPr>
          <p:cNvSpPr>
            <a:spLocks noGrp="1"/>
          </p:cNvSpPr>
          <p:nvPr>
            <p:ph idx="1"/>
          </p:nvPr>
        </p:nvSpPr>
        <p:spPr>
          <a:xfrm>
            <a:off x="8264770" y="1268963"/>
            <a:ext cx="3755246" cy="4237060"/>
          </a:xfrm>
        </p:spPr>
        <p:txBody>
          <a:bodyPr>
            <a:normAutofit/>
          </a:bodyPr>
          <a:lstStyle/>
          <a:p>
            <a:r>
              <a:rPr lang="en-GB" sz="2400">
                <a:effectLst/>
                <a:latin typeface="Avenir Next LT Pro" panose="020B0504020202020204" pitchFamily="34" charset="0"/>
                <a:ea typeface="Calibri" panose="020F0502020204030204" pitchFamily="34" charset="0"/>
                <a:cs typeface="Arial" panose="020B0604020202020204" pitchFamily="34" charset="0"/>
              </a:rPr>
              <a:t>Between 2022 to 2023, there were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4317 high-risk cases </a:t>
            </a:r>
            <a:r>
              <a:rPr lang="en-GB" sz="2400">
                <a:effectLst/>
                <a:latin typeface="Avenir Next LT Pro" panose="020B0504020202020204" pitchFamily="34" charset="0"/>
                <a:ea typeface="Calibri" panose="020F0502020204030204" pitchFamily="34" charset="0"/>
                <a:cs typeface="Arial" panose="020B0604020202020204" pitchFamily="34" charset="0"/>
              </a:rPr>
              <a:t>of domestic abuse in the city. </a:t>
            </a:r>
          </a:p>
          <a:p>
            <a:r>
              <a:rPr lang="en-GB" sz="2400">
                <a:effectLst/>
                <a:latin typeface="Avenir Next LT Pro" panose="020B0504020202020204" pitchFamily="34" charset="0"/>
                <a:ea typeface="Calibri" panose="020F0502020204030204" pitchFamily="34" charset="0"/>
                <a:cs typeface="Arial" panose="020B0604020202020204" pitchFamily="34" charset="0"/>
              </a:rPr>
              <a:t>Of these 4317 cases, </a:t>
            </a:r>
            <a:r>
              <a:rPr lang="en-GB" sz="24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66% involved female victims</a:t>
            </a:r>
            <a:r>
              <a:rPr lang="en-GB" sz="2400">
                <a:effectLst/>
                <a:latin typeface="Avenir Next LT Pro" panose="020B0504020202020204" pitchFamily="34" charset="0"/>
                <a:ea typeface="Calibri" panose="020F0502020204030204" pitchFamily="34" charset="0"/>
                <a:cs typeface="Arial" panose="020B0604020202020204" pitchFamily="34" charset="0"/>
              </a:rPr>
              <a:t> indicating that there is a higher prevalence of female victims with greater support needs in Birmingham</a:t>
            </a:r>
            <a:endParaRPr lang="en-GB" sz="3600">
              <a:latin typeface="Avenir Next LT Pro" panose="020B0504020202020204" pitchFamily="34" charset="0"/>
            </a:endParaRPr>
          </a:p>
        </p:txBody>
      </p:sp>
      <p:pic>
        <p:nvPicPr>
          <p:cNvPr id="6" name="Picture 5" descr="Bar chart for hospital admissions for female victims of violence between 2013 to 2021. Trend indicates that the number of hospital admissions for violence has increased over the years and was reported as 23 per 100,000 women between 2018/19 to 2020/21. ">
            <a:extLst>
              <a:ext uri="{FF2B5EF4-FFF2-40B4-BE49-F238E27FC236}">
                <a16:creationId xmlns:a16="http://schemas.microsoft.com/office/drawing/2014/main" id="{5C462F5C-9E90-263F-0B81-6B3795AD68F8}"/>
              </a:ext>
            </a:extLst>
          </p:cNvPr>
          <p:cNvPicPr>
            <a:picLocks noChangeAspect="1"/>
          </p:cNvPicPr>
          <p:nvPr/>
        </p:nvPicPr>
        <p:blipFill rotWithShape="1">
          <a:blip r:embed="rId2"/>
          <a:srcRect b="2227"/>
          <a:stretch/>
        </p:blipFill>
        <p:spPr>
          <a:xfrm>
            <a:off x="171984" y="1116067"/>
            <a:ext cx="8102671" cy="4855525"/>
          </a:xfrm>
          <a:prstGeom prst="rect">
            <a:avLst/>
          </a:prstGeom>
        </p:spPr>
      </p:pic>
      <p:pic>
        <p:nvPicPr>
          <p:cNvPr id="8" name="Picture 7">
            <a:extLst>
              <a:ext uri="{FF2B5EF4-FFF2-40B4-BE49-F238E27FC236}">
                <a16:creationId xmlns:a16="http://schemas.microsoft.com/office/drawing/2014/main" id="{E437C665-5F79-347C-EF9A-F9FF31B06A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562" y="226207"/>
            <a:ext cx="1441273" cy="976600"/>
          </a:xfrm>
          <a:prstGeom prst="rect">
            <a:avLst/>
          </a:prstGeom>
        </p:spPr>
      </p:pic>
    </p:spTree>
    <p:extLst>
      <p:ext uri="{BB962C8B-B14F-4D97-AF65-F5344CB8AC3E}">
        <p14:creationId xmlns:p14="http://schemas.microsoft.com/office/powerpoint/2010/main" val="2693660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CLUSION HEALTH &amp; VAWG">
            <a:extLst>
              <a:ext uri="{FF2B5EF4-FFF2-40B4-BE49-F238E27FC236}">
                <a16:creationId xmlns:a16="http://schemas.microsoft.com/office/drawing/2014/main" id="{60ADCC26-9E50-C0FE-C580-ED36EDEAE9B8}"/>
              </a:ext>
            </a:extLst>
          </p:cNvPr>
          <p:cNvSpPr>
            <a:spLocks noGrp="1"/>
          </p:cNvSpPr>
          <p:nvPr>
            <p:ph type="title"/>
          </p:nvPr>
        </p:nvSpPr>
        <p:spPr>
          <a:xfrm>
            <a:off x="295018" y="246788"/>
            <a:ext cx="9464748" cy="846987"/>
          </a:xfrm>
        </p:spPr>
        <p:txBody>
          <a:bodyPr>
            <a:normAutofit/>
          </a:bodyPr>
          <a:lstStyle/>
          <a:p>
            <a:r>
              <a:rPr lang="en-GB" sz="2500" b="1">
                <a:solidFill>
                  <a:srgbClr val="D20072"/>
                </a:solidFill>
                <a:latin typeface="Arial Nova Cond" panose="020B0506020202020204" pitchFamily="34" charset="0"/>
                <a:cs typeface="Arial" panose="020B0604020202020204" pitchFamily="34" charset="0"/>
              </a:rPr>
              <a:t>                  KEY FINDINGS:                   </a:t>
            </a:r>
            <a:br>
              <a:rPr lang="en-GB" sz="2500" b="1">
                <a:solidFill>
                  <a:srgbClr val="D20072"/>
                </a:solidFill>
                <a:latin typeface="Arial Nova Cond" panose="020B0506020202020204" pitchFamily="34" charset="0"/>
                <a:cs typeface="Arial" panose="020B0604020202020204" pitchFamily="34" charset="0"/>
              </a:rPr>
            </a:br>
            <a:r>
              <a:rPr lang="en-GB" sz="2500" b="1">
                <a:solidFill>
                  <a:srgbClr val="D20072"/>
                </a:solidFill>
                <a:latin typeface="Arial Nova Cond" panose="020B0506020202020204" pitchFamily="34" charset="0"/>
                <a:cs typeface="Arial" panose="020B0604020202020204" pitchFamily="34" charset="0"/>
              </a:rPr>
              <a:t>                  INCLUSION HEALTH &amp; VIOLENCE AGAINST WOMEN &amp; GIRLS</a:t>
            </a:r>
          </a:p>
        </p:txBody>
      </p:sp>
      <p:sp>
        <p:nvSpPr>
          <p:cNvPr id="7" name="TextBox 6" descr="- Between 2022 to 2023, there were 992 instances of homelessness presentation in Birmingham where domestic abuse was cited as the main reason for homelessness. &#10;&#10;- 847 households had additional support needs: poor mental health, learning disability and physical ill health or disability. &#10;&#10;- Domestic abuse was the third highest reason for 17.3% of households being placed in temporary accommodation. &#10;">
            <a:extLst>
              <a:ext uri="{FF2B5EF4-FFF2-40B4-BE49-F238E27FC236}">
                <a16:creationId xmlns:a16="http://schemas.microsoft.com/office/drawing/2014/main" id="{44F1FCD2-C1E3-F916-B167-DD797DB052B0}"/>
              </a:ext>
            </a:extLst>
          </p:cNvPr>
          <p:cNvSpPr txBox="1"/>
          <p:nvPr/>
        </p:nvSpPr>
        <p:spPr>
          <a:xfrm>
            <a:off x="6661528" y="1120676"/>
            <a:ext cx="5235453" cy="4616648"/>
          </a:xfrm>
          <a:prstGeom prst="rect">
            <a:avLst/>
          </a:prstGeom>
          <a:noFill/>
        </p:spPr>
        <p:txBody>
          <a:bodyPr wrap="square">
            <a:spAutoFit/>
          </a:bodyPr>
          <a:lstStyle/>
          <a:p>
            <a:pPr marL="285750" indent="-285750">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Between 2022 to 2023, there were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992 instances of homelessness </a:t>
            </a:r>
            <a:r>
              <a:rPr lang="en-GB" sz="2000">
                <a:effectLst/>
                <a:latin typeface="Avenir Next LT Pro" panose="020B0504020202020204" pitchFamily="34" charset="0"/>
                <a:ea typeface="Calibri" panose="020F0502020204030204" pitchFamily="34" charset="0"/>
                <a:cs typeface="Arial" panose="020B0604020202020204" pitchFamily="34" charset="0"/>
              </a:rPr>
              <a:t>presentation in Birmingham where </a:t>
            </a:r>
            <a:r>
              <a:rPr lang="en-GB" sz="2000" b="1">
                <a:solidFill>
                  <a:srgbClr val="D20072"/>
                </a:solidFill>
                <a:effectLst/>
                <a:latin typeface="Avenir Next LT Pro" panose="020B0504020202020204" pitchFamily="34" charset="0"/>
                <a:ea typeface="Calibri" panose="020F0502020204030204" pitchFamily="34" charset="0"/>
                <a:cs typeface="Arial" panose="020B0604020202020204" pitchFamily="34" charset="0"/>
              </a:rPr>
              <a:t>domestic abuse </a:t>
            </a:r>
            <a:r>
              <a:rPr lang="en-GB" sz="2000">
                <a:effectLst/>
                <a:latin typeface="Avenir Next LT Pro" panose="020B0504020202020204" pitchFamily="34" charset="0"/>
                <a:ea typeface="Calibri" panose="020F0502020204030204" pitchFamily="34" charset="0"/>
                <a:cs typeface="Arial" panose="020B0604020202020204" pitchFamily="34" charset="0"/>
              </a:rPr>
              <a:t>was cited as the main reason for homelessness. </a:t>
            </a:r>
          </a:p>
          <a:p>
            <a:pPr marL="285750" indent="-285750">
              <a:buFont typeface="Arial" panose="020B0604020202020204" pitchFamily="34" charset="0"/>
              <a:buChar char="•"/>
            </a:pPr>
            <a:endParaRPr lang="en-GB" sz="2000">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a:latin typeface="Avenir Next LT Pro" panose="020B0504020202020204" pitchFamily="34" charset="0"/>
                <a:ea typeface="Calibri" panose="020F0502020204030204" pitchFamily="34" charset="0"/>
                <a:cs typeface="Arial" panose="020B0604020202020204" pitchFamily="34" charset="0"/>
              </a:rPr>
              <a:t>847 households had additional support needs: poor mental health, learning disability and physical ill health or disability. </a:t>
            </a:r>
            <a:endParaRPr lang="en-GB" sz="2000">
              <a:effectLst/>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2000">
              <a:latin typeface="Avenir Next LT Pro" panose="020B05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000">
                <a:effectLst/>
                <a:latin typeface="Avenir Next LT Pro" panose="020B0504020202020204" pitchFamily="34" charset="0"/>
                <a:ea typeface="Calibri" panose="020F0502020204030204" pitchFamily="34" charset="0"/>
                <a:cs typeface="Arial" panose="020B0604020202020204" pitchFamily="34" charset="0"/>
              </a:rPr>
              <a:t>D</a:t>
            </a:r>
            <a:r>
              <a:rPr lang="en-GB" sz="2000">
                <a:latin typeface="Avenir Next LT Pro" panose="020B0504020202020204" pitchFamily="34" charset="0"/>
                <a:ea typeface="Calibri" panose="020F0502020204030204" pitchFamily="34" charset="0"/>
                <a:cs typeface="Arial" panose="020B0604020202020204" pitchFamily="34" charset="0"/>
              </a:rPr>
              <a:t>omestic a</a:t>
            </a:r>
            <a:r>
              <a:rPr lang="en-GB" sz="2000">
                <a:effectLst/>
                <a:latin typeface="Avenir Next LT Pro" panose="020B0504020202020204" pitchFamily="34" charset="0"/>
                <a:ea typeface="Calibri" panose="020F0502020204030204" pitchFamily="34" charset="0"/>
                <a:cs typeface="Arial" panose="020B0604020202020204" pitchFamily="34" charset="0"/>
              </a:rPr>
              <a:t>buse was the third highest reason for 17.3% of households being placed in temporary accommodation.</a:t>
            </a:r>
            <a:r>
              <a:rPr lang="en-GB" sz="2000">
                <a:effectLst/>
                <a:latin typeface="Avenir Next LT Pro" panose="020B0504020202020204" pitchFamily="34" charset="0"/>
                <a:cs typeface="Arial" panose="020B0604020202020204" pitchFamily="34" charset="0"/>
              </a:rPr>
              <a:t> </a:t>
            </a:r>
            <a:endParaRPr lang="en-GB" sz="2000">
              <a:effectLst/>
              <a:latin typeface="Avenir Next LT Pro" panose="020B0504020202020204" pitchFamily="34"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en-GB" sz="140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6C7CAA0-E85B-EA3E-78A2-D1DE77A869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5018" y="1093775"/>
            <a:ext cx="6351967" cy="4887925"/>
          </a:xfrm>
          <a:prstGeom prst="rect">
            <a:avLst/>
          </a:prstGeom>
        </p:spPr>
      </p:pic>
      <p:pic>
        <p:nvPicPr>
          <p:cNvPr id="3" name="Picture 2">
            <a:extLst>
              <a:ext uri="{FF2B5EF4-FFF2-40B4-BE49-F238E27FC236}">
                <a16:creationId xmlns:a16="http://schemas.microsoft.com/office/drawing/2014/main" id="{6A85BBF1-2E63-A483-8A9A-2997F9C148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9562" y="178085"/>
            <a:ext cx="1441273" cy="976600"/>
          </a:xfrm>
          <a:prstGeom prst="rect">
            <a:avLst/>
          </a:prstGeom>
        </p:spPr>
      </p:pic>
    </p:spTree>
    <p:extLst>
      <p:ext uri="{BB962C8B-B14F-4D97-AF65-F5344CB8AC3E}">
        <p14:creationId xmlns:p14="http://schemas.microsoft.com/office/powerpoint/2010/main" val="2194415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UMMARY KEY FINDINGS &amp; CROSS-CUTTING THEMES">
            <a:extLst>
              <a:ext uri="{FF2B5EF4-FFF2-40B4-BE49-F238E27FC236}">
                <a16:creationId xmlns:a16="http://schemas.microsoft.com/office/drawing/2014/main" id="{1A5F48AF-5B43-48FE-5E4C-0D8CCBF437BA}"/>
              </a:ext>
            </a:extLst>
          </p:cNvPr>
          <p:cNvSpPr>
            <a:spLocks noGrp="1"/>
          </p:cNvSpPr>
          <p:nvPr>
            <p:ph type="title"/>
          </p:nvPr>
        </p:nvSpPr>
        <p:spPr>
          <a:xfrm>
            <a:off x="1276349" y="290697"/>
            <a:ext cx="8845845" cy="846987"/>
          </a:xfrm>
        </p:spPr>
        <p:txBody>
          <a:bodyPr>
            <a:normAutofit/>
          </a:bodyPr>
          <a:lstStyle/>
          <a:p>
            <a:r>
              <a:rPr lang="en-GB" sz="2500" b="1">
                <a:solidFill>
                  <a:srgbClr val="D20072"/>
                </a:solidFill>
                <a:latin typeface="Arial Nova Cond" panose="020B0506020202020204" pitchFamily="34" charset="0"/>
                <a:cs typeface="Arial" panose="020B0604020202020204" pitchFamily="34" charset="0"/>
              </a:rPr>
              <a:t>SUMMARY:</a:t>
            </a:r>
            <a:br>
              <a:rPr lang="en-GB" sz="2500" b="1">
                <a:solidFill>
                  <a:srgbClr val="D20072"/>
                </a:solidFill>
                <a:latin typeface="Arial Nova Cond" panose="020B0506020202020204" pitchFamily="34" charset="0"/>
                <a:cs typeface="Arial" panose="020B0604020202020204" pitchFamily="34" charset="0"/>
              </a:rPr>
            </a:br>
            <a:r>
              <a:rPr lang="en-GB" sz="2500" b="1">
                <a:solidFill>
                  <a:srgbClr val="D20072"/>
                </a:solidFill>
                <a:latin typeface="Arial Nova Cond" panose="020B0506020202020204" pitchFamily="34" charset="0"/>
                <a:cs typeface="Arial" panose="020B0604020202020204" pitchFamily="34" charset="0"/>
              </a:rPr>
              <a:t>KEY FINDINGS &amp; CROSS-CUTTING THEMES</a:t>
            </a:r>
          </a:p>
        </p:txBody>
      </p:sp>
      <p:sp>
        <p:nvSpPr>
          <p:cNvPr id="3" name="Content Placeholder 2" descr="Cultural and intersectionality considerations in service delivery that may prevent access and / or impact on quality of experience. &#10;Low levels of health literacy particularly amongst specific female groups i.e. inclusion health groups and ethnic communities.   &#10;Need to evaluate and improve cancer screening programs - approaches to be more inclusive and intersectional&#10;CVD/CHD is one of the main causes of early death in Birmingham and is linked to under-diagnosis in women. This increases for ethnic minority women.&#10;Key areas of improvement for preventable risks are obesity and weight management, especially Black and Asian women living in the most deprived quintiles&#10;High-quality health education and awareness on menstrual cycle for women, with sensitive and culturally appropriate guidance for support workers.&#10;Support and care for women from inclusion health groups and women experiencing multiple barriers to accessing healthcare need to improve to reduce the health inequalities they currently experience.&#10;Many women suffer without their symptoms being recognised and barriers to menopause support especially women from ethnic minority backgrounds and LGBT+ community, impacting their mental as well as physical health.&#10;Further support needed for victims of domestic abuse, particularly lesbian and bisexual women.&#10;">
            <a:extLst>
              <a:ext uri="{FF2B5EF4-FFF2-40B4-BE49-F238E27FC236}">
                <a16:creationId xmlns:a16="http://schemas.microsoft.com/office/drawing/2014/main" id="{56C70DDA-CE56-4CC3-CD1E-C83ED53031C5}"/>
              </a:ext>
            </a:extLst>
          </p:cNvPr>
          <p:cNvSpPr>
            <a:spLocks noGrp="1"/>
          </p:cNvSpPr>
          <p:nvPr>
            <p:ph idx="1"/>
          </p:nvPr>
        </p:nvSpPr>
        <p:spPr>
          <a:xfrm>
            <a:off x="181893" y="1319397"/>
            <a:ext cx="11835936" cy="4593265"/>
          </a:xfrm>
        </p:spPr>
        <p:txBody>
          <a:bodyPr>
            <a:normAutofit fontScale="92500" lnSpcReduction="10000"/>
          </a:bodyPr>
          <a:lstStyle/>
          <a:p>
            <a:r>
              <a:rPr lang="en-GB" sz="1800">
                <a:latin typeface="Avenir Next LT Pro" panose="020B0504020202020204" pitchFamily="34" charset="0"/>
                <a:ea typeface="Calibri" panose="020F0502020204030204" pitchFamily="34" charset="0"/>
                <a:cs typeface="Arial" panose="020B0604020202020204" pitchFamily="34" charset="0"/>
              </a:rPr>
              <a:t>Cultural and intersectionality considerations in service delivery that may prevent access and / or impact on quality of experience. </a:t>
            </a:r>
          </a:p>
          <a:p>
            <a:r>
              <a:rPr lang="en-GB" sz="1800">
                <a:latin typeface="Avenir Next LT Pro" panose="020B0504020202020204" pitchFamily="34" charset="0"/>
                <a:ea typeface="Calibri" panose="020F0502020204030204" pitchFamily="34" charset="0"/>
                <a:cs typeface="Arial" panose="020B0604020202020204" pitchFamily="34" charset="0"/>
              </a:rPr>
              <a:t>Low levels of health literacy particularly amongst specific female groups i.e. inclusion health groups and ethnic communities.   </a:t>
            </a:r>
          </a:p>
          <a:p>
            <a:r>
              <a:rPr lang="en-GB" sz="1800">
                <a:latin typeface="Avenir Next LT Pro" panose="020B0504020202020204" pitchFamily="34" charset="0"/>
                <a:ea typeface="Calibri" panose="020F0502020204030204" pitchFamily="34" charset="0"/>
                <a:cs typeface="Arial" panose="020B0604020202020204" pitchFamily="34" charset="0"/>
              </a:rPr>
              <a:t>N</a:t>
            </a:r>
            <a:r>
              <a:rPr lang="en-GB" sz="1800">
                <a:effectLst/>
                <a:latin typeface="Avenir Next LT Pro" panose="020B0504020202020204" pitchFamily="34" charset="0"/>
                <a:ea typeface="Calibri" panose="020F0502020204030204" pitchFamily="34" charset="0"/>
                <a:cs typeface="Arial" panose="020B0604020202020204" pitchFamily="34" charset="0"/>
              </a:rPr>
              <a:t>eed to evaluate and improve cancer screening programs - approaches to be more inclusive and intersectional</a:t>
            </a:r>
          </a:p>
          <a:p>
            <a:r>
              <a:rPr lang="en-GB" sz="1800">
                <a:latin typeface="Avenir Next LT Pro" panose="020B0504020202020204" pitchFamily="34" charset="0"/>
                <a:ea typeface="Calibri" panose="020F0502020204030204" pitchFamily="34" charset="0"/>
                <a:cs typeface="Arial" panose="020B0604020202020204" pitchFamily="34" charset="0"/>
              </a:rPr>
              <a:t>CVD/</a:t>
            </a:r>
            <a:r>
              <a:rPr lang="en-GB" sz="1800">
                <a:effectLst/>
                <a:latin typeface="Avenir Next LT Pro" panose="020B0504020202020204" pitchFamily="34" charset="0"/>
                <a:ea typeface="Calibri" panose="020F0502020204030204" pitchFamily="34" charset="0"/>
                <a:cs typeface="Arial" panose="020B0604020202020204" pitchFamily="34" charset="0"/>
              </a:rPr>
              <a:t>CHD is one of the main causes of early death in Birmingham and is linked to under-diagnosis in women</a:t>
            </a:r>
            <a:r>
              <a:rPr lang="en-GB" sz="1800">
                <a:latin typeface="Avenir Next LT Pro" panose="020B0504020202020204" pitchFamily="34" charset="0"/>
                <a:ea typeface="Calibri" panose="020F0502020204030204" pitchFamily="34" charset="0"/>
                <a:cs typeface="Arial" panose="020B0604020202020204" pitchFamily="34" charset="0"/>
              </a:rPr>
              <a:t>. This increases for ethnic minority women.</a:t>
            </a:r>
          </a:p>
          <a:p>
            <a:r>
              <a:rPr lang="en-GB" sz="1800">
                <a:latin typeface="Avenir Next LT Pro" panose="020B0504020202020204" pitchFamily="34" charset="0"/>
                <a:ea typeface="Calibri" panose="020F0502020204030204" pitchFamily="34" charset="0"/>
                <a:cs typeface="Arial" panose="020B0604020202020204" pitchFamily="34" charset="0"/>
              </a:rPr>
              <a:t>K</a:t>
            </a:r>
            <a:r>
              <a:rPr lang="en-GB" sz="1800">
                <a:effectLst/>
                <a:latin typeface="Avenir Next LT Pro" panose="020B0504020202020204" pitchFamily="34" charset="0"/>
                <a:ea typeface="Calibri" panose="020F0502020204030204" pitchFamily="34" charset="0"/>
                <a:cs typeface="Arial" panose="020B0604020202020204" pitchFamily="34" charset="0"/>
              </a:rPr>
              <a:t>ey areas of improvement for preventable risks are obesity and weight management, especially Black and Asian women living in the most deprived quintiles</a:t>
            </a:r>
          </a:p>
          <a:p>
            <a:r>
              <a:rPr lang="en-GB" sz="1800">
                <a:effectLst/>
                <a:latin typeface="Avenir Next LT Pro" panose="020B0504020202020204" pitchFamily="34" charset="0"/>
                <a:ea typeface="Calibri" panose="020F0502020204030204" pitchFamily="34" charset="0"/>
                <a:cs typeface="Arial" panose="020B0604020202020204" pitchFamily="34" charset="0"/>
              </a:rPr>
              <a:t>High-quality health education and awareness on menstrual cycle fo</a:t>
            </a:r>
            <a:r>
              <a:rPr lang="en-GB" sz="1800">
                <a:latin typeface="Avenir Next LT Pro" panose="020B0504020202020204" pitchFamily="34" charset="0"/>
                <a:ea typeface="Calibri" panose="020F0502020204030204" pitchFamily="34" charset="0"/>
                <a:cs typeface="Arial" panose="020B0604020202020204" pitchFamily="34" charset="0"/>
              </a:rPr>
              <a:t>r women, with sensitive and culturally appropriate guidance for support workers</a:t>
            </a:r>
            <a:r>
              <a:rPr lang="en-GB" sz="1800">
                <a:effectLst/>
                <a:latin typeface="Avenir Next LT Pro" panose="020B0504020202020204" pitchFamily="34" charset="0"/>
                <a:ea typeface="Calibri" panose="020F0502020204030204" pitchFamily="34" charset="0"/>
                <a:cs typeface="Arial" panose="020B0604020202020204" pitchFamily="34" charset="0"/>
              </a:rPr>
              <a:t>.</a:t>
            </a:r>
          </a:p>
          <a:p>
            <a:r>
              <a:rPr lang="en-GB" sz="1800">
                <a:latin typeface="Avenir Next LT Pro" panose="020B0504020202020204" pitchFamily="34" charset="0"/>
                <a:ea typeface="Calibri" panose="020F0502020204030204" pitchFamily="34" charset="0"/>
                <a:cs typeface="Arial" panose="020B0604020202020204" pitchFamily="34" charset="0"/>
              </a:rPr>
              <a:t>S</a:t>
            </a:r>
            <a:r>
              <a:rPr lang="en-GB" sz="1800">
                <a:effectLst/>
                <a:latin typeface="Avenir Next LT Pro" panose="020B0504020202020204" pitchFamily="34" charset="0"/>
                <a:ea typeface="Calibri" panose="020F0502020204030204" pitchFamily="34" charset="0"/>
                <a:cs typeface="Arial" panose="020B0604020202020204" pitchFamily="34" charset="0"/>
              </a:rPr>
              <a:t>upport and care for women from inclusion health groups and women experiencing multiple barriers to accessing healthcare need to improve to reduce the health inequalities they currently experience.</a:t>
            </a:r>
          </a:p>
          <a:p>
            <a:r>
              <a:rPr lang="en-GB" sz="1800">
                <a:latin typeface="Avenir Next LT Pro" panose="020B0504020202020204" pitchFamily="34" charset="0"/>
                <a:ea typeface="Calibri" panose="020F0502020204030204" pitchFamily="34" charset="0"/>
                <a:cs typeface="Arial" panose="020B0604020202020204" pitchFamily="34" charset="0"/>
              </a:rPr>
              <a:t>M</a:t>
            </a:r>
            <a:r>
              <a:rPr lang="en-GB" sz="1800">
                <a:effectLst/>
                <a:latin typeface="Avenir Next LT Pro" panose="020B0504020202020204" pitchFamily="34" charset="0"/>
                <a:ea typeface="Calibri" panose="020F0502020204030204" pitchFamily="34" charset="0"/>
                <a:cs typeface="Arial" panose="020B0604020202020204" pitchFamily="34" charset="0"/>
              </a:rPr>
              <a:t>any women suffer without their symptoms being recognised and barriers to menopause support </a:t>
            </a:r>
            <a:r>
              <a:rPr lang="en-GB" sz="1800">
                <a:latin typeface="Avenir Next LT Pro" panose="020B0504020202020204" pitchFamily="34" charset="0"/>
                <a:ea typeface="Calibri" panose="020F0502020204030204" pitchFamily="34" charset="0"/>
                <a:cs typeface="Arial" panose="020B0604020202020204" pitchFamily="34" charset="0"/>
              </a:rPr>
              <a:t>especially </a:t>
            </a:r>
            <a:r>
              <a:rPr lang="en-GB" sz="1800">
                <a:effectLst/>
                <a:latin typeface="Avenir Next LT Pro" panose="020B0504020202020204" pitchFamily="34" charset="0"/>
                <a:ea typeface="Calibri" panose="020F0502020204030204" pitchFamily="34" charset="0"/>
                <a:cs typeface="Arial" panose="020B0604020202020204" pitchFamily="34" charset="0"/>
              </a:rPr>
              <a:t>women from ethnic minority backgrounds and LGBT+ community, impacting their mental as well as physical health.</a:t>
            </a:r>
          </a:p>
          <a:p>
            <a:r>
              <a:rPr lang="en-GB" sz="1800">
                <a:latin typeface="Avenir Next LT Pro" panose="020B0504020202020204" pitchFamily="34" charset="0"/>
                <a:ea typeface="Calibri" panose="020F0502020204030204" pitchFamily="34" charset="0"/>
                <a:cs typeface="Arial" panose="020B0604020202020204" pitchFamily="34" charset="0"/>
              </a:rPr>
              <a:t>Further </a:t>
            </a:r>
            <a:r>
              <a:rPr lang="en-GB" sz="1800">
                <a:effectLst/>
                <a:latin typeface="Avenir Next LT Pro" panose="020B0504020202020204" pitchFamily="34" charset="0"/>
                <a:ea typeface="Calibri" panose="020F0502020204030204" pitchFamily="34" charset="0"/>
                <a:cs typeface="Arial" panose="020B0604020202020204" pitchFamily="34" charset="0"/>
              </a:rPr>
              <a:t>support needed for victims of domestic abuse, particularly lesbian and bisexual women.</a:t>
            </a:r>
            <a:endParaRPr lang="en-GB">
              <a:latin typeface="Avenir Next LT Pro" panose="020B05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051000D-525B-FC0B-7B39-05814D032C3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211505"/>
            <a:ext cx="1276350" cy="1028700"/>
          </a:xfrm>
          <a:prstGeom prst="rect">
            <a:avLst/>
          </a:prstGeom>
        </p:spPr>
      </p:pic>
    </p:spTree>
    <p:extLst>
      <p:ext uri="{BB962C8B-B14F-4D97-AF65-F5344CB8AC3E}">
        <p14:creationId xmlns:p14="http://schemas.microsoft.com/office/powerpoint/2010/main" val="118561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descr=" SERVICES AND PROJECTS">
            <a:extLst>
              <a:ext uri="{FF2B5EF4-FFF2-40B4-BE49-F238E27FC236}">
                <a16:creationId xmlns:a16="http://schemas.microsoft.com/office/drawing/2014/main" id="{B2AFCA73-8716-9B66-BB2F-EB98EFD057F4}"/>
              </a:ext>
            </a:extLst>
          </p:cNvPr>
          <p:cNvSpPr>
            <a:spLocks noGrp="1"/>
          </p:cNvSpPr>
          <p:nvPr>
            <p:ph type="title"/>
          </p:nvPr>
        </p:nvSpPr>
        <p:spPr>
          <a:xfrm>
            <a:off x="33598" y="75062"/>
            <a:ext cx="9464748" cy="523822"/>
          </a:xfrm>
        </p:spPr>
        <p:txBody>
          <a:bodyPr>
            <a:normAutofit/>
          </a:bodyPr>
          <a:lstStyle/>
          <a:p>
            <a:r>
              <a:rPr lang="en-GB" sz="2500">
                <a:latin typeface="Arial Nova Cond" panose="020B0506020202020204" pitchFamily="34" charset="0"/>
              </a:rPr>
              <a:t> </a:t>
            </a:r>
            <a:r>
              <a:rPr lang="en-GB" sz="2500" b="1">
                <a:solidFill>
                  <a:srgbClr val="D20072"/>
                </a:solidFill>
                <a:latin typeface="Arial Nova Cond" panose="020B0506020202020204" pitchFamily="34" charset="0"/>
                <a:cs typeface="Arial" panose="020B0604020202020204" pitchFamily="34" charset="0"/>
              </a:rPr>
              <a:t>SERVICES AND PROJECTS</a:t>
            </a:r>
          </a:p>
        </p:txBody>
      </p:sp>
      <p:pic>
        <p:nvPicPr>
          <p:cNvPr id="3" name="Picture 2" descr="Spider diagram of women’s health projects, activities, and interventions in Birmingham. Each branch relates to the core priority areas of the women’s health report and sub-branches list out lead organisations and name of activities. ">
            <a:extLst>
              <a:ext uri="{FF2B5EF4-FFF2-40B4-BE49-F238E27FC236}">
                <a16:creationId xmlns:a16="http://schemas.microsoft.com/office/drawing/2014/main" id="{7BA9CF0B-13D7-7E8F-7015-31F56A747EFC}"/>
              </a:ext>
            </a:extLst>
          </p:cNvPr>
          <p:cNvPicPr>
            <a:picLocks noChangeAspect="1"/>
          </p:cNvPicPr>
          <p:nvPr/>
        </p:nvPicPr>
        <p:blipFill>
          <a:blip r:embed="rId3"/>
          <a:stretch>
            <a:fillRect/>
          </a:stretch>
        </p:blipFill>
        <p:spPr>
          <a:xfrm>
            <a:off x="33598" y="486913"/>
            <a:ext cx="9791700" cy="6296025"/>
          </a:xfrm>
          <a:prstGeom prst="rect">
            <a:avLst/>
          </a:prstGeom>
        </p:spPr>
      </p:pic>
    </p:spTree>
    <p:extLst>
      <p:ext uri="{BB962C8B-B14F-4D97-AF65-F5344CB8AC3E}">
        <p14:creationId xmlns:p14="http://schemas.microsoft.com/office/powerpoint/2010/main" val="257429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RECOMMENDATIONS">
            <a:extLst>
              <a:ext uri="{FF2B5EF4-FFF2-40B4-BE49-F238E27FC236}">
                <a16:creationId xmlns:a16="http://schemas.microsoft.com/office/drawing/2014/main" id="{C652AE70-DD37-F5D7-6538-95EA98BCCC97}"/>
              </a:ext>
            </a:extLst>
          </p:cNvPr>
          <p:cNvSpPr>
            <a:spLocks noGrp="1"/>
          </p:cNvSpPr>
          <p:nvPr>
            <p:ph type="title"/>
          </p:nvPr>
        </p:nvSpPr>
        <p:spPr/>
        <p:txBody>
          <a:bodyPr>
            <a:normAutofit/>
          </a:bodyPr>
          <a:lstStyle/>
          <a:p>
            <a:r>
              <a:rPr lang="en-GB" sz="3200" b="1">
                <a:solidFill>
                  <a:srgbClr val="D20072"/>
                </a:solidFill>
                <a:latin typeface="Arial Nova Cond" panose="020B0506020202020204" pitchFamily="34" charset="0"/>
                <a:cs typeface="Arial" panose="020B0604020202020204" pitchFamily="34" charset="0"/>
              </a:rPr>
              <a:t>RECOMMENDATIONS</a:t>
            </a:r>
          </a:p>
        </p:txBody>
      </p:sp>
      <p:graphicFrame>
        <p:nvGraphicFramePr>
          <p:cNvPr id="6" name="Table 5" descr="Recommendations belonging to the theme of cancer&#10;" title="Recommendations: Cancer Theme">
            <a:extLst>
              <a:ext uri="{FF2B5EF4-FFF2-40B4-BE49-F238E27FC236}">
                <a16:creationId xmlns:a16="http://schemas.microsoft.com/office/drawing/2014/main" id="{FB247A35-7FF0-746D-DD39-0BD2AB3FAC70}"/>
              </a:ext>
            </a:extLst>
          </p:cNvPr>
          <p:cNvGraphicFramePr>
            <a:graphicFrameLocks noGrp="1"/>
          </p:cNvGraphicFramePr>
          <p:nvPr>
            <p:extLst>
              <p:ext uri="{D42A27DB-BD31-4B8C-83A1-F6EECF244321}">
                <p14:modId xmlns:p14="http://schemas.microsoft.com/office/powerpoint/2010/main" val="916121471"/>
              </p:ext>
            </p:extLst>
          </p:nvPr>
        </p:nvGraphicFramePr>
        <p:xfrm>
          <a:off x="657447" y="1492247"/>
          <a:ext cx="11144028" cy="4268753"/>
        </p:xfrm>
        <a:graphic>
          <a:graphicData uri="http://schemas.openxmlformats.org/drawingml/2006/table">
            <a:tbl>
              <a:tblPr firstRow="1" firstCol="1" bandRow="1">
                <a:tableStyleId>{5C22544A-7EE6-4342-B048-85BDC9FD1C3A}</a:tableStyleId>
              </a:tblPr>
              <a:tblGrid>
                <a:gridCol w="978906">
                  <a:extLst>
                    <a:ext uri="{9D8B030D-6E8A-4147-A177-3AD203B41FA5}">
                      <a16:colId xmlns:a16="http://schemas.microsoft.com/office/drawing/2014/main" val="2978597688"/>
                    </a:ext>
                  </a:extLst>
                </a:gridCol>
                <a:gridCol w="8174397">
                  <a:extLst>
                    <a:ext uri="{9D8B030D-6E8A-4147-A177-3AD203B41FA5}">
                      <a16:colId xmlns:a16="http://schemas.microsoft.com/office/drawing/2014/main" val="537586604"/>
                    </a:ext>
                  </a:extLst>
                </a:gridCol>
                <a:gridCol w="1990725">
                  <a:extLst>
                    <a:ext uri="{9D8B030D-6E8A-4147-A177-3AD203B41FA5}">
                      <a16:colId xmlns:a16="http://schemas.microsoft.com/office/drawing/2014/main" val="55466002"/>
                    </a:ext>
                  </a:extLst>
                </a:gridCol>
              </a:tblGrid>
              <a:tr h="174420">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4468537"/>
                  </a:ext>
                </a:extLst>
              </a:tr>
              <a:tr h="601882">
                <a:tc>
                  <a:txBody>
                    <a:bodyPr/>
                    <a:lstStyle/>
                    <a:p>
                      <a:pPr algn="ctr"/>
                      <a:r>
                        <a:rPr lang="en-GB" sz="1800">
                          <a:effectLst/>
                          <a:latin typeface="Avenir Next LT Pro" panose="020B0504020202020204" pitchFamily="34" charset="0"/>
                          <a:cs typeface="Arial" panose="020B0604020202020204" pitchFamily="34" charset="0"/>
                        </a:rPr>
                        <a:t>1</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Routinely collect, monitor, and publish data on female cancer patient satisfaction with health care and use it to improve quality of care.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6332420"/>
                  </a:ext>
                </a:extLst>
              </a:tr>
              <a:tr h="1009127">
                <a:tc>
                  <a:txBody>
                    <a:bodyPr/>
                    <a:lstStyle/>
                    <a:p>
                      <a:pPr algn="ctr"/>
                      <a:r>
                        <a:rPr lang="en-GB" sz="1800">
                          <a:effectLst/>
                          <a:latin typeface="Avenir Next LT Pro" panose="020B0504020202020204" pitchFamily="34" charset="0"/>
                          <a:cs typeface="Arial" panose="020B0604020202020204" pitchFamily="34" charset="0"/>
                        </a:rPr>
                        <a:t>2</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Develop a whole system approach to improving recording of attendance in cancer screenings to ensure that sex, gender, disability, ethnicity, and locality are captured. This will help inform targeted approaches to improve cancer screening coverage.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7966440"/>
                  </a:ext>
                </a:extLst>
              </a:tr>
              <a:tr h="805505">
                <a:tc>
                  <a:txBody>
                    <a:bodyPr/>
                    <a:lstStyle/>
                    <a:p>
                      <a:pPr algn="ctr"/>
                      <a:r>
                        <a:rPr lang="en-GB" sz="1800">
                          <a:effectLst/>
                          <a:latin typeface="Avenir Next LT Pro" panose="020B0504020202020204" pitchFamily="34" charset="0"/>
                          <a:cs typeface="Arial" panose="020B0604020202020204" pitchFamily="34" charset="0"/>
                        </a:rPr>
                        <a:t>3</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Develop culturally sensitive tailored campaigns to promote breast, cervical and other cancer screenings within the target populations/ communities to improve early diagnosis and reduce mortality.</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NHSE supported by BSol ICS and Birmingham Public Health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97708936"/>
                  </a:ext>
                </a:extLst>
              </a:tr>
              <a:tr h="805505">
                <a:tc>
                  <a:txBody>
                    <a:bodyPr/>
                    <a:lstStyle/>
                    <a:p>
                      <a:pPr algn="ctr"/>
                      <a:r>
                        <a:rPr lang="en-GB" sz="1800">
                          <a:effectLst/>
                          <a:latin typeface="Avenir Next LT Pro" panose="020B0504020202020204" pitchFamily="34" charset="0"/>
                          <a:cs typeface="Arial" panose="020B0604020202020204" pitchFamily="34" charset="0"/>
                        </a:rPr>
                        <a:t>4</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GB" sz="1800">
                          <a:effectLst/>
                          <a:latin typeface="Avenir Next LT Pro" panose="020B0504020202020204" pitchFamily="34" charset="0"/>
                          <a:cs typeface="Arial" panose="020B0604020202020204" pitchFamily="34" charset="0"/>
                        </a:rPr>
                        <a:t>Produce a series of accessible and culturally appropriate resources and literature to increase awareness of the importance of cancer screening and the improved service offer within ethnic communities.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NHSE</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08101450"/>
                  </a:ext>
                </a:extLst>
              </a:tr>
            </a:tbl>
          </a:graphicData>
        </a:graphic>
      </p:graphicFrame>
      <p:sp>
        <p:nvSpPr>
          <p:cNvPr id="3" name="TextBox 2" descr="RECOMMENDATIONS Theme 1: Cancer">
            <a:extLst>
              <a:ext uri="{FF2B5EF4-FFF2-40B4-BE49-F238E27FC236}">
                <a16:creationId xmlns:a16="http://schemas.microsoft.com/office/drawing/2014/main" id="{CAAB65B7-49E2-3441-F30F-60E5FD564C1C}"/>
              </a:ext>
            </a:extLst>
          </p:cNvPr>
          <p:cNvSpPr txBox="1"/>
          <p:nvPr/>
        </p:nvSpPr>
        <p:spPr>
          <a:xfrm>
            <a:off x="657447" y="1019763"/>
            <a:ext cx="4401974"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1: CANCER</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1570968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LP &amp; SUPPORT">
            <a:extLst>
              <a:ext uri="{FF2B5EF4-FFF2-40B4-BE49-F238E27FC236}">
                <a16:creationId xmlns:a16="http://schemas.microsoft.com/office/drawing/2014/main" id="{8251DB91-6079-1E7E-58F9-F346D2E88EC0}"/>
              </a:ext>
            </a:extLst>
          </p:cNvPr>
          <p:cNvSpPr>
            <a:spLocks noGrp="1"/>
          </p:cNvSpPr>
          <p:nvPr>
            <p:ph type="title"/>
          </p:nvPr>
        </p:nvSpPr>
        <p:spPr/>
        <p:txBody>
          <a:bodyPr>
            <a:normAutofit/>
          </a:bodyPr>
          <a:lstStyle/>
          <a:p>
            <a:r>
              <a:rPr lang="en-GB" sz="2900" b="1">
                <a:solidFill>
                  <a:srgbClr val="D20072"/>
                </a:solidFill>
                <a:highlight>
                  <a:srgbClr val="FFFF00"/>
                </a:highlight>
                <a:latin typeface="Arial Nova Cond" panose="020B0506020202020204" pitchFamily="34" charset="0"/>
                <a:cs typeface="Arial" panose="020B0604020202020204" pitchFamily="34" charset="0"/>
              </a:rPr>
              <a:t>HELP &amp; SUPPORT</a:t>
            </a:r>
          </a:p>
        </p:txBody>
      </p:sp>
      <p:sp>
        <p:nvSpPr>
          <p:cNvPr id="3" name="Content Placeholder 2" descr="Samaritans 116 123, jo@samaritans.org. Support is available 24 hours a day, 365 days a year.&#10;Shout. Text SHOUT to 85258: If you would prefer not to talk but want some mental health support, you could text SHOUT to 85258. Shout offers a confidential 24/7 text service providing support&#10;CRUSE Bereavement 0121 687 8010, support@brusebirmingham.co.uk - Cruse Bereavement is a local helpline that provides initial and ongoing support to grieving residents.&#10;Birmingham &amp; Solihull Women’s Aid: If you, or someone you know is affected by domestic abuse, needs help or support; Call 0808 800 0028 or visit https://bswaid.org/ &#10;">
            <a:extLst>
              <a:ext uri="{FF2B5EF4-FFF2-40B4-BE49-F238E27FC236}">
                <a16:creationId xmlns:a16="http://schemas.microsoft.com/office/drawing/2014/main" id="{F9D14B2C-0570-10D5-CF00-625FA5F87C31}"/>
              </a:ext>
            </a:extLst>
          </p:cNvPr>
          <p:cNvSpPr>
            <a:spLocks noGrp="1"/>
          </p:cNvSpPr>
          <p:nvPr>
            <p:ph idx="1"/>
          </p:nvPr>
        </p:nvSpPr>
        <p:spPr/>
        <p:txBody>
          <a:bodyPr>
            <a:normAutofit fontScale="92500" lnSpcReduction="20000"/>
          </a:bodyPr>
          <a:lstStyle/>
          <a:p>
            <a:pPr rtl="0"/>
            <a:r>
              <a:rPr lang="en-GB">
                <a:effectLst/>
                <a:latin typeface="Avenir Next LT Pro" panose="020B0504020202020204" pitchFamily="34" charset="0"/>
                <a:cs typeface="Arial" panose="020B0604020202020204" pitchFamily="34" charset="0"/>
              </a:rPr>
              <a:t>Samaritans 116 123, </a:t>
            </a:r>
            <a:r>
              <a:rPr lang="en-GB">
                <a:effectLst/>
                <a:latin typeface="Avenir Next LT Pro" panose="020B0504020202020204" pitchFamily="34" charset="0"/>
                <a:cs typeface="Arial" panose="020B0604020202020204" pitchFamily="34" charset="0"/>
                <a:hlinkClick r:id="rId2" tooltip="mailto:jo@samaritans.org"/>
              </a:rPr>
              <a:t>jo@samaritans.org</a:t>
            </a:r>
            <a:r>
              <a:rPr lang="en-GB">
                <a:effectLst/>
                <a:latin typeface="Avenir Next LT Pro" panose="020B0504020202020204" pitchFamily="34" charset="0"/>
                <a:cs typeface="Arial" panose="020B0604020202020204" pitchFamily="34" charset="0"/>
              </a:rPr>
              <a:t>. Support is available 24 hours a day, 365 days a year.</a:t>
            </a:r>
          </a:p>
          <a:p>
            <a:pPr rtl="0"/>
            <a:r>
              <a:rPr lang="en-GB" b="1">
                <a:solidFill>
                  <a:srgbClr val="D20072"/>
                </a:solidFill>
                <a:effectLst/>
                <a:latin typeface="Avenir Next LT Pro" panose="020B0504020202020204" pitchFamily="34" charset="0"/>
                <a:cs typeface="Arial" panose="020B0604020202020204" pitchFamily="34" charset="0"/>
              </a:rPr>
              <a:t>Shout. Text SHOUT to 85258</a:t>
            </a:r>
            <a:r>
              <a:rPr lang="en-GB" b="1">
                <a:solidFill>
                  <a:srgbClr val="D20072"/>
                </a:solidFill>
                <a:latin typeface="Avenir Next LT Pro" panose="020B0504020202020204" pitchFamily="34" charset="0"/>
                <a:cs typeface="Arial" panose="020B0604020202020204" pitchFamily="34" charset="0"/>
              </a:rPr>
              <a:t>: </a:t>
            </a:r>
            <a:r>
              <a:rPr lang="en-GB">
                <a:effectLst/>
                <a:latin typeface="Avenir Next LT Pro" panose="020B0504020202020204" pitchFamily="34" charset="0"/>
                <a:cs typeface="Arial" panose="020B0604020202020204" pitchFamily="34" charset="0"/>
              </a:rPr>
              <a:t>If you would </a:t>
            </a:r>
            <a:r>
              <a:rPr lang="en-GB" b="1">
                <a:solidFill>
                  <a:srgbClr val="D20072"/>
                </a:solidFill>
                <a:effectLst/>
                <a:latin typeface="Avenir Next LT Pro" panose="020B0504020202020204" pitchFamily="34" charset="0"/>
                <a:cs typeface="Arial" panose="020B0604020202020204" pitchFamily="34" charset="0"/>
              </a:rPr>
              <a:t>prefer not to talk</a:t>
            </a:r>
            <a:r>
              <a:rPr lang="en-GB">
                <a:solidFill>
                  <a:srgbClr val="D20072"/>
                </a:solidFill>
                <a:effectLst/>
                <a:latin typeface="Avenir Next LT Pro" panose="020B0504020202020204" pitchFamily="34" charset="0"/>
                <a:cs typeface="Arial" panose="020B0604020202020204" pitchFamily="34" charset="0"/>
              </a:rPr>
              <a:t> </a:t>
            </a:r>
            <a:r>
              <a:rPr lang="en-GB">
                <a:effectLst/>
                <a:latin typeface="Avenir Next LT Pro" panose="020B0504020202020204" pitchFamily="34" charset="0"/>
                <a:cs typeface="Arial" panose="020B0604020202020204" pitchFamily="34" charset="0"/>
              </a:rPr>
              <a:t>but want some mental health support, you could text SHOUT to 85258. </a:t>
            </a:r>
            <a:r>
              <a:rPr lang="en-GB">
                <a:effectLst/>
                <a:latin typeface="Avenir Next LT Pro" panose="020B0504020202020204" pitchFamily="34" charset="0"/>
                <a:cs typeface="Arial" panose="020B0604020202020204" pitchFamily="34" charset="0"/>
                <a:hlinkClick r:id="rId3" tooltip="https://giveusashout.org/"/>
              </a:rPr>
              <a:t>Shout</a:t>
            </a:r>
            <a:r>
              <a:rPr lang="en-GB">
                <a:effectLst/>
                <a:latin typeface="Avenir Next LT Pro" panose="020B0504020202020204" pitchFamily="34" charset="0"/>
                <a:cs typeface="Arial" panose="020B0604020202020204" pitchFamily="34" charset="0"/>
              </a:rPr>
              <a:t> offers a confidential 24/7 text service providing support</a:t>
            </a:r>
          </a:p>
          <a:p>
            <a:pPr rtl="0"/>
            <a:r>
              <a:rPr lang="en-GB">
                <a:effectLst/>
                <a:latin typeface="Avenir Next LT Pro" panose="020B0504020202020204" pitchFamily="34" charset="0"/>
                <a:cs typeface="Arial" panose="020B0604020202020204" pitchFamily="34" charset="0"/>
              </a:rPr>
              <a:t>CRUSE Bereavement 0121 687 8010, </a:t>
            </a:r>
            <a:r>
              <a:rPr lang="en-GB">
                <a:effectLst/>
                <a:latin typeface="Avenir Next LT Pro" panose="020B0504020202020204" pitchFamily="34" charset="0"/>
                <a:cs typeface="Arial" panose="020B0604020202020204" pitchFamily="34" charset="0"/>
                <a:hlinkClick r:id="rId4" tooltip="mailto:support@brusebirmingham.co.uk"/>
              </a:rPr>
              <a:t>support@brusebirmingham.co.uk</a:t>
            </a:r>
            <a:r>
              <a:rPr lang="en-GB">
                <a:effectLst/>
                <a:latin typeface="Avenir Next LT Pro" panose="020B0504020202020204" pitchFamily="34" charset="0"/>
                <a:cs typeface="Arial" panose="020B0604020202020204" pitchFamily="34" charset="0"/>
              </a:rPr>
              <a:t> - Cruse Bereavement is a local helpline that provides initial and ongoing support to grieving residents.</a:t>
            </a:r>
          </a:p>
          <a:p>
            <a:pPr algn="l"/>
            <a:r>
              <a:rPr lang="en-GB" b="0" i="0">
                <a:solidFill>
                  <a:srgbClr val="252228"/>
                </a:solidFill>
                <a:effectLst/>
                <a:latin typeface="Avenir Next LT Pro" panose="020B0504020202020204" pitchFamily="34" charset="0"/>
                <a:cs typeface="Arial" panose="020B0604020202020204" pitchFamily="34" charset="0"/>
              </a:rPr>
              <a:t>Birmingham &amp; Solihull Women’s Aid: If you, or someone you know is affected by domestic abuse, needs help or support</a:t>
            </a:r>
            <a:r>
              <a:rPr lang="en-GB" b="0" i="0">
                <a:solidFill>
                  <a:srgbClr val="D20072"/>
                </a:solidFill>
                <a:effectLst/>
                <a:latin typeface="Avenir Next LT Pro" panose="020B0504020202020204" pitchFamily="34" charset="0"/>
                <a:cs typeface="Arial" panose="020B0604020202020204" pitchFamily="34" charset="0"/>
              </a:rPr>
              <a:t>;</a:t>
            </a:r>
            <a:r>
              <a:rPr lang="en-GB">
                <a:solidFill>
                  <a:srgbClr val="D20072"/>
                </a:solidFill>
                <a:latin typeface="Avenir Next LT Pro" panose="020B0504020202020204" pitchFamily="34" charset="0"/>
                <a:cs typeface="Arial" panose="020B0604020202020204" pitchFamily="34" charset="0"/>
              </a:rPr>
              <a:t> </a:t>
            </a:r>
            <a:r>
              <a:rPr lang="en-GB" b="1" i="0">
                <a:solidFill>
                  <a:srgbClr val="D20072"/>
                </a:solidFill>
                <a:effectLst/>
                <a:latin typeface="Avenir Next LT Pro" panose="020B0504020202020204" pitchFamily="34" charset="0"/>
                <a:cs typeface="Arial" panose="020B0604020202020204" pitchFamily="34" charset="0"/>
              </a:rPr>
              <a:t>Call 0808 800 0028 </a:t>
            </a:r>
            <a:r>
              <a:rPr lang="en-GB" i="0">
                <a:solidFill>
                  <a:srgbClr val="000000"/>
                </a:solidFill>
                <a:effectLst/>
                <a:latin typeface="Avenir Next LT Pro" panose="020B0504020202020204" pitchFamily="34" charset="0"/>
                <a:cs typeface="Arial" panose="020B0604020202020204" pitchFamily="34" charset="0"/>
              </a:rPr>
              <a:t>o</a:t>
            </a:r>
            <a:r>
              <a:rPr lang="en-GB">
                <a:solidFill>
                  <a:srgbClr val="000000"/>
                </a:solidFill>
                <a:latin typeface="Avenir Next LT Pro" panose="020B0504020202020204" pitchFamily="34" charset="0"/>
                <a:cs typeface="Arial" panose="020B0604020202020204" pitchFamily="34" charset="0"/>
              </a:rPr>
              <a:t>r visit </a:t>
            </a:r>
            <a:r>
              <a:rPr lang="en-GB">
                <a:solidFill>
                  <a:srgbClr val="000000"/>
                </a:solidFill>
                <a:latin typeface="Avenir Next LT Pro" panose="020B0504020202020204" pitchFamily="34" charset="0"/>
                <a:cs typeface="Arial" panose="020B0604020202020204" pitchFamily="34" charset="0"/>
                <a:hlinkClick r:id="rId5"/>
              </a:rPr>
              <a:t>Birmingham &amp; Solihull Women's Aid</a:t>
            </a:r>
            <a:endParaRPr lang="en-GB" b="0" i="0">
              <a:solidFill>
                <a:srgbClr val="000000"/>
              </a:solidFill>
              <a:effectLst/>
              <a:latin typeface="Avenir Next LT Pro" panose="020B050402020202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408551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cardiovascular disease and coronary heart disease " title="Recommendations: Cardiovascular Disease &amp; Coronary Heart Disease Theme">
            <a:extLst>
              <a:ext uri="{FF2B5EF4-FFF2-40B4-BE49-F238E27FC236}">
                <a16:creationId xmlns:a16="http://schemas.microsoft.com/office/drawing/2014/main" id="{183AF967-5818-01B5-1872-C0E5B2DC8E30}"/>
              </a:ext>
            </a:extLst>
          </p:cNvPr>
          <p:cNvGraphicFramePr>
            <a:graphicFrameLocks noGrp="1"/>
          </p:cNvGraphicFramePr>
          <p:nvPr>
            <p:extLst>
              <p:ext uri="{D42A27DB-BD31-4B8C-83A1-F6EECF244321}">
                <p14:modId xmlns:p14="http://schemas.microsoft.com/office/powerpoint/2010/main" val="2582024248"/>
              </p:ext>
            </p:extLst>
          </p:nvPr>
        </p:nvGraphicFramePr>
        <p:xfrm>
          <a:off x="313690" y="894239"/>
          <a:ext cx="11564620" cy="1481055"/>
        </p:xfrm>
        <a:graphic>
          <a:graphicData uri="http://schemas.openxmlformats.org/drawingml/2006/table">
            <a:tbl>
              <a:tblPr firstRow="1" firstCol="1" bandRow="1">
                <a:tableStyleId>{5C22544A-7EE6-4342-B048-85BDC9FD1C3A}</a:tableStyleId>
              </a:tblPr>
              <a:tblGrid>
                <a:gridCol w="1015851">
                  <a:extLst>
                    <a:ext uri="{9D8B030D-6E8A-4147-A177-3AD203B41FA5}">
                      <a16:colId xmlns:a16="http://schemas.microsoft.com/office/drawing/2014/main" val="2371000484"/>
                    </a:ext>
                  </a:extLst>
                </a:gridCol>
                <a:gridCol w="7829024">
                  <a:extLst>
                    <a:ext uri="{9D8B030D-6E8A-4147-A177-3AD203B41FA5}">
                      <a16:colId xmlns:a16="http://schemas.microsoft.com/office/drawing/2014/main" val="3614099321"/>
                    </a:ext>
                  </a:extLst>
                </a:gridCol>
                <a:gridCol w="2719745">
                  <a:extLst>
                    <a:ext uri="{9D8B030D-6E8A-4147-A177-3AD203B41FA5}">
                      <a16:colId xmlns:a16="http://schemas.microsoft.com/office/drawing/2014/main" val="3390796705"/>
                    </a:ext>
                  </a:extLst>
                </a:gridCol>
              </a:tblGrid>
              <a:tr h="276129">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61258709"/>
                  </a:ext>
                </a:extLst>
              </a:tr>
              <a:tr h="1204926">
                <a:tc>
                  <a:txBody>
                    <a:bodyPr/>
                    <a:lstStyle/>
                    <a:p>
                      <a:pPr algn="ctr"/>
                      <a:r>
                        <a:rPr lang="en-GB" sz="1800">
                          <a:effectLst/>
                          <a:latin typeface="Avenir Next LT Pro" panose="020B0504020202020204" pitchFamily="34" charset="0"/>
                          <a:cs typeface="Arial" panose="020B0604020202020204" pitchFamily="34" charset="0"/>
                        </a:rPr>
                        <a:t>5</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800">
                          <a:effectLst/>
                          <a:latin typeface="Avenir Next LT Pro" panose="020B0504020202020204" pitchFamily="34" charset="0"/>
                          <a:cs typeface="Arial" panose="020B0604020202020204" pitchFamily="34" charset="0"/>
                        </a:rPr>
                        <a:t>Develop awareness campaigns for women and primary care providers/ practitioners to raise awareness of CHD/CVD risks in women and improve early detection and diagnosis. </a:t>
                      </a:r>
                      <a:endParaRPr lang="en-GB" sz="180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 Birmingham Public Health</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46696918"/>
                  </a:ext>
                </a:extLst>
              </a:tr>
            </a:tbl>
          </a:graphicData>
        </a:graphic>
      </p:graphicFrame>
      <p:graphicFrame>
        <p:nvGraphicFramePr>
          <p:cNvPr id="5" name="Table 4" descr="Recommendations belonging to the theme of lifestyle and preventable risk factors">
            <a:extLst>
              <a:ext uri="{FF2B5EF4-FFF2-40B4-BE49-F238E27FC236}">
                <a16:creationId xmlns:a16="http://schemas.microsoft.com/office/drawing/2014/main" id="{9714771A-5AFD-2B97-1FD0-40153983539C}"/>
              </a:ext>
            </a:extLst>
          </p:cNvPr>
          <p:cNvGraphicFramePr>
            <a:graphicFrameLocks noGrp="1"/>
          </p:cNvGraphicFramePr>
          <p:nvPr>
            <p:extLst>
              <p:ext uri="{D42A27DB-BD31-4B8C-83A1-F6EECF244321}">
                <p14:modId xmlns:p14="http://schemas.microsoft.com/office/powerpoint/2010/main" val="2307046728"/>
              </p:ext>
            </p:extLst>
          </p:nvPr>
        </p:nvGraphicFramePr>
        <p:xfrm>
          <a:off x="313691" y="3174543"/>
          <a:ext cx="11564619" cy="2448377"/>
        </p:xfrm>
        <a:graphic>
          <a:graphicData uri="http://schemas.openxmlformats.org/drawingml/2006/table">
            <a:tbl>
              <a:tblPr firstRow="1" firstCol="1" bandRow="1">
                <a:tableStyleId>{5C22544A-7EE6-4342-B048-85BDC9FD1C3A}</a:tableStyleId>
              </a:tblPr>
              <a:tblGrid>
                <a:gridCol w="1015851">
                  <a:extLst>
                    <a:ext uri="{9D8B030D-6E8A-4147-A177-3AD203B41FA5}">
                      <a16:colId xmlns:a16="http://schemas.microsoft.com/office/drawing/2014/main" val="95482150"/>
                    </a:ext>
                  </a:extLst>
                </a:gridCol>
                <a:gridCol w="7829023">
                  <a:extLst>
                    <a:ext uri="{9D8B030D-6E8A-4147-A177-3AD203B41FA5}">
                      <a16:colId xmlns:a16="http://schemas.microsoft.com/office/drawing/2014/main" val="4101303538"/>
                    </a:ext>
                  </a:extLst>
                </a:gridCol>
                <a:gridCol w="2719745">
                  <a:extLst>
                    <a:ext uri="{9D8B030D-6E8A-4147-A177-3AD203B41FA5}">
                      <a16:colId xmlns:a16="http://schemas.microsoft.com/office/drawing/2014/main" val="3436587660"/>
                    </a:ext>
                  </a:extLst>
                </a:gridCol>
              </a:tblGrid>
              <a:tr h="283496">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8977895"/>
                  </a:ext>
                </a:extLst>
              </a:tr>
              <a:tr h="1546344">
                <a:tc>
                  <a:txBody>
                    <a:bodyPr/>
                    <a:lstStyle/>
                    <a:p>
                      <a:pPr algn="ctr"/>
                      <a:r>
                        <a:rPr lang="en-GB" sz="1800">
                          <a:effectLst/>
                          <a:latin typeface="Avenir Next LT Pro" panose="020B0504020202020204" pitchFamily="34" charset="0"/>
                          <a:cs typeface="Arial" panose="020B0604020202020204" pitchFamily="34" charset="0"/>
                        </a:rPr>
                        <a:t>6</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fontAlgn="base"/>
                      <a:r>
                        <a:rPr lang="en-GB" sz="1800" dirty="0">
                          <a:effectLst/>
                          <a:latin typeface="Avenir Next LT Pro" panose="020B0504020202020204" pitchFamily="34" charset="0"/>
                          <a:cs typeface="Arial" panose="020B0604020202020204" pitchFamily="34" charset="0"/>
                        </a:rPr>
                        <a:t>Develop and deliver culturally sensitive targeted community-based campaigns to promote healthy behaviours with a specific focus on women’s health needs.</a:t>
                      </a:r>
                      <a:endParaRPr lang="en-GB" sz="18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Birmingham Public Health with relevant service providers and community partners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11530089"/>
                  </a:ext>
                </a:extLst>
              </a:tr>
              <a:tr h="618537">
                <a:tc>
                  <a:txBody>
                    <a:bodyPr/>
                    <a:lstStyle/>
                    <a:p>
                      <a:pPr algn="ctr"/>
                      <a:r>
                        <a:rPr lang="en-GB" sz="1800">
                          <a:effectLst/>
                          <a:latin typeface="Avenir Next LT Pro" panose="020B0504020202020204" pitchFamily="34" charset="0"/>
                          <a:cs typeface="Arial" panose="020B0604020202020204" pitchFamily="34" charset="0"/>
                        </a:rPr>
                        <a:t>7</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fontAlgn="base"/>
                      <a:r>
                        <a:rPr lang="en-GB" sz="1800" dirty="0">
                          <a:effectLst/>
                          <a:latin typeface="Avenir Next LT Pro" panose="020B0504020202020204" pitchFamily="34" charset="0"/>
                          <a:cs typeface="Arial" panose="020B0604020202020204" pitchFamily="34" charset="0"/>
                        </a:rPr>
                        <a:t>Raise awareness of available support and continue to encourage the take up of health checks with a specific focus on women’s health needs.</a:t>
                      </a:r>
                      <a:endParaRPr lang="en-GB" sz="1800" dirty="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dirty="0">
                          <a:effectLst/>
                          <a:latin typeface="Avenir Next LT Pro" panose="020B0504020202020204" pitchFamily="34" charset="0"/>
                          <a:cs typeface="Arial" panose="020B0604020202020204" pitchFamily="34" charset="0"/>
                        </a:rPr>
                        <a:t>Birmingham Public Health</a:t>
                      </a:r>
                      <a:endParaRPr lang="en-GB" sz="1800" dirty="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3020211"/>
                  </a:ext>
                </a:extLst>
              </a:tr>
            </a:tbl>
          </a:graphicData>
        </a:graphic>
      </p:graphicFrame>
      <p:sp>
        <p:nvSpPr>
          <p:cNvPr id="6" name="TextBox 5" descr="RECOMMENDATIONS Theme 2: Cardiovascular Disease &amp; Coronary Heart Disease &#10;">
            <a:extLst>
              <a:ext uri="{FF2B5EF4-FFF2-40B4-BE49-F238E27FC236}">
                <a16:creationId xmlns:a16="http://schemas.microsoft.com/office/drawing/2014/main" id="{6C707905-9D78-7DC0-EE43-6D2CBD23CCA7}"/>
              </a:ext>
            </a:extLst>
          </p:cNvPr>
          <p:cNvSpPr txBox="1"/>
          <p:nvPr/>
        </p:nvSpPr>
        <p:spPr>
          <a:xfrm>
            <a:off x="313689" y="396221"/>
            <a:ext cx="9756645"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2: CARDIOVASCULAR DISEASE &amp; CORONARY HEART DISEASE </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7" name="TextBox 6" descr="RECOMMENDATIONS Theme 2: Cardiovascular Disease &amp; Coronary Heart Disease &#10;">
            <a:extLst>
              <a:ext uri="{FF2B5EF4-FFF2-40B4-BE49-F238E27FC236}">
                <a16:creationId xmlns:a16="http://schemas.microsoft.com/office/drawing/2014/main" id="{0CA958B6-C6DF-1066-FEB9-3E97D3002DC5}"/>
              </a:ext>
            </a:extLst>
          </p:cNvPr>
          <p:cNvSpPr txBox="1"/>
          <p:nvPr/>
        </p:nvSpPr>
        <p:spPr>
          <a:xfrm>
            <a:off x="313688" y="2751892"/>
            <a:ext cx="8343438"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3: LIFESTYLE AND PREVENTABLE </a:t>
            </a:r>
            <a:r>
              <a:rPr lang="en-GB" sz="2000" b="1">
                <a:solidFill>
                  <a:srgbClr val="D20072"/>
                </a:solidFill>
                <a:latin typeface="Arial Nova Cond" panose="020B0506020202020204" pitchFamily="34" charset="0"/>
                <a:cs typeface="Arial" panose="020B0604020202020204" pitchFamily="34" charset="0"/>
              </a:rPr>
              <a:t>R</a:t>
            </a:r>
            <a:r>
              <a:rPr lang="en-GB" sz="2000" b="1">
                <a:solidFill>
                  <a:srgbClr val="D20072"/>
                </a:solidFill>
                <a:effectLst/>
                <a:latin typeface="Arial Nova Cond" panose="020B0506020202020204" pitchFamily="34" charset="0"/>
                <a:cs typeface="Arial" panose="020B0604020202020204" pitchFamily="34" charset="0"/>
              </a:rPr>
              <a:t>ISK </a:t>
            </a:r>
            <a:r>
              <a:rPr lang="en-GB" sz="2000" b="1">
                <a:solidFill>
                  <a:srgbClr val="D20072"/>
                </a:solidFill>
                <a:latin typeface="Arial Nova Cond" panose="020B0506020202020204" pitchFamily="34" charset="0"/>
                <a:cs typeface="Arial" panose="020B0604020202020204" pitchFamily="34" charset="0"/>
              </a:rPr>
              <a:t>F</a:t>
            </a:r>
            <a:r>
              <a:rPr lang="en-GB" sz="2000" b="1">
                <a:solidFill>
                  <a:srgbClr val="D20072"/>
                </a:solidFill>
                <a:effectLst/>
                <a:latin typeface="Arial Nova Cond" panose="020B0506020202020204" pitchFamily="34" charset="0"/>
                <a:cs typeface="Arial" panose="020B0604020202020204" pitchFamily="34" charset="0"/>
              </a:rPr>
              <a:t>ACTORS</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2" name="Title 1">
            <a:extLst>
              <a:ext uri="{FF2B5EF4-FFF2-40B4-BE49-F238E27FC236}">
                <a16:creationId xmlns:a16="http://schemas.microsoft.com/office/drawing/2014/main" id="{AA7B5A3C-1DD4-CCCB-6522-C5326D7FE96B}"/>
              </a:ext>
            </a:extLst>
          </p:cNvPr>
          <p:cNvSpPr>
            <a:spLocks noGrp="1"/>
          </p:cNvSpPr>
          <p:nvPr>
            <p:ph type="title"/>
          </p:nvPr>
        </p:nvSpPr>
        <p:spPr>
          <a:xfrm>
            <a:off x="700286" y="-905744"/>
            <a:ext cx="9464748" cy="846987"/>
          </a:xfrm>
        </p:spPr>
        <p:txBody>
          <a:bodyPr>
            <a:noAutofit/>
          </a:bodyPr>
          <a:lstStyle/>
          <a:p>
            <a:r>
              <a:rPr lang="en-GB" sz="2000"/>
              <a:t>RECOMMENDATIONS: CARDIOVASCULAR DISEASE &amp; CORONARY HEART DISEASE THEME and LIFESTYLE AND PREVENTABLE RISK FACTORS</a:t>
            </a:r>
          </a:p>
        </p:txBody>
      </p:sp>
    </p:spTree>
    <p:extLst>
      <p:ext uri="{BB962C8B-B14F-4D97-AF65-F5344CB8AC3E}">
        <p14:creationId xmlns:p14="http://schemas.microsoft.com/office/powerpoint/2010/main" val="2955523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mental health ">
            <a:extLst>
              <a:ext uri="{FF2B5EF4-FFF2-40B4-BE49-F238E27FC236}">
                <a16:creationId xmlns:a16="http://schemas.microsoft.com/office/drawing/2014/main" id="{4886BAE7-1240-A0E5-9893-7217E89AB95B}"/>
              </a:ext>
            </a:extLst>
          </p:cNvPr>
          <p:cNvGraphicFramePr>
            <a:graphicFrameLocks noGrp="1"/>
          </p:cNvGraphicFramePr>
          <p:nvPr>
            <p:extLst>
              <p:ext uri="{D42A27DB-BD31-4B8C-83A1-F6EECF244321}">
                <p14:modId xmlns:p14="http://schemas.microsoft.com/office/powerpoint/2010/main" val="3752536411"/>
              </p:ext>
            </p:extLst>
          </p:nvPr>
        </p:nvGraphicFramePr>
        <p:xfrm>
          <a:off x="342265" y="795179"/>
          <a:ext cx="11507470" cy="4848415"/>
        </p:xfrm>
        <a:graphic>
          <a:graphicData uri="http://schemas.openxmlformats.org/drawingml/2006/table">
            <a:tbl>
              <a:tblPr firstRow="1" firstCol="1" bandRow="1">
                <a:tableStyleId>{5C22544A-7EE6-4342-B048-85BDC9FD1C3A}</a:tableStyleId>
              </a:tblPr>
              <a:tblGrid>
                <a:gridCol w="1010831">
                  <a:extLst>
                    <a:ext uri="{9D8B030D-6E8A-4147-A177-3AD203B41FA5}">
                      <a16:colId xmlns:a16="http://schemas.microsoft.com/office/drawing/2014/main" val="2021721948"/>
                    </a:ext>
                  </a:extLst>
                </a:gridCol>
                <a:gridCol w="8048714">
                  <a:extLst>
                    <a:ext uri="{9D8B030D-6E8A-4147-A177-3AD203B41FA5}">
                      <a16:colId xmlns:a16="http://schemas.microsoft.com/office/drawing/2014/main" val="352337615"/>
                    </a:ext>
                  </a:extLst>
                </a:gridCol>
                <a:gridCol w="2447925">
                  <a:extLst>
                    <a:ext uri="{9D8B030D-6E8A-4147-A177-3AD203B41FA5}">
                      <a16:colId xmlns:a16="http://schemas.microsoft.com/office/drawing/2014/main" val="3708195974"/>
                    </a:ext>
                  </a:extLst>
                </a:gridCol>
              </a:tblGrid>
              <a:tr h="492601">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Details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21825506"/>
                  </a:ext>
                </a:extLst>
              </a:tr>
              <a:tr h="1224292">
                <a:tc>
                  <a:txBody>
                    <a:bodyPr/>
                    <a:lstStyle/>
                    <a:p>
                      <a:pPr algn="ctr"/>
                      <a:r>
                        <a:rPr lang="en-GB" sz="1800">
                          <a:effectLst/>
                          <a:latin typeface="Avenir Next LT Pro" panose="020B0504020202020204" pitchFamily="34" charset="0"/>
                          <a:cs typeface="Arial" panose="020B0604020202020204" pitchFamily="34" charset="0"/>
                        </a:rPr>
                        <a:t>8</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fontAlgn="base"/>
                      <a:r>
                        <a:rPr lang="en-GB" sz="1800">
                          <a:effectLst/>
                          <a:latin typeface="Avenir Next LT Pro" panose="020B0504020202020204" pitchFamily="34" charset="0"/>
                          <a:cs typeface="Arial" panose="020B0604020202020204" pitchFamily="34" charset="0"/>
                        </a:rPr>
                        <a:t>Develop a greater insight into Birmingham women’s mental health and promote a gender-based and culturally competent approach to service delivery and mental health practice, focused on prevention and early intervention.</a:t>
                      </a:r>
                      <a:endParaRPr lang="en-GB" sz="180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 Mental Health Provider Collaborative</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6503886"/>
                  </a:ext>
                </a:extLst>
              </a:tr>
              <a:tr h="2033258">
                <a:tc>
                  <a:txBody>
                    <a:bodyPr/>
                    <a:lstStyle/>
                    <a:p>
                      <a:pPr algn="ctr"/>
                      <a:r>
                        <a:rPr lang="en-GB" sz="1800">
                          <a:effectLst/>
                          <a:latin typeface="Avenir Next LT Pro" panose="020B0504020202020204" pitchFamily="34" charset="0"/>
                          <a:cs typeface="Arial" panose="020B0604020202020204" pitchFamily="34" charset="0"/>
                        </a:rPr>
                        <a:t>9</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en-GB" sz="1800">
                          <a:effectLst/>
                          <a:latin typeface="Avenir Next LT Pro" panose="020B0504020202020204" pitchFamily="34" charset="0"/>
                          <a:cs typeface="Arial" panose="020B0604020202020204" pitchFamily="34" charset="0"/>
                        </a:rPr>
                        <a:t>Work with the local LGBT+ organisations and the lesbian communities themselves to develop accessible wellbeing resources to address low level mental health needs and promote pathways to addressing more complex needs around self-harm, suicide and eating disorders within these communities. This work needs to be incorporated into the local suicide prevention programme.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 Mental Health Provider Collaborative</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1267855"/>
                  </a:ext>
                </a:extLst>
              </a:tr>
              <a:tr h="1098264">
                <a:tc>
                  <a:txBody>
                    <a:bodyPr/>
                    <a:lstStyle/>
                    <a:p>
                      <a:pPr algn="ctr"/>
                      <a:r>
                        <a:rPr lang="en-GB" sz="1800">
                          <a:effectLst/>
                          <a:latin typeface="Avenir Next LT Pro" panose="020B0504020202020204" pitchFamily="34" charset="0"/>
                          <a:cs typeface="Arial" panose="020B0604020202020204" pitchFamily="34" charset="0"/>
                        </a:rPr>
                        <a:t>10</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fontAlgn="base"/>
                      <a:r>
                        <a:rPr lang="en-GB" sz="1800">
                          <a:effectLst/>
                          <a:latin typeface="Avenir Next LT Pro" panose="020B0504020202020204" pitchFamily="34" charset="0"/>
                          <a:cs typeface="Arial" panose="020B0604020202020204" pitchFamily="34" charset="0"/>
                        </a:rPr>
                        <a:t>Strengthen direct referral routes to specialist mental health services for women from inclusion health groups, women with disabilities and lesbian/ bi-sexual women and girls.</a:t>
                      </a:r>
                      <a:endParaRPr lang="en-GB" sz="180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81127942"/>
                  </a:ext>
                </a:extLst>
              </a:tr>
            </a:tbl>
          </a:graphicData>
        </a:graphic>
      </p:graphicFrame>
      <p:sp>
        <p:nvSpPr>
          <p:cNvPr id="5" name="TextBox 4" descr="RECOMMENDATIONS Theme 4: Mental Health&#10;">
            <a:extLst>
              <a:ext uri="{FF2B5EF4-FFF2-40B4-BE49-F238E27FC236}">
                <a16:creationId xmlns:a16="http://schemas.microsoft.com/office/drawing/2014/main" id="{93767DFF-4FF4-ACF8-DA68-C6199137CB3E}"/>
              </a:ext>
            </a:extLst>
          </p:cNvPr>
          <p:cNvSpPr txBox="1"/>
          <p:nvPr/>
        </p:nvSpPr>
        <p:spPr>
          <a:xfrm>
            <a:off x="342265" y="262978"/>
            <a:ext cx="5296899"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4: MENTAL HEALTH</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2" name="Title 1">
            <a:extLst>
              <a:ext uri="{FF2B5EF4-FFF2-40B4-BE49-F238E27FC236}">
                <a16:creationId xmlns:a16="http://schemas.microsoft.com/office/drawing/2014/main" id="{A898DA99-E3EA-95B7-9411-7B2877E10C35}"/>
              </a:ext>
            </a:extLst>
          </p:cNvPr>
          <p:cNvSpPr>
            <a:spLocks noGrp="1"/>
          </p:cNvSpPr>
          <p:nvPr>
            <p:ph type="title"/>
          </p:nvPr>
        </p:nvSpPr>
        <p:spPr>
          <a:xfrm>
            <a:off x="560520" y="-1088626"/>
            <a:ext cx="9464748" cy="846987"/>
          </a:xfrm>
        </p:spPr>
        <p:txBody>
          <a:bodyPr>
            <a:normAutofit/>
          </a:bodyPr>
          <a:lstStyle/>
          <a:p>
            <a:r>
              <a:rPr lang="en-GB" sz="2400"/>
              <a:t>Recommendations: Mental Health theme</a:t>
            </a:r>
          </a:p>
        </p:txBody>
      </p:sp>
    </p:spTree>
    <p:extLst>
      <p:ext uri="{BB962C8B-B14F-4D97-AF65-F5344CB8AC3E}">
        <p14:creationId xmlns:p14="http://schemas.microsoft.com/office/powerpoint/2010/main" val="371136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sexual health">
            <a:extLst>
              <a:ext uri="{FF2B5EF4-FFF2-40B4-BE49-F238E27FC236}">
                <a16:creationId xmlns:a16="http://schemas.microsoft.com/office/drawing/2014/main" id="{7C483A18-72BC-1F54-1F30-E7230E664F70}"/>
              </a:ext>
            </a:extLst>
          </p:cNvPr>
          <p:cNvGraphicFramePr>
            <a:graphicFrameLocks noGrp="1"/>
          </p:cNvGraphicFramePr>
          <p:nvPr>
            <p:extLst>
              <p:ext uri="{D42A27DB-BD31-4B8C-83A1-F6EECF244321}">
                <p14:modId xmlns:p14="http://schemas.microsoft.com/office/powerpoint/2010/main" val="2131706095"/>
              </p:ext>
            </p:extLst>
          </p:nvPr>
        </p:nvGraphicFramePr>
        <p:xfrm>
          <a:off x="351155" y="1050226"/>
          <a:ext cx="11469369" cy="1961007"/>
        </p:xfrm>
        <a:graphic>
          <a:graphicData uri="http://schemas.openxmlformats.org/drawingml/2006/table">
            <a:tbl>
              <a:tblPr firstRow="1" firstCol="1" bandRow="1">
                <a:tableStyleId>{5C22544A-7EE6-4342-B048-85BDC9FD1C3A}</a:tableStyleId>
              </a:tblPr>
              <a:tblGrid>
                <a:gridCol w="1007484">
                  <a:extLst>
                    <a:ext uri="{9D8B030D-6E8A-4147-A177-3AD203B41FA5}">
                      <a16:colId xmlns:a16="http://schemas.microsoft.com/office/drawing/2014/main" val="2135382943"/>
                    </a:ext>
                  </a:extLst>
                </a:gridCol>
                <a:gridCol w="7764541">
                  <a:extLst>
                    <a:ext uri="{9D8B030D-6E8A-4147-A177-3AD203B41FA5}">
                      <a16:colId xmlns:a16="http://schemas.microsoft.com/office/drawing/2014/main" val="2829213617"/>
                    </a:ext>
                  </a:extLst>
                </a:gridCol>
                <a:gridCol w="2697344">
                  <a:extLst>
                    <a:ext uri="{9D8B030D-6E8A-4147-A177-3AD203B41FA5}">
                      <a16:colId xmlns:a16="http://schemas.microsoft.com/office/drawing/2014/main" val="1293111884"/>
                    </a:ext>
                  </a:extLst>
                </a:gridCol>
              </a:tblGrid>
              <a:tr h="201653">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71063149"/>
                  </a:ext>
                </a:extLst>
              </a:tr>
              <a:tr h="604958">
                <a:tc>
                  <a:txBody>
                    <a:bodyPr/>
                    <a:lstStyle/>
                    <a:p>
                      <a:pPr algn="ctr"/>
                      <a:r>
                        <a:rPr lang="en-GB" sz="1800">
                          <a:effectLst/>
                          <a:latin typeface="Avenir Next LT Pro" panose="020B0504020202020204" pitchFamily="34" charset="0"/>
                          <a:cs typeface="Arial" panose="020B0604020202020204" pitchFamily="34" charset="0"/>
                        </a:rPr>
                        <a:t>11</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tabLst>
                          <a:tab pos="330835" algn="l"/>
                          <a:tab pos="1560830" algn="l"/>
                        </a:tabLst>
                      </a:pPr>
                      <a:r>
                        <a:rPr lang="en-GB" sz="1800">
                          <a:effectLst/>
                          <a:latin typeface="Avenir Next LT Pro" panose="020B0504020202020204" pitchFamily="34" charset="0"/>
                          <a:cs typeface="Arial" panose="020B0604020202020204" pitchFamily="34" charset="0"/>
                        </a:rPr>
                        <a:t>Collaborate with the education sector to develop culturally competent messages, resources and services to improve sexual health outcomes amongst young women.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Sexual and reproductive health service providers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34145329"/>
                  </a:ext>
                </a:extLst>
              </a:tr>
              <a:tr h="637803">
                <a:tc>
                  <a:txBody>
                    <a:bodyPr/>
                    <a:lstStyle/>
                    <a:p>
                      <a:pPr algn="ctr"/>
                      <a:r>
                        <a:rPr lang="en-GB" sz="1800">
                          <a:effectLst/>
                          <a:latin typeface="Avenir Next LT Pro" panose="020B0504020202020204" pitchFamily="34" charset="0"/>
                          <a:cs typeface="Arial" panose="020B0604020202020204" pitchFamily="34" charset="0"/>
                        </a:rPr>
                        <a:t>12</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Conduct a deep dive research to explore reasons behind repeat abortions, particularly in lesbian and bisexual, and vulnerable women, and explore tailored targeted interventions that can prevent them.</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NHSE</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77196702"/>
                  </a:ext>
                </a:extLst>
              </a:tr>
            </a:tbl>
          </a:graphicData>
        </a:graphic>
      </p:graphicFrame>
      <p:graphicFrame>
        <p:nvGraphicFramePr>
          <p:cNvPr id="5" name="Table 4" descr="Recommendations belonging to the theme of menstrual health">
            <a:extLst>
              <a:ext uri="{FF2B5EF4-FFF2-40B4-BE49-F238E27FC236}">
                <a16:creationId xmlns:a16="http://schemas.microsoft.com/office/drawing/2014/main" id="{A3A1930F-F3EB-AC9D-2ABA-97B8C468AEF9}"/>
              </a:ext>
            </a:extLst>
          </p:cNvPr>
          <p:cNvGraphicFramePr>
            <a:graphicFrameLocks noGrp="1"/>
          </p:cNvGraphicFramePr>
          <p:nvPr>
            <p:extLst>
              <p:ext uri="{D42A27DB-BD31-4B8C-83A1-F6EECF244321}">
                <p14:modId xmlns:p14="http://schemas.microsoft.com/office/powerpoint/2010/main" val="555363625"/>
              </p:ext>
            </p:extLst>
          </p:nvPr>
        </p:nvGraphicFramePr>
        <p:xfrm>
          <a:off x="351154" y="3732688"/>
          <a:ext cx="11469369" cy="1595994"/>
        </p:xfrm>
        <a:graphic>
          <a:graphicData uri="http://schemas.openxmlformats.org/drawingml/2006/table">
            <a:tbl>
              <a:tblPr firstRow="1" firstCol="1" bandRow="1">
                <a:tableStyleId>{5C22544A-7EE6-4342-B048-85BDC9FD1C3A}</a:tableStyleId>
              </a:tblPr>
              <a:tblGrid>
                <a:gridCol w="1007484">
                  <a:extLst>
                    <a:ext uri="{9D8B030D-6E8A-4147-A177-3AD203B41FA5}">
                      <a16:colId xmlns:a16="http://schemas.microsoft.com/office/drawing/2014/main" val="1202769398"/>
                    </a:ext>
                  </a:extLst>
                </a:gridCol>
                <a:gridCol w="7764541">
                  <a:extLst>
                    <a:ext uri="{9D8B030D-6E8A-4147-A177-3AD203B41FA5}">
                      <a16:colId xmlns:a16="http://schemas.microsoft.com/office/drawing/2014/main" val="3285163641"/>
                    </a:ext>
                  </a:extLst>
                </a:gridCol>
                <a:gridCol w="2697344">
                  <a:extLst>
                    <a:ext uri="{9D8B030D-6E8A-4147-A177-3AD203B41FA5}">
                      <a16:colId xmlns:a16="http://schemas.microsoft.com/office/drawing/2014/main" val="30982874"/>
                    </a:ext>
                  </a:extLst>
                </a:gridCol>
              </a:tblGrid>
              <a:tr h="319199">
                <a:tc>
                  <a:txBody>
                    <a:bodyPr/>
                    <a:lstStyle/>
                    <a:p>
                      <a:r>
                        <a:rPr lang="en-GB" sz="1800">
                          <a:effectLst/>
                          <a:latin typeface="Arial" panose="020B0604020202020204" pitchFamily="34" charset="0"/>
                          <a:cs typeface="Arial" panose="020B0604020202020204" pitchFamily="34" charset="0"/>
                        </a:rPr>
                        <a:t>Ref # </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05033941"/>
                  </a:ext>
                </a:extLst>
              </a:tr>
              <a:tr h="1276795">
                <a:tc>
                  <a:txBody>
                    <a:bodyPr/>
                    <a:lstStyle/>
                    <a:p>
                      <a:pPr algn="ctr"/>
                      <a:r>
                        <a:rPr lang="en-GB" sz="1800">
                          <a:effectLst/>
                          <a:latin typeface="Arial" panose="020B0604020202020204" pitchFamily="34" charset="0"/>
                          <a:cs typeface="Arial" panose="020B0604020202020204" pitchFamily="34" charset="0"/>
                        </a:rPr>
                        <a:t>13</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spcAft>
                          <a:spcPts val="600"/>
                        </a:spcAft>
                      </a:pPr>
                      <a:r>
                        <a:rPr lang="en-GB" sz="1800">
                          <a:effectLst/>
                          <a:latin typeface="Avenir Next LT Pro" panose="020B0504020202020204" pitchFamily="34" charset="0"/>
                          <a:cs typeface="Arial" panose="020B0604020202020204" pitchFamily="34" charset="0"/>
                        </a:rPr>
                        <a:t>Support the education settings in raising awareness of menstrual health and support amongst children and young people to reduce stigma associated with periods, period poverty, absenteeism related to menstrual health and improve young females’ wellbeing.</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Children and Families Directorate and Education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2890612"/>
                  </a:ext>
                </a:extLst>
              </a:tr>
            </a:tbl>
          </a:graphicData>
        </a:graphic>
      </p:graphicFrame>
      <p:sp>
        <p:nvSpPr>
          <p:cNvPr id="2" name="TextBox 1" descr="RECOMMENDATIONS Theme 5: Sexual Health&#10;">
            <a:extLst>
              <a:ext uri="{FF2B5EF4-FFF2-40B4-BE49-F238E27FC236}">
                <a16:creationId xmlns:a16="http://schemas.microsoft.com/office/drawing/2014/main" id="{02C37415-87D0-359E-CB51-BAE0B38F443F}"/>
              </a:ext>
            </a:extLst>
          </p:cNvPr>
          <p:cNvSpPr txBox="1"/>
          <p:nvPr/>
        </p:nvSpPr>
        <p:spPr>
          <a:xfrm>
            <a:off x="351154" y="503993"/>
            <a:ext cx="5258491"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5: SEXUAL HEALTH</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3" name="TextBox 2" descr="RECOMMENDATIONS Theme 6: Menstrual Health&#10;">
            <a:extLst>
              <a:ext uri="{FF2B5EF4-FFF2-40B4-BE49-F238E27FC236}">
                <a16:creationId xmlns:a16="http://schemas.microsoft.com/office/drawing/2014/main" id="{933EA7FD-0AF0-8AAE-0F50-C17F0397F336}"/>
              </a:ext>
            </a:extLst>
          </p:cNvPr>
          <p:cNvSpPr txBox="1"/>
          <p:nvPr/>
        </p:nvSpPr>
        <p:spPr>
          <a:xfrm>
            <a:off x="351154" y="3218912"/>
            <a:ext cx="5751767"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6: MENSTRUAL HEALTH</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6" name="Title 5">
            <a:extLst>
              <a:ext uri="{FF2B5EF4-FFF2-40B4-BE49-F238E27FC236}">
                <a16:creationId xmlns:a16="http://schemas.microsoft.com/office/drawing/2014/main" id="{2541D14C-A62D-B50B-2D1C-CB81AED619A5}"/>
              </a:ext>
            </a:extLst>
          </p:cNvPr>
          <p:cNvSpPr>
            <a:spLocks noGrp="1"/>
          </p:cNvSpPr>
          <p:nvPr>
            <p:ph type="title"/>
          </p:nvPr>
        </p:nvSpPr>
        <p:spPr>
          <a:xfrm>
            <a:off x="793924" y="-846987"/>
            <a:ext cx="9464748" cy="846987"/>
          </a:xfrm>
        </p:spPr>
        <p:txBody>
          <a:bodyPr>
            <a:noAutofit/>
          </a:bodyPr>
          <a:lstStyle/>
          <a:p>
            <a:r>
              <a:rPr lang="en-GB" sz="2000"/>
              <a:t>Recommendations: Sexual Health Theme and Menstrual Health Theme</a:t>
            </a:r>
          </a:p>
        </p:txBody>
      </p:sp>
    </p:spTree>
    <p:extLst>
      <p:ext uri="{BB962C8B-B14F-4D97-AF65-F5344CB8AC3E}">
        <p14:creationId xmlns:p14="http://schemas.microsoft.com/office/powerpoint/2010/main" val="1684885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reproductive health">
            <a:extLst>
              <a:ext uri="{FF2B5EF4-FFF2-40B4-BE49-F238E27FC236}">
                <a16:creationId xmlns:a16="http://schemas.microsoft.com/office/drawing/2014/main" id="{A8263700-1409-46CC-A630-B5DEB2551161}"/>
              </a:ext>
            </a:extLst>
          </p:cNvPr>
          <p:cNvGraphicFramePr>
            <a:graphicFrameLocks noGrp="1"/>
          </p:cNvGraphicFramePr>
          <p:nvPr>
            <p:extLst>
              <p:ext uri="{D42A27DB-BD31-4B8C-83A1-F6EECF244321}">
                <p14:modId xmlns:p14="http://schemas.microsoft.com/office/powerpoint/2010/main" val="154722774"/>
              </p:ext>
            </p:extLst>
          </p:nvPr>
        </p:nvGraphicFramePr>
        <p:xfrm>
          <a:off x="285622" y="705332"/>
          <a:ext cx="11620756" cy="5208877"/>
        </p:xfrm>
        <a:graphic>
          <a:graphicData uri="http://schemas.openxmlformats.org/drawingml/2006/table">
            <a:tbl>
              <a:tblPr firstRow="1" firstCol="1" bandRow="1">
                <a:tableStyleId>{5C22544A-7EE6-4342-B048-85BDC9FD1C3A}</a:tableStyleId>
              </a:tblPr>
              <a:tblGrid>
                <a:gridCol w="1020781">
                  <a:extLst>
                    <a:ext uri="{9D8B030D-6E8A-4147-A177-3AD203B41FA5}">
                      <a16:colId xmlns:a16="http://schemas.microsoft.com/office/drawing/2014/main" val="2103570049"/>
                    </a:ext>
                  </a:extLst>
                </a:gridCol>
                <a:gridCol w="8618832">
                  <a:extLst>
                    <a:ext uri="{9D8B030D-6E8A-4147-A177-3AD203B41FA5}">
                      <a16:colId xmlns:a16="http://schemas.microsoft.com/office/drawing/2014/main" val="1034740178"/>
                    </a:ext>
                  </a:extLst>
                </a:gridCol>
                <a:gridCol w="1981143">
                  <a:extLst>
                    <a:ext uri="{9D8B030D-6E8A-4147-A177-3AD203B41FA5}">
                      <a16:colId xmlns:a16="http://schemas.microsoft.com/office/drawing/2014/main" val="2590372371"/>
                    </a:ext>
                  </a:extLst>
                </a:gridCol>
              </a:tblGrid>
              <a:tr h="270646">
                <a:tc>
                  <a:txBody>
                    <a:bodyPr/>
                    <a:lstStyle/>
                    <a:p>
                      <a:r>
                        <a:rPr lang="en-GB" sz="1600">
                          <a:effectLst/>
                          <a:latin typeface="Avenir Next LT Pro" panose="020B0504020202020204" pitchFamily="34" charset="0"/>
                          <a:cs typeface="Arial" panose="020B0604020202020204" pitchFamily="34" charset="0"/>
                        </a:rPr>
                        <a:t>Ref # </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Recommendation</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Lead Organisation(s)</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extLst>
                  <a:ext uri="{0D108BD9-81ED-4DB2-BD59-A6C34878D82A}">
                    <a16:rowId xmlns:a16="http://schemas.microsoft.com/office/drawing/2014/main" val="1442710003"/>
                  </a:ext>
                </a:extLst>
              </a:tr>
              <a:tr h="1919122">
                <a:tc>
                  <a:txBody>
                    <a:bodyPr/>
                    <a:lstStyle/>
                    <a:p>
                      <a:pPr algn="ctr"/>
                      <a:r>
                        <a:rPr lang="en-GB" sz="1600">
                          <a:effectLst/>
                          <a:latin typeface="Avenir Next LT Pro" panose="020B0504020202020204" pitchFamily="34" charset="0"/>
                          <a:cs typeface="Arial" panose="020B0604020202020204" pitchFamily="34" charset="0"/>
                        </a:rPr>
                        <a:t>14</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pPr algn="just"/>
                      <a:r>
                        <a:rPr lang="en-GB" sz="1600">
                          <a:effectLst/>
                          <a:latin typeface="Avenir Next LT Pro" panose="020B0504020202020204" pitchFamily="34" charset="0"/>
                          <a:cs typeface="Arial" panose="020B0604020202020204" pitchFamily="34" charset="0"/>
                        </a:rPr>
                        <a:t>Co-produce robust training and performance framework for community midwives, nurses, and local hospitals to address poor quality of ante- and post-natal care for women, particularly disadvantaged women and those from ethnic communities. The framework should include cultural awareness and humility, learning from lived experience, awareness of inclusion practices and policies, awareness of trauma caused by racism and discrimination and how to deliver sensitive care. Healthcare professionals who serve the most socially deprived areas of Birmingham with a larger ethnic population should be prioritised (e.g., Heartlands Hospital). </a:t>
                      </a:r>
                    </a:p>
                    <a:p>
                      <a:pPr algn="just"/>
                      <a:r>
                        <a:rPr lang="en-GB" sz="1600">
                          <a:effectLst/>
                          <a:latin typeface="Avenir Next LT Pro" panose="020B0504020202020204" pitchFamily="34" charset="0"/>
                          <a:cs typeface="Arial" panose="020B0604020202020204" pitchFamily="34" charset="0"/>
                        </a:rPr>
                        <a:t> </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BSol ICS with communities of experience</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extLst>
                  <a:ext uri="{0D108BD9-81ED-4DB2-BD59-A6C34878D82A}">
                    <a16:rowId xmlns:a16="http://schemas.microsoft.com/office/drawing/2014/main" val="795919357"/>
                  </a:ext>
                </a:extLst>
              </a:tr>
              <a:tr h="740655">
                <a:tc>
                  <a:txBody>
                    <a:bodyPr/>
                    <a:lstStyle/>
                    <a:p>
                      <a:pPr algn="ctr"/>
                      <a:r>
                        <a:rPr lang="en-GB" sz="1600">
                          <a:effectLst/>
                          <a:latin typeface="Avenir Next LT Pro" panose="020B0504020202020204" pitchFamily="34" charset="0"/>
                          <a:cs typeface="Arial" panose="020B0604020202020204" pitchFamily="34" charset="0"/>
                        </a:rPr>
                        <a:t>15</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pPr algn="just"/>
                      <a:r>
                        <a:rPr lang="en-GB" sz="1600">
                          <a:effectLst/>
                          <a:latin typeface="Avenir Next LT Pro" panose="020B0504020202020204" pitchFamily="34" charset="0"/>
                          <a:cs typeface="Arial" panose="020B0604020202020204" pitchFamily="34" charset="0"/>
                        </a:rPr>
                        <a:t>Improve data collection by specific ethnicity in maternity and early years services, so that the unique needs of specific ethnic and inclusion health groups can be further explored and considered to improve quality of care.</a:t>
                      </a:r>
                    </a:p>
                    <a:p>
                      <a:pPr algn="just"/>
                      <a:r>
                        <a:rPr lang="en-GB" sz="1600">
                          <a:effectLst/>
                          <a:latin typeface="Avenir Next LT Pro" panose="020B0504020202020204" pitchFamily="34" charset="0"/>
                          <a:cs typeface="Arial" panose="020B0604020202020204" pitchFamily="34" charset="0"/>
                        </a:rPr>
                        <a:t> </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LMNS (BSol ICS)</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extLst>
                  <a:ext uri="{0D108BD9-81ED-4DB2-BD59-A6C34878D82A}">
                    <a16:rowId xmlns:a16="http://schemas.microsoft.com/office/drawing/2014/main" val="1638901569"/>
                  </a:ext>
                </a:extLst>
              </a:tr>
              <a:tr h="1033374">
                <a:tc>
                  <a:txBody>
                    <a:bodyPr/>
                    <a:lstStyle/>
                    <a:p>
                      <a:pPr algn="ctr"/>
                      <a:r>
                        <a:rPr lang="en-GB" sz="1600">
                          <a:effectLst/>
                          <a:latin typeface="Avenir Next LT Pro" panose="020B0504020202020204" pitchFamily="34" charset="0"/>
                          <a:cs typeface="Arial" panose="020B0604020202020204" pitchFamily="34" charset="0"/>
                        </a:rPr>
                        <a:t>16</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pPr algn="just"/>
                      <a:r>
                        <a:rPr lang="en-GB" sz="1600">
                          <a:effectLst/>
                          <a:latin typeface="Avenir Next LT Pro" panose="020B0504020202020204" pitchFamily="34" charset="0"/>
                          <a:cs typeface="Arial" panose="020B0604020202020204" pitchFamily="34" charset="0"/>
                        </a:rPr>
                        <a:t>Implement a robust monitoring and patient feedback system across ante-/ post-natal clinics and maternity services to evaluate and improve care experiences of all women, with a particular focus on care quality and outcomes for women from ethnic communities, inclusion health groups as well as Lesbian women accessing IVF services and referrals.  </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BSol ICS, Healthwatch Birmingham</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extLst>
                  <a:ext uri="{0D108BD9-81ED-4DB2-BD59-A6C34878D82A}">
                    <a16:rowId xmlns:a16="http://schemas.microsoft.com/office/drawing/2014/main" val="3580979772"/>
                  </a:ext>
                </a:extLst>
              </a:tr>
              <a:tr h="517903">
                <a:tc>
                  <a:txBody>
                    <a:bodyPr/>
                    <a:lstStyle/>
                    <a:p>
                      <a:pPr algn="ctr"/>
                      <a:r>
                        <a:rPr lang="en-GB" sz="1600">
                          <a:effectLst/>
                          <a:latin typeface="Avenir Next LT Pro" panose="020B0504020202020204" pitchFamily="34" charset="0"/>
                          <a:cs typeface="Arial" panose="020B0604020202020204" pitchFamily="34" charset="0"/>
                        </a:rPr>
                        <a:t>17</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pPr algn="just"/>
                      <a:r>
                        <a:rPr lang="en-GB" sz="1600">
                          <a:effectLst/>
                          <a:latin typeface="Avenir Next LT Pro" panose="020B0504020202020204" pitchFamily="34" charset="0"/>
                          <a:cs typeface="Arial" panose="020B0604020202020204" pitchFamily="34" charset="0"/>
                        </a:rPr>
                        <a:t>Support all women who are migrants, refugees and asylum seekers, particularly those with no access to public funds, to access appropriate care during and post pregnancy.</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tc>
                  <a:txBody>
                    <a:bodyPr/>
                    <a:lstStyle/>
                    <a:p>
                      <a:r>
                        <a:rPr lang="en-GB" sz="1600">
                          <a:effectLst/>
                          <a:latin typeface="Avenir Next LT Pro" panose="020B0504020202020204" pitchFamily="34" charset="0"/>
                          <a:cs typeface="Arial" panose="020B0604020202020204" pitchFamily="34" charset="0"/>
                        </a:rPr>
                        <a:t>GP and midwifery services</a:t>
                      </a:r>
                      <a:endParaRPr lang="en-GB" sz="1600">
                        <a:effectLst/>
                        <a:latin typeface="Avenir Next LT Pro" panose="020B0504020202020204" pitchFamily="34" charset="0"/>
                        <a:ea typeface="Calibri" panose="020F0502020204030204" pitchFamily="34" charset="0"/>
                        <a:cs typeface="Arial" panose="020B0604020202020204" pitchFamily="34" charset="0"/>
                      </a:endParaRPr>
                    </a:p>
                  </a:txBody>
                  <a:tcPr marL="51259" marR="51259" marT="0" marB="0"/>
                </a:tc>
                <a:extLst>
                  <a:ext uri="{0D108BD9-81ED-4DB2-BD59-A6C34878D82A}">
                    <a16:rowId xmlns:a16="http://schemas.microsoft.com/office/drawing/2014/main" val="2466363416"/>
                  </a:ext>
                </a:extLst>
              </a:tr>
            </a:tbl>
          </a:graphicData>
        </a:graphic>
      </p:graphicFrame>
      <p:sp>
        <p:nvSpPr>
          <p:cNvPr id="5" name="TextBox 4" descr="RECOMMENDATIONS THEME 7: REPRODUCTIVE HEALTH&#10;">
            <a:extLst>
              <a:ext uri="{FF2B5EF4-FFF2-40B4-BE49-F238E27FC236}">
                <a16:creationId xmlns:a16="http://schemas.microsoft.com/office/drawing/2014/main" id="{A1F96700-6DE0-02CB-8C87-FBFF390EBA7C}"/>
              </a:ext>
            </a:extLst>
          </p:cNvPr>
          <p:cNvSpPr txBox="1"/>
          <p:nvPr/>
        </p:nvSpPr>
        <p:spPr>
          <a:xfrm>
            <a:off x="285622" y="224075"/>
            <a:ext cx="3939989" cy="677108"/>
          </a:xfrm>
          <a:prstGeom prst="rect">
            <a:avLst/>
          </a:prstGeom>
          <a:noFill/>
        </p:spPr>
        <p:txBody>
          <a:bodyPr wrap="none" rtlCol="0">
            <a:spAutoFit/>
          </a:bodyPr>
          <a:lstStyle/>
          <a:p>
            <a:r>
              <a:rPr lang="en-GB" sz="2000" b="1">
                <a:solidFill>
                  <a:srgbClr val="D20072"/>
                </a:solidFill>
                <a:effectLst/>
                <a:latin typeface="Arial Nova Cond" panose="020B0506020202020204" pitchFamily="34" charset="0"/>
                <a:cs typeface="Arial" panose="020B0604020202020204" pitchFamily="34" charset="0"/>
              </a:rPr>
              <a:t>THEME 7: REPRODUCTIVE HEALTH</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2" name="Title 1">
            <a:extLst>
              <a:ext uri="{FF2B5EF4-FFF2-40B4-BE49-F238E27FC236}">
                <a16:creationId xmlns:a16="http://schemas.microsoft.com/office/drawing/2014/main" id="{2E0DA54F-E67D-13F1-FE11-20D2FDDA75F0}"/>
              </a:ext>
            </a:extLst>
          </p:cNvPr>
          <p:cNvSpPr>
            <a:spLocks noGrp="1"/>
          </p:cNvSpPr>
          <p:nvPr>
            <p:ph type="title"/>
          </p:nvPr>
        </p:nvSpPr>
        <p:spPr>
          <a:xfrm>
            <a:off x="671095" y="-996287"/>
            <a:ext cx="9464748" cy="846987"/>
          </a:xfrm>
        </p:spPr>
        <p:txBody>
          <a:bodyPr>
            <a:noAutofit/>
          </a:bodyPr>
          <a:lstStyle/>
          <a:p>
            <a:r>
              <a:rPr lang="en-GB" sz="1800"/>
              <a:t>Recommendations: Reproductive Health theme</a:t>
            </a:r>
          </a:p>
        </p:txBody>
      </p:sp>
    </p:spTree>
    <p:extLst>
      <p:ext uri="{BB962C8B-B14F-4D97-AF65-F5344CB8AC3E}">
        <p14:creationId xmlns:p14="http://schemas.microsoft.com/office/powerpoint/2010/main" val="2243920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menopause">
            <a:extLst>
              <a:ext uri="{FF2B5EF4-FFF2-40B4-BE49-F238E27FC236}">
                <a16:creationId xmlns:a16="http://schemas.microsoft.com/office/drawing/2014/main" id="{E86AB8A3-B4B6-F8AA-EA32-95B93DF1EB8D}"/>
              </a:ext>
            </a:extLst>
          </p:cNvPr>
          <p:cNvGraphicFramePr>
            <a:graphicFrameLocks noGrp="1"/>
          </p:cNvGraphicFramePr>
          <p:nvPr>
            <p:extLst>
              <p:ext uri="{D42A27DB-BD31-4B8C-83A1-F6EECF244321}">
                <p14:modId xmlns:p14="http://schemas.microsoft.com/office/powerpoint/2010/main" val="954288670"/>
              </p:ext>
            </p:extLst>
          </p:nvPr>
        </p:nvGraphicFramePr>
        <p:xfrm>
          <a:off x="280740" y="747571"/>
          <a:ext cx="11630519" cy="4879672"/>
        </p:xfrm>
        <a:graphic>
          <a:graphicData uri="http://schemas.openxmlformats.org/drawingml/2006/table">
            <a:tbl>
              <a:tblPr firstRow="1" firstCol="1" bandRow="1">
                <a:tableStyleId>{5C22544A-7EE6-4342-B048-85BDC9FD1C3A}</a:tableStyleId>
              </a:tblPr>
              <a:tblGrid>
                <a:gridCol w="1021640">
                  <a:extLst>
                    <a:ext uri="{9D8B030D-6E8A-4147-A177-3AD203B41FA5}">
                      <a16:colId xmlns:a16="http://schemas.microsoft.com/office/drawing/2014/main" val="2526754203"/>
                    </a:ext>
                  </a:extLst>
                </a:gridCol>
                <a:gridCol w="8550747">
                  <a:extLst>
                    <a:ext uri="{9D8B030D-6E8A-4147-A177-3AD203B41FA5}">
                      <a16:colId xmlns:a16="http://schemas.microsoft.com/office/drawing/2014/main" val="3465473798"/>
                    </a:ext>
                  </a:extLst>
                </a:gridCol>
                <a:gridCol w="2058132">
                  <a:extLst>
                    <a:ext uri="{9D8B030D-6E8A-4147-A177-3AD203B41FA5}">
                      <a16:colId xmlns:a16="http://schemas.microsoft.com/office/drawing/2014/main" val="601344613"/>
                    </a:ext>
                  </a:extLst>
                </a:gridCol>
              </a:tblGrid>
              <a:tr h="697142">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41098282"/>
                  </a:ext>
                </a:extLst>
              </a:tr>
              <a:tr h="1232102">
                <a:tc>
                  <a:txBody>
                    <a:bodyPr/>
                    <a:lstStyle/>
                    <a:p>
                      <a:pPr algn="ctr"/>
                      <a:r>
                        <a:rPr lang="en-GB" sz="1800">
                          <a:effectLst/>
                          <a:latin typeface="Avenir Next LT Pro" panose="020B0504020202020204" pitchFamily="34" charset="0"/>
                          <a:cs typeface="Arial" panose="020B0604020202020204" pitchFamily="34" charset="0"/>
                        </a:rPr>
                        <a:t>18</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Champion across the city the adoption of the Menopause Workplace Pledge, an accreditation scheme for employers providing flexible working arrangements for employees experiencing menopause.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Birmingham City Council</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4016390"/>
                  </a:ext>
                </a:extLst>
              </a:tr>
              <a:tr h="983476">
                <a:tc>
                  <a:txBody>
                    <a:bodyPr/>
                    <a:lstStyle/>
                    <a:p>
                      <a:pPr algn="ctr"/>
                      <a:r>
                        <a:rPr lang="en-GB" sz="1800">
                          <a:effectLst/>
                          <a:latin typeface="Avenir Next LT Pro" panose="020B0504020202020204" pitchFamily="34" charset="0"/>
                          <a:cs typeface="Arial" panose="020B0604020202020204" pitchFamily="34" charset="0"/>
                        </a:rPr>
                        <a:t>19</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Evaluate the impact of the Birmingham City Council’s workplace menopause policy as a model of good practice and promote its positive impacts.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Birmingham City Council</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76768670"/>
                  </a:ext>
                </a:extLst>
              </a:tr>
              <a:tr h="983476">
                <a:tc>
                  <a:txBody>
                    <a:bodyPr/>
                    <a:lstStyle/>
                    <a:p>
                      <a:pPr algn="ctr"/>
                      <a:r>
                        <a:rPr lang="en-GB" sz="1800">
                          <a:effectLst/>
                          <a:latin typeface="Avenir Next LT Pro" panose="020B0504020202020204" pitchFamily="34" charset="0"/>
                          <a:cs typeface="Arial" panose="020B0604020202020204" pitchFamily="34" charset="0"/>
                        </a:rPr>
                        <a:t>20</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Support the evaluation of the menopause passport initiative and continue to promote menopause friendly policies across its workplaces.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85213943"/>
                  </a:ext>
                </a:extLst>
              </a:tr>
              <a:tr h="983476">
                <a:tc>
                  <a:txBody>
                    <a:bodyPr/>
                    <a:lstStyle/>
                    <a:p>
                      <a:pPr algn="ctr"/>
                      <a:r>
                        <a:rPr lang="en-GB" sz="1800">
                          <a:effectLst/>
                          <a:latin typeface="Avenir Next LT Pro" panose="020B0504020202020204" pitchFamily="34" charset="0"/>
                          <a:cs typeface="Arial" panose="020B0604020202020204" pitchFamily="34" charset="0"/>
                        </a:rPr>
                        <a:t>21</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GB" sz="1800">
                          <a:effectLst/>
                          <a:latin typeface="Avenir Next LT Pro" panose="020B0504020202020204" pitchFamily="34" charset="0"/>
                          <a:cs typeface="Arial" panose="020B0604020202020204" pitchFamily="34" charset="0"/>
                        </a:rPr>
                        <a:t>Continue to increase awareness of menopause symptoms, and improve diagnosis and access to appropriate treatment, if needed.</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ICS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75482737"/>
                  </a:ext>
                </a:extLst>
              </a:tr>
            </a:tbl>
          </a:graphicData>
        </a:graphic>
      </p:graphicFrame>
      <p:sp>
        <p:nvSpPr>
          <p:cNvPr id="2" name="TextBox 1" descr="RECOMMENDATIONS THEME 8: MENOPAUSE&#10;">
            <a:extLst>
              <a:ext uri="{FF2B5EF4-FFF2-40B4-BE49-F238E27FC236}">
                <a16:creationId xmlns:a16="http://schemas.microsoft.com/office/drawing/2014/main" id="{893D6446-2B7A-2829-2D81-4F13804B07CC}"/>
              </a:ext>
            </a:extLst>
          </p:cNvPr>
          <p:cNvSpPr txBox="1"/>
          <p:nvPr/>
        </p:nvSpPr>
        <p:spPr>
          <a:xfrm>
            <a:off x="285622" y="224075"/>
            <a:ext cx="4880119" cy="677108"/>
          </a:xfrm>
          <a:prstGeom prst="rect">
            <a:avLst/>
          </a:prstGeom>
          <a:noFill/>
        </p:spPr>
        <p:txBody>
          <a:bodyPr wrap="none" rtlCol="0">
            <a:sp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effectLst/>
                <a:latin typeface="Arial Nova Cond" panose="020B0506020202020204" pitchFamily="34" charset="0"/>
                <a:cs typeface="Arial" panose="020B0604020202020204" pitchFamily="34" charset="0"/>
              </a:rPr>
              <a:t>THEME 8: MENOPAUSE</a:t>
            </a:r>
            <a:endParaRPr lang="en-GB" sz="2000" b="1">
              <a:solidFill>
                <a:srgbClr val="D20072"/>
              </a:solidFill>
              <a:effectLst/>
              <a:latin typeface="Arial Nova Cond" panose="020B0506020202020204" pitchFamily="34" charset="0"/>
              <a:ea typeface="Calibri" panose="020F0502020204030204" pitchFamily="34" charset="0"/>
              <a:cs typeface="Arial" panose="020B0604020202020204" pitchFamily="34" charset="0"/>
            </a:endParaRPr>
          </a:p>
          <a:p>
            <a:endParaRPr lang="en-GB"/>
          </a:p>
        </p:txBody>
      </p:sp>
      <p:sp>
        <p:nvSpPr>
          <p:cNvPr id="3" name="Title 2">
            <a:extLst>
              <a:ext uri="{FF2B5EF4-FFF2-40B4-BE49-F238E27FC236}">
                <a16:creationId xmlns:a16="http://schemas.microsoft.com/office/drawing/2014/main" id="{9ABC9A8E-6217-029F-A5F7-82147A477E25}"/>
              </a:ext>
            </a:extLst>
          </p:cNvPr>
          <p:cNvSpPr>
            <a:spLocks noGrp="1"/>
          </p:cNvSpPr>
          <p:nvPr>
            <p:ph type="title"/>
          </p:nvPr>
        </p:nvSpPr>
        <p:spPr>
          <a:xfrm>
            <a:off x="678713" y="-1044375"/>
            <a:ext cx="9464748" cy="846987"/>
          </a:xfrm>
        </p:spPr>
        <p:txBody>
          <a:bodyPr>
            <a:normAutofit/>
          </a:bodyPr>
          <a:lstStyle/>
          <a:p>
            <a:r>
              <a:rPr lang="en-GB" sz="1800"/>
              <a:t>Recommendations: Menopause theme</a:t>
            </a:r>
          </a:p>
        </p:txBody>
      </p:sp>
    </p:spTree>
    <p:extLst>
      <p:ext uri="{BB962C8B-B14F-4D97-AF65-F5344CB8AC3E}">
        <p14:creationId xmlns:p14="http://schemas.microsoft.com/office/powerpoint/2010/main" val="12865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Recommendations belonging to the theme of health impacts of violence against women and girls ">
            <a:extLst>
              <a:ext uri="{FF2B5EF4-FFF2-40B4-BE49-F238E27FC236}">
                <a16:creationId xmlns:a16="http://schemas.microsoft.com/office/drawing/2014/main" id="{064D7B16-7490-1900-45A3-E7717D67CD65}"/>
              </a:ext>
            </a:extLst>
          </p:cNvPr>
          <p:cNvGraphicFramePr>
            <a:graphicFrameLocks noGrp="1"/>
          </p:cNvGraphicFramePr>
          <p:nvPr>
            <p:extLst>
              <p:ext uri="{D42A27DB-BD31-4B8C-83A1-F6EECF244321}">
                <p14:modId xmlns:p14="http://schemas.microsoft.com/office/powerpoint/2010/main" val="2246446208"/>
              </p:ext>
            </p:extLst>
          </p:nvPr>
        </p:nvGraphicFramePr>
        <p:xfrm>
          <a:off x="285622" y="1051265"/>
          <a:ext cx="11597950" cy="4236665"/>
        </p:xfrm>
        <a:graphic>
          <a:graphicData uri="http://schemas.openxmlformats.org/drawingml/2006/table">
            <a:tbl>
              <a:tblPr firstRow="1" firstCol="1" bandRow="1">
                <a:tableStyleId>{5C22544A-7EE6-4342-B048-85BDC9FD1C3A}</a:tableStyleId>
              </a:tblPr>
              <a:tblGrid>
                <a:gridCol w="1018779">
                  <a:extLst>
                    <a:ext uri="{9D8B030D-6E8A-4147-A177-3AD203B41FA5}">
                      <a16:colId xmlns:a16="http://schemas.microsoft.com/office/drawing/2014/main" val="125709409"/>
                    </a:ext>
                  </a:extLst>
                </a:gridCol>
                <a:gridCol w="7851588">
                  <a:extLst>
                    <a:ext uri="{9D8B030D-6E8A-4147-A177-3AD203B41FA5}">
                      <a16:colId xmlns:a16="http://schemas.microsoft.com/office/drawing/2014/main" val="565583568"/>
                    </a:ext>
                  </a:extLst>
                </a:gridCol>
                <a:gridCol w="2727583">
                  <a:extLst>
                    <a:ext uri="{9D8B030D-6E8A-4147-A177-3AD203B41FA5}">
                      <a16:colId xmlns:a16="http://schemas.microsoft.com/office/drawing/2014/main" val="1194240886"/>
                    </a:ext>
                  </a:extLst>
                </a:gridCol>
              </a:tblGrid>
              <a:tr h="282444">
                <a:tc>
                  <a:txBody>
                    <a:bodyPr/>
                    <a:lstStyle/>
                    <a:p>
                      <a:r>
                        <a:rPr lang="en-GB" sz="1800">
                          <a:effectLst/>
                          <a:latin typeface="Avenir Next LT Pro" panose="020B0504020202020204" pitchFamily="34" charset="0"/>
                          <a:cs typeface="Arial" panose="020B0604020202020204" pitchFamily="34" charset="0"/>
                        </a:rPr>
                        <a:t>Ref # </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Recommendation</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Lead Organisation(s)</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11168516"/>
                  </a:ext>
                </a:extLst>
              </a:tr>
              <a:tr h="847333">
                <a:tc>
                  <a:txBody>
                    <a:bodyPr/>
                    <a:lstStyle/>
                    <a:p>
                      <a:pPr algn="ctr"/>
                      <a:r>
                        <a:rPr lang="en-GB" sz="1800">
                          <a:effectLst/>
                          <a:latin typeface="Avenir Next LT Pro" panose="020B0504020202020204" pitchFamily="34" charset="0"/>
                          <a:cs typeface="Arial" panose="020B0604020202020204" pitchFamily="34" charset="0"/>
                        </a:rPr>
                        <a:t>22</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fontAlgn="base"/>
                      <a:r>
                        <a:rPr lang="en-GB" sz="1800">
                          <a:effectLst/>
                          <a:latin typeface="Avenir Next LT Pro" panose="020B0504020202020204" pitchFamily="34" charset="0"/>
                          <a:cs typeface="Arial" panose="020B0604020202020204" pitchFamily="34" charset="0"/>
                        </a:rPr>
                        <a:t>Work to improve services (particularly mental health support) and promote a trauma informed approach to supporting victims of domestic violence and abuse.</a:t>
                      </a:r>
                      <a:endParaRPr lang="en-GB" sz="180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BSol with the Birmingham Community Safety Partnership</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16932868"/>
                  </a:ext>
                </a:extLst>
              </a:tr>
              <a:tr h="3106888">
                <a:tc>
                  <a:txBody>
                    <a:bodyPr/>
                    <a:lstStyle/>
                    <a:p>
                      <a:pPr algn="ctr"/>
                      <a:r>
                        <a:rPr lang="en-GB" sz="1800">
                          <a:effectLst/>
                          <a:latin typeface="Avenir Next LT Pro" panose="020B0504020202020204" pitchFamily="34" charset="0"/>
                          <a:cs typeface="Arial" panose="020B0604020202020204" pitchFamily="34" charset="0"/>
                        </a:rPr>
                        <a:t>23</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fontAlgn="base"/>
                      <a:r>
                        <a:rPr lang="en-GB" sz="1800">
                          <a:effectLst/>
                          <a:latin typeface="Avenir Next LT Pro" panose="020B0504020202020204" pitchFamily="34" charset="0"/>
                          <a:cs typeface="Arial" panose="020B0604020202020204" pitchFamily="34" charset="0"/>
                        </a:rPr>
                        <a:t>Domestic Abuse and VAWG Strategies and associated action plans for the city to incorporate public health evidence and preventative approaches to tackling domestic abuse and reducing the impacts that violence against women and girls has on their health and mental wellbeing. This includes, but is not limited to, working with:</a:t>
                      </a:r>
                      <a:br>
                        <a:rPr lang="en-GB" sz="1800">
                          <a:effectLst/>
                          <a:latin typeface="Avenir Next LT Pro" panose="020B0504020202020204" pitchFamily="34" charset="0"/>
                          <a:cs typeface="Arial" panose="020B0604020202020204" pitchFamily="34" charset="0"/>
                        </a:rPr>
                      </a:br>
                      <a:r>
                        <a:rPr lang="en-GB" sz="1800">
                          <a:effectLst/>
                          <a:latin typeface="Avenir Next LT Pro" panose="020B0504020202020204" pitchFamily="34" charset="0"/>
                          <a:cs typeface="Arial" panose="020B0604020202020204" pitchFamily="34" charset="0"/>
                        </a:rPr>
                        <a:t>a) the education sector on developing healthy attitudes towards relationships early on </a:t>
                      </a:r>
                    </a:p>
                    <a:p>
                      <a:pPr fontAlgn="base"/>
                      <a:r>
                        <a:rPr lang="en-GB" sz="1800">
                          <a:effectLst/>
                          <a:latin typeface="Avenir Next LT Pro" panose="020B0504020202020204" pitchFamily="34" charset="0"/>
                          <a:cs typeface="Arial" panose="020B0604020202020204" pitchFamily="34" charset="0"/>
                        </a:rPr>
                        <a:t>b) BCC and local employers to implement or strengthen policies that promote attitude and behaviour change towards violence and abuse towards females, protect them from it in the workplace and support them to seek help. </a:t>
                      </a:r>
                      <a:endParaRPr lang="en-GB" sz="1800">
                        <a:effectLst/>
                        <a:latin typeface="Avenir Next LT Pro" panose="020B05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r>
                        <a:rPr lang="en-GB" sz="1800">
                          <a:effectLst/>
                          <a:latin typeface="Avenir Next LT Pro" panose="020B0504020202020204" pitchFamily="34" charset="0"/>
                          <a:cs typeface="Arial" panose="020B0604020202020204" pitchFamily="34" charset="0"/>
                        </a:rPr>
                        <a:t>Birmingham City Council (Adult Social Care), Birmingham Community Safety Partnership</a:t>
                      </a:r>
                      <a:endParaRPr lang="en-GB" sz="1800">
                        <a:effectLst/>
                        <a:latin typeface="Avenir Next LT Pro" panose="020B05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4066032"/>
                  </a:ext>
                </a:extLst>
              </a:tr>
            </a:tbl>
          </a:graphicData>
        </a:graphic>
      </p:graphicFrame>
      <p:sp>
        <p:nvSpPr>
          <p:cNvPr id="3" name="Title 2" descr="RECOMMENDATIONS THEME 9: IMPACTS OF VIOLENCE AGAINST WOMEN AND GIRLS &#10;&#10;">
            <a:extLst>
              <a:ext uri="{FF2B5EF4-FFF2-40B4-BE49-F238E27FC236}">
                <a16:creationId xmlns:a16="http://schemas.microsoft.com/office/drawing/2014/main" id="{4E7CBD43-AC2A-DA96-DA5C-2FD17C76094D}"/>
              </a:ext>
            </a:extLst>
          </p:cNvPr>
          <p:cNvSpPr>
            <a:spLocks noGrp="1"/>
          </p:cNvSpPr>
          <p:nvPr>
            <p:ph type="title"/>
          </p:nvPr>
        </p:nvSpPr>
        <p:spPr>
          <a:xfrm>
            <a:off x="285622" y="485332"/>
            <a:ext cx="6897466" cy="677108"/>
          </a:xfrm>
        </p:spPr>
        <p:txBody>
          <a:bodyPr vert="horz" wrap="none" lIns="91440" tIns="45720" rIns="91440" bIns="45720" anchor="t" anchorCtr="0">
            <a:normAutofit/>
          </a:bodyPr>
          <a:lstStyle/>
          <a:p>
            <a:r>
              <a:rPr lang="en-GB" sz="2000" b="1">
                <a:solidFill>
                  <a:srgbClr val="D20072"/>
                </a:solidFill>
                <a:latin typeface="Arial Nova Cond" panose="020B0506020202020204" pitchFamily="34" charset="0"/>
                <a:cs typeface="Arial" panose="020B0604020202020204" pitchFamily="34" charset="0"/>
              </a:rPr>
              <a:t>RECOMMENDATIONS </a:t>
            </a:r>
            <a:r>
              <a:rPr lang="en-GB" sz="2000" b="1">
                <a:solidFill>
                  <a:srgbClr val="D20072"/>
                </a:solidFill>
                <a:latin typeface="Arial Nova Cond" panose="020B0506020202020204" pitchFamily="34" charset="0"/>
              </a:rPr>
              <a:t>THEME 9: IMPACTS OF VIOLENCE AGAINST WOMEN AND GIRLS </a:t>
            </a:r>
            <a:br>
              <a:rPr lang="en-GB" sz="2000" b="1">
                <a:solidFill>
                  <a:srgbClr val="D20072"/>
                </a:solidFill>
                <a:latin typeface="Arial Nova Cond" panose="020B0506020202020204" pitchFamily="34" charset="0"/>
              </a:rPr>
            </a:br>
            <a:endParaRPr lang="en-GB" sz="2000" b="1">
              <a:solidFill>
                <a:srgbClr val="D20072"/>
              </a:solidFill>
              <a:latin typeface="Arial Nova Cond" panose="020B0506020202020204" pitchFamily="34" charset="0"/>
            </a:endParaRPr>
          </a:p>
        </p:txBody>
      </p:sp>
    </p:spTree>
    <p:extLst>
      <p:ext uri="{BB962C8B-B14F-4D97-AF65-F5344CB8AC3E}">
        <p14:creationId xmlns:p14="http://schemas.microsoft.com/office/powerpoint/2010/main" val="97778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5CF37-72FB-D7C9-E44C-D3D533DB25FA}"/>
            </a:ext>
          </a:extLst>
        </p:cNvPr>
        <p:cNvGrpSpPr/>
        <p:nvPr/>
      </p:nvGrpSpPr>
      <p:grpSpPr>
        <a:xfrm>
          <a:off x="0" y="0"/>
          <a:ext cx="0" cy="0"/>
          <a:chOff x="0" y="0"/>
          <a:chExt cx="0" cy="0"/>
        </a:xfrm>
      </p:grpSpPr>
      <p:sp>
        <p:nvSpPr>
          <p:cNvPr id="5" name="Title 2" descr="Questions? Please CONTACT the following email">
            <a:extLst>
              <a:ext uri="{FF2B5EF4-FFF2-40B4-BE49-F238E27FC236}">
                <a16:creationId xmlns:a16="http://schemas.microsoft.com/office/drawing/2014/main" id="{4709627A-A65B-992A-7D69-66802E6413E2}"/>
              </a:ext>
            </a:extLst>
          </p:cNvPr>
          <p:cNvSpPr>
            <a:spLocks noGrp="1"/>
          </p:cNvSpPr>
          <p:nvPr>
            <p:ph type="title"/>
          </p:nvPr>
        </p:nvSpPr>
        <p:spPr>
          <a:xfrm>
            <a:off x="914400" y="1411019"/>
            <a:ext cx="10363200" cy="1713181"/>
          </a:xfrm>
        </p:spPr>
        <p:txBody>
          <a:bodyPr>
            <a:normAutofit/>
          </a:bodyPr>
          <a:lstStyle/>
          <a:p>
            <a:pPr algn="ctr"/>
            <a:br>
              <a:rPr lang="en-GB" sz="3733" b="0">
                <a:latin typeface="Arial" panose="020B0604020202020204" pitchFamily="34" charset="0"/>
                <a:cs typeface="Arial" panose="020B0604020202020204" pitchFamily="34" charset="0"/>
              </a:rPr>
            </a:br>
            <a:r>
              <a:rPr lang="en-GB" sz="3733">
                <a:latin typeface="Arial Nova Cond" panose="020B0506020202020204" pitchFamily="34" charset="0"/>
                <a:cs typeface="Arial" panose="020B0604020202020204" pitchFamily="34" charset="0"/>
              </a:rPr>
              <a:t>Questions? CONTACT:</a:t>
            </a:r>
            <a:br>
              <a:rPr lang="en-GB"/>
            </a:br>
            <a:r>
              <a:rPr lang="en-GB"/>
              <a:t> </a:t>
            </a:r>
          </a:p>
        </p:txBody>
      </p:sp>
      <p:sp>
        <p:nvSpPr>
          <p:cNvPr id="3" name="TextBox 2" descr="phinequalities@birmingham.gov.uk &#10;">
            <a:extLst>
              <a:ext uri="{FF2B5EF4-FFF2-40B4-BE49-F238E27FC236}">
                <a16:creationId xmlns:a16="http://schemas.microsoft.com/office/drawing/2014/main" id="{8289FAC7-C90A-C29D-180C-5386CA01CDDD}"/>
              </a:ext>
            </a:extLst>
          </p:cNvPr>
          <p:cNvSpPr txBox="1"/>
          <p:nvPr/>
        </p:nvSpPr>
        <p:spPr>
          <a:xfrm>
            <a:off x="1962150" y="2964360"/>
            <a:ext cx="8448675" cy="707886"/>
          </a:xfrm>
          <a:prstGeom prst="rect">
            <a:avLst/>
          </a:prstGeom>
          <a:noFill/>
        </p:spPr>
        <p:txBody>
          <a:bodyPr wrap="square" rtlCol="0">
            <a:spAutoFit/>
          </a:bodyPr>
          <a:lstStyle/>
          <a:p>
            <a:pPr algn="ctr"/>
            <a:r>
              <a:rPr lang="en-GB" sz="4000">
                <a:solidFill>
                  <a:srgbClr val="FFFF00"/>
                </a:solidFill>
                <a:latin typeface="Avenir Next LT Pro" panose="020B0504020202020204" pitchFamily="34" charset="0"/>
                <a:hlinkClick r:id="rId2">
                  <a:extLst>
                    <a:ext uri="{A12FA001-AC4F-418D-AE19-62706E023703}">
                      <ahyp:hlinkClr xmlns:ahyp="http://schemas.microsoft.com/office/drawing/2018/hyperlinkcolor" val="tx"/>
                    </a:ext>
                  </a:extLst>
                </a:hlinkClick>
              </a:rPr>
              <a:t>phinequalities@birmingham.gov.uk</a:t>
            </a:r>
            <a:r>
              <a:rPr lang="en-GB" sz="4000">
                <a:solidFill>
                  <a:srgbClr val="FFFF00"/>
                </a:solidFill>
                <a:latin typeface="Avenir Next LT Pro" panose="020B0504020202020204" pitchFamily="34" charset="0"/>
              </a:rPr>
              <a:t> </a:t>
            </a:r>
          </a:p>
        </p:txBody>
      </p:sp>
    </p:spTree>
    <p:extLst>
      <p:ext uri="{BB962C8B-B14F-4D97-AF65-F5344CB8AC3E}">
        <p14:creationId xmlns:p14="http://schemas.microsoft.com/office/powerpoint/2010/main" val="225504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B7801-E288-E55A-26AB-2159A87F696A}"/>
            </a:ext>
          </a:extLst>
        </p:cNvPr>
        <p:cNvGrpSpPr/>
        <p:nvPr/>
      </p:nvGrpSpPr>
      <p:grpSpPr>
        <a:xfrm>
          <a:off x="0" y="0"/>
          <a:ext cx="0" cy="0"/>
          <a:chOff x="0" y="0"/>
          <a:chExt cx="0" cy="0"/>
        </a:xfrm>
      </p:grpSpPr>
      <p:sp>
        <p:nvSpPr>
          <p:cNvPr id="3" name="Content Placeholder 2" descr="The Inclusion Health Team (Public Health, Birmingham City Council) developed a gender related health inequalities project to influence and support the delivery of local action to reduce health inequalities affecting women, men, transgender and non-binary populations in the city. &#10;&#10;Phase 1 focused on Women’s Health Needs:&#10;-Based on the National Strategy for Women’s Health in England (2022)&#10;-Women’s health needs data and evidence review and report with recommendations&#10;- Building local evidence &#10;- Developing tools to support community organisations &amp; service providers&#10;">
            <a:extLst>
              <a:ext uri="{FF2B5EF4-FFF2-40B4-BE49-F238E27FC236}">
                <a16:creationId xmlns:a16="http://schemas.microsoft.com/office/drawing/2014/main" id="{09775E14-EA52-37FD-9DEB-BAE3418CA66A}"/>
              </a:ext>
            </a:extLst>
          </p:cNvPr>
          <p:cNvSpPr>
            <a:spLocks noGrp="1"/>
          </p:cNvSpPr>
          <p:nvPr>
            <p:ph idx="1"/>
          </p:nvPr>
        </p:nvSpPr>
        <p:spPr>
          <a:xfrm>
            <a:off x="249931" y="1118964"/>
            <a:ext cx="7307865" cy="4928565"/>
          </a:xfrm>
        </p:spPr>
        <p:txBody>
          <a:bodyPr vert="horz" lIns="91440" tIns="45720" rIns="91440" bIns="45720" rtlCol="0" anchor="t">
            <a:normAutofit lnSpcReduction="10000"/>
          </a:bodyPr>
          <a:lstStyle/>
          <a:p>
            <a:pPr marL="0" indent="0" algn="r">
              <a:buNone/>
            </a:pPr>
            <a:endParaRPr lang="en-GB" sz="1400" i="1">
              <a:latin typeface="Avenir Next LT Pro" panose="020B0504020202020204" pitchFamily="34" charset="0"/>
            </a:endParaRPr>
          </a:p>
          <a:p>
            <a:pPr marL="0" indent="0">
              <a:buNone/>
            </a:pPr>
            <a:r>
              <a:rPr lang="en-GB" sz="2000">
                <a:latin typeface="Avenir Next LT Pro" panose="020B0504020202020204" pitchFamily="34" charset="0"/>
                <a:cs typeface="Arial" panose="020B0604020202020204" pitchFamily="34" charset="0"/>
              </a:rPr>
              <a:t>The Inclusion Health Team (Public Health, Birmingham City Council) developed a gender related health inequalities project to influence and support the delivery of local action to reduce health inequalities affecting women, men, transgender and non-binary populations in the city. </a:t>
            </a:r>
          </a:p>
          <a:p>
            <a:endParaRPr lang="en-GB" sz="2000">
              <a:latin typeface="Avenir Next LT Pro" panose="020B0504020202020204" pitchFamily="34" charset="0"/>
              <a:cs typeface="Arial" panose="020B0604020202020204" pitchFamily="34" charset="0"/>
            </a:endParaRPr>
          </a:p>
          <a:p>
            <a:pPr marL="0" indent="0">
              <a:buNone/>
            </a:pPr>
            <a:r>
              <a:rPr lang="en-GB" sz="2000" b="1">
                <a:solidFill>
                  <a:srgbClr val="D20072"/>
                </a:solidFill>
                <a:latin typeface="Avenir Next LT Pro" panose="020B0504020202020204" pitchFamily="34" charset="0"/>
                <a:cs typeface="Arial" panose="020B0604020202020204" pitchFamily="34" charset="0"/>
              </a:rPr>
              <a:t>Phase 1 </a:t>
            </a:r>
            <a:r>
              <a:rPr lang="en-GB" sz="2000">
                <a:latin typeface="Avenir Next LT Pro" panose="020B0504020202020204" pitchFamily="34" charset="0"/>
                <a:cs typeface="Arial" panose="020B0604020202020204" pitchFamily="34" charset="0"/>
              </a:rPr>
              <a:t>focused on </a:t>
            </a:r>
            <a:r>
              <a:rPr lang="en-GB" sz="2000" u="sng">
                <a:latin typeface="Avenir Next LT Pro" panose="020B0504020202020204" pitchFamily="34" charset="0"/>
                <a:cs typeface="Arial" panose="020B0604020202020204" pitchFamily="34" charset="0"/>
              </a:rPr>
              <a:t>Women’s Health Needs:</a:t>
            </a:r>
            <a:endParaRPr lang="en-GB" sz="2000">
              <a:latin typeface="Avenir Next LT Pro" panose="020B0504020202020204" pitchFamily="34" charset="0"/>
              <a:cs typeface="Arial" panose="020B0604020202020204" pitchFamily="34" charset="0"/>
            </a:endParaRPr>
          </a:p>
          <a:p>
            <a:r>
              <a:rPr lang="en-GB" sz="2000">
                <a:latin typeface="Avenir Next LT Pro" panose="020B0504020202020204" pitchFamily="34" charset="0"/>
                <a:cs typeface="Arial" panose="020B0604020202020204" pitchFamily="34" charset="0"/>
              </a:rPr>
              <a:t>Based on the National Strategy for Women’s Health in England (2022)</a:t>
            </a:r>
          </a:p>
          <a:p>
            <a:r>
              <a:rPr lang="en-GB" sz="2000">
                <a:latin typeface="Avenir Next LT Pro" panose="020B0504020202020204" pitchFamily="34" charset="0"/>
                <a:cs typeface="Arial" panose="020B0604020202020204" pitchFamily="34" charset="0"/>
              </a:rPr>
              <a:t>Women’s health needs data and evidence review and report with recommendations</a:t>
            </a:r>
          </a:p>
          <a:p>
            <a:r>
              <a:rPr lang="en-GB" sz="2000">
                <a:latin typeface="Avenir Next LT Pro" panose="020B0504020202020204" pitchFamily="34" charset="0"/>
                <a:cs typeface="Arial" panose="020B0604020202020204" pitchFamily="34" charset="0"/>
              </a:rPr>
              <a:t>Building local evidence </a:t>
            </a:r>
          </a:p>
          <a:p>
            <a:r>
              <a:rPr lang="en-GB" sz="2000">
                <a:latin typeface="Avenir Next LT Pro" panose="020B0504020202020204" pitchFamily="34" charset="0"/>
                <a:cs typeface="Arial" panose="020B0604020202020204" pitchFamily="34" charset="0"/>
              </a:rPr>
              <a:t>Developing tools to support community organisations &amp; service providers</a:t>
            </a:r>
          </a:p>
        </p:txBody>
      </p:sp>
      <p:sp>
        <p:nvSpPr>
          <p:cNvPr id="2" name="Title 1" descr="INTRODUCTION: GENDER HEALTH INEQUALITIES PROJECT">
            <a:extLst>
              <a:ext uri="{FF2B5EF4-FFF2-40B4-BE49-F238E27FC236}">
                <a16:creationId xmlns:a16="http://schemas.microsoft.com/office/drawing/2014/main" id="{6A474633-0243-2A17-6296-9D641D5BD646}"/>
              </a:ext>
            </a:extLst>
          </p:cNvPr>
          <p:cNvSpPr>
            <a:spLocks noGrp="1"/>
          </p:cNvSpPr>
          <p:nvPr>
            <p:ph type="title"/>
          </p:nvPr>
        </p:nvSpPr>
        <p:spPr>
          <a:xfrm>
            <a:off x="1868263" y="509366"/>
            <a:ext cx="8044160" cy="846987"/>
          </a:xfrm>
        </p:spPr>
        <p:txBody>
          <a:bodyPr>
            <a:normAutofit fontScale="90000"/>
          </a:bodyPr>
          <a:lstStyle/>
          <a:p>
            <a:r>
              <a:rPr lang="en-GB" sz="2900" b="1">
                <a:solidFill>
                  <a:srgbClr val="D20072"/>
                </a:solidFill>
                <a:latin typeface="Arial Nova Cond" panose="020B0506020202020204" pitchFamily="34" charset="0"/>
                <a:cs typeface="Arial" panose="020B0604020202020204" pitchFamily="34" charset="0"/>
              </a:rPr>
              <a:t>INTRODUCTION: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GENDER HEALTH INEQUALITIES PROJECT</a:t>
            </a:r>
          </a:p>
        </p:txBody>
      </p:sp>
      <p:pic>
        <p:nvPicPr>
          <p:cNvPr id="4" name="Picture 2" descr="Image to symbolise gender health inequality: a stethoscope and a couple of people&#10;">
            <a:extLst>
              <a:ext uri="{FF2B5EF4-FFF2-40B4-BE49-F238E27FC236}">
                <a16:creationId xmlns:a16="http://schemas.microsoft.com/office/drawing/2014/main" id="{8741C52E-AFBD-7FE4-3D9F-741FED58194F}"/>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715" y="1443674"/>
            <a:ext cx="4279146" cy="4279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31F040-8C19-C6A8-C2A3-8B0A7CE2FF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8538" y="402654"/>
            <a:ext cx="1609725" cy="857250"/>
          </a:xfrm>
          <a:prstGeom prst="rect">
            <a:avLst/>
          </a:prstGeom>
        </p:spPr>
      </p:pic>
    </p:spTree>
    <p:extLst>
      <p:ext uri="{BB962C8B-B14F-4D97-AF65-F5344CB8AC3E}">
        <p14:creationId xmlns:p14="http://schemas.microsoft.com/office/powerpoint/2010/main" val="262868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7C4BE-A23A-06EE-3A1F-EACB372161EC}"/>
            </a:ext>
          </a:extLst>
        </p:cNvPr>
        <p:cNvGrpSpPr/>
        <p:nvPr/>
      </p:nvGrpSpPr>
      <p:grpSpPr>
        <a:xfrm>
          <a:off x="0" y="0"/>
          <a:ext cx="0" cy="0"/>
          <a:chOff x="0" y="0"/>
          <a:chExt cx="0" cy="0"/>
        </a:xfrm>
      </p:grpSpPr>
      <p:sp>
        <p:nvSpPr>
          <p:cNvPr id="4" name="TextBox 3" descr="National Women’s Health Strategy for England 2020-2030">
            <a:extLst>
              <a:ext uri="{FF2B5EF4-FFF2-40B4-BE49-F238E27FC236}">
                <a16:creationId xmlns:a16="http://schemas.microsoft.com/office/drawing/2014/main" id="{AEEAC7C8-568E-9066-3BA0-78B76BC4D2E4}"/>
              </a:ext>
            </a:extLst>
          </p:cNvPr>
          <p:cNvSpPr txBox="1"/>
          <p:nvPr/>
        </p:nvSpPr>
        <p:spPr>
          <a:xfrm>
            <a:off x="1892490" y="749866"/>
            <a:ext cx="10016743" cy="338554"/>
          </a:xfrm>
          <a:prstGeom prst="rect">
            <a:avLst/>
          </a:prstGeom>
          <a:noFill/>
        </p:spPr>
        <p:txBody>
          <a:bodyPr wrap="square" rtlCol="0">
            <a:spAutoFit/>
          </a:bodyPr>
          <a:lstStyle/>
          <a:p>
            <a:r>
              <a:rPr lang="en-GB" sz="1600">
                <a:latin typeface="Avenir Next LT Pro" panose="020B0504020202020204" pitchFamily="34" charset="0"/>
                <a:ea typeface="Calibri" panose="020F0502020204030204" pitchFamily="34" charset="0"/>
                <a:cs typeface="Arial" panose="020B0604020202020204" pitchFamily="34" charset="0"/>
                <a:hlinkClick r:id="rId2"/>
              </a:rPr>
              <a:t>National Women’s Health Strategy for England</a:t>
            </a:r>
            <a:r>
              <a:rPr lang="en-GB" sz="1600">
                <a:latin typeface="Avenir Next LT Pro" panose="020B0504020202020204" pitchFamily="34" charset="0"/>
                <a:ea typeface="Calibri" panose="020F0502020204030204" pitchFamily="34" charset="0"/>
                <a:cs typeface="Arial" panose="020B0604020202020204" pitchFamily="34" charset="0"/>
              </a:rPr>
              <a:t> 2020-2030</a:t>
            </a:r>
            <a:endParaRPr lang="en-GB" sz="2400">
              <a:latin typeface="Avenir Next LT Pro" panose="020B0504020202020204" pitchFamily="34" charset="0"/>
            </a:endParaRPr>
          </a:p>
        </p:txBody>
      </p:sp>
      <p:sp>
        <p:nvSpPr>
          <p:cNvPr id="5" name="Content Placeholder 4" descr="Ambitions:&#10;1. Ensuring women’s voices are heard  &#10;2. Improving access to services  &#10;3. Addressing disparities in outcomes among women  &#10;4. Better information and education  &#10;5. Greater understanding of how women’s health affects their experience  in the workplace&#10;6. Supporting more research, improving the evidence base and spearheading the drive for better data.  &#10;&#10;Priorities:&#10;1. Menstrual health and gynaecological conditions &#10;2. Fertility, pregnancy, pregnancy loss, and postnatal support &#10;3. Menopause &#10;4. Mental health and wellbeing &#10;5. Cancers &#10;6. The health impacts of violence against women and girls &#10;7. Healthy ageing and long-term conditions&#10;">
            <a:extLst>
              <a:ext uri="{FF2B5EF4-FFF2-40B4-BE49-F238E27FC236}">
                <a16:creationId xmlns:a16="http://schemas.microsoft.com/office/drawing/2014/main" id="{8A54517C-D2C2-F504-24EB-09A55B19A1B9}"/>
              </a:ext>
            </a:extLst>
          </p:cNvPr>
          <p:cNvSpPr txBox="1">
            <a:spLocks noGrp="1"/>
          </p:cNvSpPr>
          <p:nvPr>
            <p:ph idx="1"/>
          </p:nvPr>
        </p:nvSpPr>
        <p:spPr>
          <a:xfrm>
            <a:off x="367644" y="1121554"/>
            <a:ext cx="11073339" cy="4929555"/>
          </a:xfrm>
          <a:prstGeom prst="rect">
            <a:avLst/>
          </a:prstGeom>
          <a:noFill/>
        </p:spPr>
        <p:txBody>
          <a:bodyPr wrap="square" rtlCol="0">
            <a:spAutoFit/>
          </a:bodyPr>
          <a:lstStyle/>
          <a:p>
            <a:pPr marL="0" indent="0">
              <a:lnSpc>
                <a:spcPct val="100000"/>
              </a:lnSpc>
              <a:spcBef>
                <a:spcPts val="0"/>
              </a:spcBef>
              <a:buNone/>
            </a:pPr>
            <a:r>
              <a:rPr lang="en-GB" sz="1800" b="1">
                <a:solidFill>
                  <a:srgbClr val="D20072"/>
                </a:solidFill>
                <a:latin typeface="Avenir Next LT Pro" panose="020B0504020202020204" pitchFamily="34" charset="0"/>
                <a:ea typeface="Calibri" panose="020F0502020204030204" pitchFamily="34" charset="0"/>
                <a:cs typeface="Arial" panose="020B0604020202020204" pitchFamily="34" charset="0"/>
              </a:rPr>
              <a:t>Ambitions:</a:t>
            </a:r>
          </a:p>
          <a:p>
            <a:pPr marL="457189" indent="-457189">
              <a:lnSpc>
                <a:spcPct val="100000"/>
              </a:lnSpc>
              <a:spcBef>
                <a:spcPts val="0"/>
              </a:spcBef>
              <a:buFont typeface="+mj-lt"/>
              <a:buAutoNum type="arabicPeriod"/>
            </a:pPr>
            <a:r>
              <a:rPr lang="en-GB" sz="1800">
                <a:latin typeface="Avenir Next LT Pro" panose="020B0504020202020204" pitchFamily="34" charset="0"/>
                <a:ea typeface="Calibri" panose="020F0502020204030204" pitchFamily="34" charset="0"/>
                <a:cs typeface="Arial" panose="020B0604020202020204" pitchFamily="34" charset="0"/>
              </a:rPr>
              <a:t>Ensuring women’s voices are heard  </a:t>
            </a:r>
          </a:p>
          <a:p>
            <a:pPr marL="457189" indent="-457189">
              <a:lnSpc>
                <a:spcPct val="100000"/>
              </a:lnSpc>
              <a:spcBef>
                <a:spcPts val="0"/>
              </a:spcBef>
              <a:buFont typeface="+mj-lt"/>
              <a:buAutoNum type="arabicPeriod"/>
            </a:pPr>
            <a:r>
              <a:rPr lang="en-GB" sz="1800">
                <a:latin typeface="Avenir Next LT Pro" panose="020B0504020202020204" pitchFamily="34" charset="0"/>
                <a:ea typeface="Calibri" panose="020F0502020204030204" pitchFamily="34" charset="0"/>
                <a:cs typeface="Arial" panose="020B0604020202020204" pitchFamily="34" charset="0"/>
              </a:rPr>
              <a:t>Improving access to services  </a:t>
            </a:r>
          </a:p>
          <a:p>
            <a:pPr marL="457189" indent="-457189">
              <a:lnSpc>
                <a:spcPct val="100000"/>
              </a:lnSpc>
              <a:spcBef>
                <a:spcPts val="0"/>
              </a:spcBef>
              <a:buFont typeface="+mj-lt"/>
              <a:buAutoNum type="arabicPeriod"/>
            </a:pPr>
            <a:r>
              <a:rPr lang="en-GB" sz="1800">
                <a:latin typeface="Avenir Next LT Pro" panose="020B0504020202020204" pitchFamily="34" charset="0"/>
                <a:ea typeface="Calibri" panose="020F0502020204030204" pitchFamily="34" charset="0"/>
                <a:cs typeface="Arial" panose="020B0604020202020204" pitchFamily="34" charset="0"/>
              </a:rPr>
              <a:t>Addressing disparities in outcomes among women  </a:t>
            </a:r>
          </a:p>
          <a:p>
            <a:pPr marL="457189" indent="-457189">
              <a:lnSpc>
                <a:spcPct val="100000"/>
              </a:lnSpc>
              <a:spcBef>
                <a:spcPts val="0"/>
              </a:spcBef>
              <a:buFont typeface="+mj-lt"/>
              <a:buAutoNum type="arabicPeriod"/>
            </a:pPr>
            <a:r>
              <a:rPr lang="en-GB" sz="1800">
                <a:latin typeface="Avenir Next LT Pro" panose="020B0504020202020204" pitchFamily="34" charset="0"/>
                <a:ea typeface="Calibri" panose="020F0502020204030204" pitchFamily="34" charset="0"/>
                <a:cs typeface="Arial" panose="020B0604020202020204" pitchFamily="34" charset="0"/>
              </a:rPr>
              <a:t>Better information and education  </a:t>
            </a:r>
          </a:p>
          <a:p>
            <a:pPr marL="457189" indent="-457189">
              <a:lnSpc>
                <a:spcPct val="100000"/>
              </a:lnSpc>
              <a:spcBef>
                <a:spcPts val="0"/>
              </a:spcBef>
              <a:buFont typeface="+mj-lt"/>
              <a:buAutoNum type="arabicPeriod"/>
            </a:pPr>
            <a:r>
              <a:rPr lang="en-GB" sz="1800">
                <a:latin typeface="Avenir Next LT Pro" panose="020B0504020202020204" pitchFamily="34" charset="0"/>
                <a:ea typeface="Calibri" panose="020F0502020204030204" pitchFamily="34" charset="0"/>
                <a:cs typeface="Arial" panose="020B0604020202020204" pitchFamily="34" charset="0"/>
              </a:rPr>
              <a:t>Greater understanding of how women’s health affects their experience </a:t>
            </a:r>
          </a:p>
          <a:p>
            <a:pPr marL="0" indent="0">
              <a:lnSpc>
                <a:spcPct val="100000"/>
              </a:lnSpc>
              <a:spcBef>
                <a:spcPts val="0"/>
              </a:spcBef>
              <a:buNone/>
            </a:pPr>
            <a:r>
              <a:rPr lang="en-GB" sz="1800">
                <a:latin typeface="Avenir Next LT Pro" panose="020B0504020202020204" pitchFamily="34" charset="0"/>
                <a:ea typeface="Calibri" panose="020F0502020204030204" pitchFamily="34" charset="0"/>
                <a:cs typeface="Arial" panose="020B0604020202020204" pitchFamily="34" charset="0"/>
              </a:rPr>
              <a:t>        in the workplace</a:t>
            </a:r>
          </a:p>
          <a:p>
            <a:pPr marL="342900" indent="-342900">
              <a:lnSpc>
                <a:spcPct val="100000"/>
              </a:lnSpc>
              <a:spcBef>
                <a:spcPts val="0"/>
              </a:spcBef>
              <a:buAutoNum type="arabicPeriod" startAt="6"/>
            </a:pPr>
            <a:r>
              <a:rPr lang="en-GB" sz="1800">
                <a:latin typeface="Avenir Next LT Pro" panose="020B0504020202020204" pitchFamily="34" charset="0"/>
                <a:ea typeface="Calibri" panose="020F0502020204030204" pitchFamily="34" charset="0"/>
                <a:cs typeface="Arial" panose="020B0604020202020204" pitchFamily="34" charset="0"/>
              </a:rPr>
              <a:t>Supporting more research, improving the evidence base and </a:t>
            </a:r>
          </a:p>
          <a:p>
            <a:pPr marL="0" indent="0">
              <a:lnSpc>
                <a:spcPct val="100000"/>
              </a:lnSpc>
              <a:spcBef>
                <a:spcPts val="0"/>
              </a:spcBef>
              <a:buNone/>
            </a:pPr>
            <a:r>
              <a:rPr lang="en-GB" sz="1800">
                <a:latin typeface="Avenir Next LT Pro" panose="020B0504020202020204" pitchFamily="34" charset="0"/>
                <a:ea typeface="Calibri" panose="020F0502020204030204" pitchFamily="34" charset="0"/>
                <a:cs typeface="Arial" panose="020B0604020202020204" pitchFamily="34" charset="0"/>
              </a:rPr>
              <a:t>spearheading the drive for better data.  </a:t>
            </a:r>
          </a:p>
          <a:p>
            <a:pPr marL="0" indent="0">
              <a:lnSpc>
                <a:spcPct val="100000"/>
              </a:lnSpc>
              <a:buNone/>
            </a:pPr>
            <a:r>
              <a:rPr lang="en-GB" sz="1800" b="1">
                <a:solidFill>
                  <a:srgbClr val="D20072"/>
                </a:solidFill>
                <a:latin typeface="Avenir Next LT Pro" panose="020B0504020202020204" pitchFamily="34" charset="0"/>
                <a:ea typeface="Calibri" panose="020F0502020204030204" pitchFamily="34" charset="0"/>
                <a:cs typeface="Arial" panose="020B0604020202020204" pitchFamily="34" charset="0"/>
              </a:rPr>
              <a:t>Priorities:</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Menstrual health and gynaecological conditions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Fertility, pregnancy, pregnancy loss, and postnatal support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Menopause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Mental health and wellbeing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Cancers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The health impacts of violence against women and girls </a:t>
            </a:r>
          </a:p>
          <a:p>
            <a:pPr marL="380990" indent="-380990">
              <a:lnSpc>
                <a:spcPct val="100000"/>
              </a:lnSpc>
              <a:spcBef>
                <a:spcPts val="0"/>
              </a:spcBef>
              <a:buFont typeface="Arial" panose="020B0604020202020204" pitchFamily="34" charset="0"/>
              <a:buChar char="•"/>
            </a:pPr>
            <a:r>
              <a:rPr lang="en-GB" sz="1800">
                <a:latin typeface="Avenir Next LT Pro" panose="020B0504020202020204" pitchFamily="34" charset="0"/>
                <a:ea typeface="Calibri" panose="020F0502020204030204" pitchFamily="34" charset="0"/>
                <a:cs typeface="Arial" panose="020B0604020202020204" pitchFamily="34" charset="0"/>
              </a:rPr>
              <a:t>Healthy ageing and long-term conditions</a:t>
            </a:r>
            <a:endParaRPr lang="en-GB" sz="1800">
              <a:latin typeface="Avenir Next LT Pro" panose="020B0504020202020204" pitchFamily="34" charset="0"/>
              <a:cs typeface="Arial" panose="020B0604020202020204" pitchFamily="34" charset="0"/>
            </a:endParaRPr>
          </a:p>
        </p:txBody>
      </p:sp>
      <p:sp>
        <p:nvSpPr>
          <p:cNvPr id="6" name="Title 1" descr="PHASE 1: PRIORITY AREAS &amp; THEMES">
            <a:extLst>
              <a:ext uri="{FF2B5EF4-FFF2-40B4-BE49-F238E27FC236}">
                <a16:creationId xmlns:a16="http://schemas.microsoft.com/office/drawing/2014/main" id="{C4D1E478-E1FD-E9E6-5254-80B373D547AF}"/>
              </a:ext>
            </a:extLst>
          </p:cNvPr>
          <p:cNvSpPr>
            <a:spLocks noGrp="1"/>
          </p:cNvSpPr>
          <p:nvPr>
            <p:ph type="title"/>
          </p:nvPr>
        </p:nvSpPr>
        <p:spPr>
          <a:xfrm>
            <a:off x="1892489" y="72786"/>
            <a:ext cx="7711230" cy="846987"/>
          </a:xfrm>
        </p:spPr>
        <p:txBody>
          <a:bodyPr>
            <a:normAutofit/>
          </a:bodyPr>
          <a:lstStyle/>
          <a:p>
            <a:r>
              <a:rPr lang="en-GB" sz="2900" b="1">
                <a:solidFill>
                  <a:srgbClr val="D20072"/>
                </a:solidFill>
                <a:latin typeface="Arial Nova Cond" panose="020B0506020202020204" pitchFamily="34" charset="0"/>
                <a:cs typeface="Arial" panose="020B0604020202020204" pitchFamily="34" charset="0"/>
              </a:rPr>
              <a:t>PHASE 1: PRIORITY AREAS &amp; THEMES</a:t>
            </a:r>
          </a:p>
        </p:txBody>
      </p:sp>
      <p:pic>
        <p:nvPicPr>
          <p:cNvPr id="3" name="Picture 2" descr="Report cover with a group of women's heads for Women's Health Strategy for England">
            <a:extLst>
              <a:ext uri="{FF2B5EF4-FFF2-40B4-BE49-F238E27FC236}">
                <a16:creationId xmlns:a16="http://schemas.microsoft.com/office/drawing/2014/main" id="{16610918-DDB3-31E8-B903-F56FAA0E8F9A}"/>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571124" y="1127963"/>
            <a:ext cx="3459438" cy="4667125"/>
          </a:xfrm>
          <a:prstGeom prst="rect">
            <a:avLst/>
          </a:prstGeom>
        </p:spPr>
      </p:pic>
      <p:pic>
        <p:nvPicPr>
          <p:cNvPr id="2" name="Picture 1">
            <a:extLst>
              <a:ext uri="{FF2B5EF4-FFF2-40B4-BE49-F238E27FC236}">
                <a16:creationId xmlns:a16="http://schemas.microsoft.com/office/drawing/2014/main" id="{035685CF-BE01-6D51-8E3A-63274026BE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2766" y="146847"/>
            <a:ext cx="1609725" cy="857250"/>
          </a:xfrm>
          <a:prstGeom prst="rect">
            <a:avLst/>
          </a:prstGeom>
        </p:spPr>
      </p:pic>
    </p:spTree>
    <p:extLst>
      <p:ext uri="{BB962C8B-B14F-4D97-AF65-F5344CB8AC3E}">
        <p14:creationId xmlns:p14="http://schemas.microsoft.com/office/powerpoint/2010/main" val="3832273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BIRMINGHAM WOMEN’S HEALTH NEEDS - METHODOLOGY">
            <a:extLst>
              <a:ext uri="{FF2B5EF4-FFF2-40B4-BE49-F238E27FC236}">
                <a16:creationId xmlns:a16="http://schemas.microsoft.com/office/drawing/2014/main" id="{CD36F26B-0183-421F-3DC3-B403FFCBDD2B}"/>
              </a:ext>
            </a:extLst>
          </p:cNvPr>
          <p:cNvSpPr>
            <a:spLocks noGrp="1"/>
          </p:cNvSpPr>
          <p:nvPr>
            <p:ph type="title"/>
          </p:nvPr>
        </p:nvSpPr>
        <p:spPr>
          <a:xfrm>
            <a:off x="1981588" y="402654"/>
            <a:ext cx="9464748" cy="846987"/>
          </a:xfrm>
        </p:spPr>
        <p:txBody>
          <a:bodyPr>
            <a:normAutofit fontScale="90000"/>
          </a:bodyPr>
          <a:lstStyle/>
          <a:p>
            <a:r>
              <a:rPr lang="en-GB" sz="2900" b="1">
                <a:solidFill>
                  <a:srgbClr val="D20072"/>
                </a:solidFill>
                <a:latin typeface="Arial Nova Cond" panose="020B0506020202020204" pitchFamily="34" charset="0"/>
                <a:cs typeface="Arial" panose="020B0604020202020204" pitchFamily="34" charset="0"/>
              </a:rPr>
              <a:t>BIRMINGHAM WOMEN’S HEALTH NEEDS:</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METHODOLOGY</a:t>
            </a:r>
          </a:p>
        </p:txBody>
      </p:sp>
      <p:sp>
        <p:nvSpPr>
          <p:cNvPr id="14" name="TextBox 13" descr="Stakeholder engagement&#10;- Cross-sector Women’s Health Working Group&#10;&#10;Review of Published Evidence&#10;- Commissioned literature review on gender disparities in health&#10;- Supplementary evidence review focused on women’s health, incl. grey literature using thematic areas for searches based on national priorities&#10;- Qualitative research used, e.g. ‘Seldom Heard Conversations About Pregnancy’ Report, ‘Labyrinth Project Supporting GBV Victims’.&#10;&#10;Data consolidation and synthesis&#10;- Local datasets - Joint Strategic Needs Assessment, Deep Dives, Birmingham Community Health Profiles, Birmingham City Observatory  &#10;- National datasets – Office for National Statistics (Census 2021), Office for Health Improvement &amp; Disparities (Public Health Data, Fingertips), NHS Health Check Data&#10;">
            <a:extLst>
              <a:ext uri="{FF2B5EF4-FFF2-40B4-BE49-F238E27FC236}">
                <a16:creationId xmlns:a16="http://schemas.microsoft.com/office/drawing/2014/main" id="{32A330DD-34E2-A2CD-C606-291E4B3BE4AF}"/>
              </a:ext>
            </a:extLst>
          </p:cNvPr>
          <p:cNvSpPr txBox="1"/>
          <p:nvPr/>
        </p:nvSpPr>
        <p:spPr>
          <a:xfrm>
            <a:off x="320155" y="1249641"/>
            <a:ext cx="11613307" cy="5601533"/>
          </a:xfrm>
          <a:prstGeom prst="rect">
            <a:avLst/>
          </a:prstGeom>
          <a:noFill/>
        </p:spPr>
        <p:txBody>
          <a:bodyPr wrap="square">
            <a:spAutoFit/>
          </a:bodyPr>
          <a:lstStyle/>
          <a:p>
            <a:r>
              <a:rPr lang="en-GB" sz="2000" b="1">
                <a:solidFill>
                  <a:srgbClr val="D20072"/>
                </a:solidFill>
                <a:latin typeface="Avenir Next LT Pro" panose="020B0504020202020204" pitchFamily="34" charset="0"/>
                <a:cs typeface="Arial" panose="020B0604020202020204" pitchFamily="34" charset="0"/>
              </a:rPr>
              <a:t>Stakeholder engagement</a:t>
            </a: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Cross-sector Women’s Health Working Group</a:t>
            </a:r>
          </a:p>
          <a:p>
            <a:endParaRPr lang="en-GB" sz="2000">
              <a:latin typeface="Avenir Next LT Pro" panose="020B0504020202020204" pitchFamily="34" charset="0"/>
              <a:cs typeface="Arial" panose="020B0604020202020204" pitchFamily="34" charset="0"/>
            </a:endParaRPr>
          </a:p>
          <a:p>
            <a:r>
              <a:rPr lang="en-GB" sz="2000" b="1">
                <a:solidFill>
                  <a:srgbClr val="D20072"/>
                </a:solidFill>
                <a:latin typeface="Avenir Next LT Pro" panose="020B0504020202020204" pitchFamily="34" charset="0"/>
                <a:cs typeface="Arial" panose="020B0604020202020204" pitchFamily="34" charset="0"/>
              </a:rPr>
              <a:t>Review of Published Evidence</a:t>
            </a: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Commissioned literature review on gender disparities in health</a:t>
            </a: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Supplementary evidence review focused on women’s health, incl. grey literature using thematic areas for searches based on national priorities</a:t>
            </a: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Qualitative research used, e.g. ‘Seldom Heard Conversations About Pregnancy’ Report, ‘Labyrinth Project – Supporting GBV Victims’.</a:t>
            </a:r>
          </a:p>
          <a:p>
            <a:pPr marL="342900" indent="-342900">
              <a:buFont typeface="Arial" panose="020B0604020202020204" pitchFamily="34" charset="0"/>
              <a:buChar char="•"/>
            </a:pPr>
            <a:endParaRPr lang="en-GB" sz="2000">
              <a:latin typeface="Avenir Next LT Pro" panose="020B0504020202020204" pitchFamily="34" charset="0"/>
              <a:cs typeface="Arial" panose="020B0604020202020204" pitchFamily="34" charset="0"/>
            </a:endParaRPr>
          </a:p>
          <a:p>
            <a:r>
              <a:rPr lang="en-GB" sz="2000" b="1">
                <a:solidFill>
                  <a:srgbClr val="D20072"/>
                </a:solidFill>
                <a:latin typeface="Avenir Next LT Pro" panose="020B0504020202020204" pitchFamily="34" charset="0"/>
                <a:cs typeface="Arial" panose="020B0604020202020204" pitchFamily="34" charset="0"/>
              </a:rPr>
              <a:t>Data consolidation and synthesis</a:t>
            </a: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Local datasets - </a:t>
            </a:r>
            <a:r>
              <a:rPr lang="en-GB" sz="2000">
                <a:latin typeface="Avenir Next LT Pro" panose="020B0504020202020204" pitchFamily="34" charset="0"/>
                <a:cs typeface="Arial" panose="020B0604020202020204" pitchFamily="34" charset="0"/>
                <a:hlinkClick r:id="rId3"/>
              </a:rPr>
              <a:t>Joint Strategic Needs Assessment</a:t>
            </a:r>
            <a:r>
              <a:rPr lang="en-GB" sz="2000">
                <a:latin typeface="Avenir Next LT Pro" panose="020B0504020202020204" pitchFamily="34" charset="0"/>
                <a:cs typeface="Arial" panose="020B0604020202020204" pitchFamily="34" charset="0"/>
              </a:rPr>
              <a:t>, </a:t>
            </a:r>
            <a:r>
              <a:rPr lang="en-GB" sz="2000">
                <a:latin typeface="Avenir Next LT Pro" panose="020B0504020202020204" pitchFamily="34" charset="0"/>
                <a:cs typeface="Arial" panose="020B0604020202020204" pitchFamily="34" charset="0"/>
                <a:hlinkClick r:id="rId4"/>
              </a:rPr>
              <a:t>Deep Dives</a:t>
            </a:r>
            <a:r>
              <a:rPr lang="en-GB" sz="2000">
                <a:latin typeface="Avenir Next LT Pro" panose="020B0504020202020204" pitchFamily="34" charset="0"/>
                <a:cs typeface="Arial" panose="020B0604020202020204" pitchFamily="34" charset="0"/>
              </a:rPr>
              <a:t>, </a:t>
            </a:r>
            <a:r>
              <a:rPr lang="en-GB" sz="2000">
                <a:latin typeface="Avenir Next LT Pro" panose="020B0504020202020204" pitchFamily="34" charset="0"/>
                <a:cs typeface="Arial" panose="020B0604020202020204" pitchFamily="34" charset="0"/>
                <a:hlinkClick r:id="rId5"/>
              </a:rPr>
              <a:t>Birmingham Community Health Profiles</a:t>
            </a:r>
            <a:r>
              <a:rPr lang="en-GB" sz="2000">
                <a:latin typeface="Avenir Next LT Pro" panose="020B0504020202020204" pitchFamily="34" charset="0"/>
                <a:cs typeface="Arial" panose="020B0604020202020204" pitchFamily="34" charset="0"/>
              </a:rPr>
              <a:t>, </a:t>
            </a:r>
            <a:r>
              <a:rPr lang="en-GB" sz="2000">
                <a:latin typeface="Avenir Next LT Pro" panose="020B0504020202020204" pitchFamily="34" charset="0"/>
                <a:cs typeface="Arial" panose="020B0604020202020204" pitchFamily="34" charset="0"/>
                <a:hlinkClick r:id="rId6"/>
              </a:rPr>
              <a:t>Birmingham City Observatory  </a:t>
            </a:r>
            <a:endParaRPr lang="en-GB" sz="2000">
              <a:latin typeface="Avenir Next LT Pro" panose="020B0504020202020204" pitchFamily="34" charset="0"/>
              <a:cs typeface="Arial" panose="020B0604020202020204" pitchFamily="34" charset="0"/>
            </a:endParaRPr>
          </a:p>
          <a:p>
            <a:pPr marL="342900" indent="-342900">
              <a:buFont typeface="Arial" panose="020B0604020202020204" pitchFamily="34" charset="0"/>
              <a:buChar char="•"/>
            </a:pPr>
            <a:r>
              <a:rPr lang="en-GB" sz="2000">
                <a:latin typeface="Avenir Next LT Pro" panose="020B0504020202020204" pitchFamily="34" charset="0"/>
                <a:cs typeface="Arial" panose="020B0604020202020204" pitchFamily="34" charset="0"/>
              </a:rPr>
              <a:t>National datasets – </a:t>
            </a:r>
            <a:r>
              <a:rPr lang="en-GB" sz="2000">
                <a:latin typeface="Avenir Next LT Pro" panose="020B0504020202020204" pitchFamily="34" charset="0"/>
                <a:cs typeface="Arial" panose="020B0604020202020204" pitchFamily="34" charset="0"/>
                <a:hlinkClick r:id="rId7"/>
              </a:rPr>
              <a:t>Office for National Statistics (Census 2021)</a:t>
            </a:r>
            <a:r>
              <a:rPr lang="en-GB" sz="2000">
                <a:latin typeface="Avenir Next LT Pro" panose="020B0504020202020204" pitchFamily="34" charset="0"/>
                <a:cs typeface="Arial" panose="020B0604020202020204" pitchFamily="34" charset="0"/>
              </a:rPr>
              <a:t>, </a:t>
            </a:r>
            <a:r>
              <a:rPr lang="en-GB" sz="2000">
                <a:latin typeface="Avenir Next LT Pro" panose="020B0504020202020204" pitchFamily="34" charset="0"/>
                <a:cs typeface="Arial" panose="020B0604020202020204" pitchFamily="34" charset="0"/>
                <a:hlinkClick r:id="rId8"/>
              </a:rPr>
              <a:t>Office for Health Improvement &amp; Disparities (Public Health Data, Fingertips)</a:t>
            </a:r>
            <a:r>
              <a:rPr lang="en-GB" sz="2000">
                <a:latin typeface="Avenir Next LT Pro" panose="020B0504020202020204" pitchFamily="34" charset="0"/>
                <a:cs typeface="Arial" panose="020B0604020202020204" pitchFamily="34" charset="0"/>
              </a:rPr>
              <a:t>, NHS Health Check Data</a:t>
            </a:r>
          </a:p>
          <a:p>
            <a:endParaRPr lang="en-GB" sz="20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83024E8-F3F8-8D44-B2CC-48B8634CBC9F}"/>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58538" y="402654"/>
            <a:ext cx="1609725" cy="857250"/>
          </a:xfrm>
          <a:prstGeom prst="rect">
            <a:avLst/>
          </a:prstGeom>
        </p:spPr>
      </p:pic>
    </p:spTree>
    <p:extLst>
      <p:ext uri="{BB962C8B-B14F-4D97-AF65-F5344CB8AC3E}">
        <p14:creationId xmlns:p14="http://schemas.microsoft.com/office/powerpoint/2010/main" val="133583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B7801-E288-E55A-26AB-2159A87F696A}"/>
            </a:ext>
          </a:extLst>
        </p:cNvPr>
        <p:cNvGrpSpPr/>
        <p:nvPr/>
      </p:nvGrpSpPr>
      <p:grpSpPr>
        <a:xfrm>
          <a:off x="0" y="0"/>
          <a:ext cx="0" cy="0"/>
          <a:chOff x="0" y="0"/>
          <a:chExt cx="0" cy="0"/>
        </a:xfrm>
      </p:grpSpPr>
      <p:sp>
        <p:nvSpPr>
          <p:cNvPr id="3" name="Content Placeholder 2" descr="- Women’s Health Needs in Birmingham. Report provides a synthesis of local evidence and identifies local opportunities for action. &#10;- Full reports and additional resources will be available on Birmingham City Council | Health &amp; Well-being and Birmingham City Observatory  &#10;">
            <a:extLst>
              <a:ext uri="{FF2B5EF4-FFF2-40B4-BE49-F238E27FC236}">
                <a16:creationId xmlns:a16="http://schemas.microsoft.com/office/drawing/2014/main" id="{09775E14-EA52-37FD-9DEB-BAE3418CA66A}"/>
              </a:ext>
            </a:extLst>
          </p:cNvPr>
          <p:cNvSpPr>
            <a:spLocks noGrp="1"/>
          </p:cNvSpPr>
          <p:nvPr>
            <p:ph idx="1"/>
          </p:nvPr>
        </p:nvSpPr>
        <p:spPr>
          <a:xfrm>
            <a:off x="211413" y="1248398"/>
            <a:ext cx="6174618" cy="3426076"/>
          </a:xfrm>
        </p:spPr>
        <p:txBody>
          <a:bodyPr vert="horz" lIns="91440" tIns="45720" rIns="91440" bIns="45720" rtlCol="0" anchor="t">
            <a:normAutofit/>
          </a:bodyPr>
          <a:lstStyle/>
          <a:p>
            <a:pPr marL="0" indent="0" algn="r">
              <a:buNone/>
            </a:pPr>
            <a:endParaRPr lang="en-GB" sz="1400" i="1">
              <a:latin typeface="Avenir Next LT Pro" panose="020B0504020202020204" pitchFamily="34" charset="0"/>
            </a:endParaRPr>
          </a:p>
          <a:p>
            <a:r>
              <a:rPr lang="en-GB" sz="2400">
                <a:latin typeface="Avenir Next LT Pro" panose="020B0504020202020204" pitchFamily="34" charset="0"/>
                <a:cs typeface="Arial" panose="020B0604020202020204" pitchFamily="34" charset="0"/>
              </a:rPr>
              <a:t>Women’s Health Needs in Birmingham. Report provides a synthesis of local evidence and identifies local opportunities for action. </a:t>
            </a:r>
          </a:p>
          <a:p>
            <a:r>
              <a:rPr lang="en-GB" sz="2400">
                <a:latin typeface="Avenir Next LT Pro" panose="020B0504020202020204" pitchFamily="34" charset="0"/>
                <a:cs typeface="Arial" panose="020B0604020202020204" pitchFamily="34" charset="0"/>
              </a:rPr>
              <a:t>Full reports and additional resources will be available on </a:t>
            </a:r>
            <a:r>
              <a:rPr lang="en-GB" sz="2400">
                <a:latin typeface="Avenir Next LT Pro" panose="020B0504020202020204" pitchFamily="34" charset="0"/>
                <a:cs typeface="Arial" panose="020B0604020202020204" pitchFamily="34" charset="0"/>
                <a:hlinkClick r:id="rId2"/>
              </a:rPr>
              <a:t>Birmingham City Council | Health &amp; Well-being</a:t>
            </a:r>
            <a:r>
              <a:rPr lang="en-GB" sz="2400">
                <a:latin typeface="Avenir Next LT Pro" panose="020B0504020202020204" pitchFamily="34" charset="0"/>
                <a:cs typeface="Arial" panose="020B0604020202020204" pitchFamily="34" charset="0"/>
              </a:rPr>
              <a:t> and </a:t>
            </a:r>
            <a:r>
              <a:rPr lang="en-GB" sz="2400">
                <a:latin typeface="Avenir Next LT Pro" panose="020B0504020202020204" pitchFamily="34" charset="0"/>
                <a:cs typeface="Arial" panose="020B0604020202020204" pitchFamily="34" charset="0"/>
                <a:hlinkClick r:id="rId3"/>
              </a:rPr>
              <a:t>Birmingham City Observatory </a:t>
            </a:r>
            <a:r>
              <a:rPr lang="en-GB" sz="2400">
                <a:latin typeface="Avenir Next LT Pro" panose="020B0504020202020204" pitchFamily="34" charset="0"/>
                <a:cs typeface="Arial" panose="020B0604020202020204" pitchFamily="34" charset="0"/>
              </a:rPr>
              <a:t> </a:t>
            </a:r>
            <a:endParaRPr lang="en-GB" sz="1400">
              <a:latin typeface="Avenir Next LT Pro" panose="020B0504020202020204" pitchFamily="34" charset="0"/>
            </a:endParaRPr>
          </a:p>
        </p:txBody>
      </p:sp>
      <p:pic>
        <p:nvPicPr>
          <p:cNvPr id="5" name="Picture 4" descr="Cover page for Birmingham Women's Health Needs Presentation. ">
            <a:extLst>
              <a:ext uri="{FF2B5EF4-FFF2-40B4-BE49-F238E27FC236}">
                <a16:creationId xmlns:a16="http://schemas.microsoft.com/office/drawing/2014/main" id="{64C8FFAB-3843-2B4B-E2A6-06A8E9AA8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792" y="1249350"/>
            <a:ext cx="5232796" cy="3709737"/>
          </a:xfrm>
          <a:prstGeom prst="rect">
            <a:avLst/>
          </a:prstGeom>
        </p:spPr>
      </p:pic>
      <p:sp>
        <p:nvSpPr>
          <p:cNvPr id="2" name="Title 1" descr="BIRMINGHAM WOMEN’S HEALTH NEEDS - PUBLICATION">
            <a:extLst>
              <a:ext uri="{FF2B5EF4-FFF2-40B4-BE49-F238E27FC236}">
                <a16:creationId xmlns:a16="http://schemas.microsoft.com/office/drawing/2014/main" id="{345D022C-7360-0E8F-2432-DF18FD8F2A74}"/>
              </a:ext>
            </a:extLst>
          </p:cNvPr>
          <p:cNvSpPr>
            <a:spLocks noGrp="1"/>
          </p:cNvSpPr>
          <p:nvPr>
            <p:ph type="title"/>
          </p:nvPr>
        </p:nvSpPr>
        <p:spPr>
          <a:xfrm>
            <a:off x="1842099" y="401411"/>
            <a:ext cx="9464748" cy="846987"/>
          </a:xfrm>
        </p:spPr>
        <p:txBody>
          <a:bodyPr>
            <a:normAutofit fontScale="90000"/>
          </a:bodyPr>
          <a:lstStyle/>
          <a:p>
            <a:r>
              <a:rPr lang="en-GB" sz="2900" b="1">
                <a:solidFill>
                  <a:srgbClr val="D20072"/>
                </a:solidFill>
                <a:latin typeface="Arial Nova Cond" panose="020B0506020202020204" pitchFamily="34" charset="0"/>
                <a:cs typeface="Arial" panose="020B0604020202020204" pitchFamily="34" charset="0"/>
              </a:rPr>
              <a:t>BIRMINGHAM WOMEN’S HEALTH NEEDS:</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PUBLICATION</a:t>
            </a:r>
          </a:p>
        </p:txBody>
      </p:sp>
      <p:pic>
        <p:nvPicPr>
          <p:cNvPr id="4" name="Picture 3">
            <a:extLst>
              <a:ext uri="{FF2B5EF4-FFF2-40B4-BE49-F238E27FC236}">
                <a16:creationId xmlns:a16="http://schemas.microsoft.com/office/drawing/2014/main" id="{2108A013-DA2F-BD91-BBE1-41B9E0F680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11412" y="391148"/>
            <a:ext cx="1609725" cy="857250"/>
          </a:xfrm>
          <a:prstGeom prst="rect">
            <a:avLst/>
          </a:prstGeom>
        </p:spPr>
      </p:pic>
    </p:spTree>
    <p:extLst>
      <p:ext uri="{BB962C8B-B14F-4D97-AF65-F5344CB8AC3E}">
        <p14:creationId xmlns:p14="http://schemas.microsoft.com/office/powerpoint/2010/main" val="342451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C279E-EE81-A6C6-3541-227F6C72AECA}"/>
            </a:ext>
          </a:extLst>
        </p:cNvPr>
        <p:cNvGrpSpPr/>
        <p:nvPr/>
      </p:nvGrpSpPr>
      <p:grpSpPr>
        <a:xfrm>
          <a:off x="0" y="0"/>
          <a:ext cx="0" cy="0"/>
          <a:chOff x="0" y="0"/>
          <a:chExt cx="0" cy="0"/>
        </a:xfrm>
      </p:grpSpPr>
      <p:sp>
        <p:nvSpPr>
          <p:cNvPr id="3" name="Title 2" descr="BIRMINGHAM Women’s Health Needs">
            <a:extLst>
              <a:ext uri="{FF2B5EF4-FFF2-40B4-BE49-F238E27FC236}">
                <a16:creationId xmlns:a16="http://schemas.microsoft.com/office/drawing/2014/main" id="{2F30E5D0-3904-7878-8767-AB53C6DA1C80}"/>
              </a:ext>
            </a:extLst>
          </p:cNvPr>
          <p:cNvSpPr>
            <a:spLocks noGrp="1"/>
          </p:cNvSpPr>
          <p:nvPr>
            <p:ph type="title"/>
          </p:nvPr>
        </p:nvSpPr>
        <p:spPr>
          <a:xfrm>
            <a:off x="623392" y="2875175"/>
            <a:ext cx="10363200" cy="1713181"/>
          </a:xfrm>
        </p:spPr>
        <p:txBody>
          <a:bodyPr>
            <a:normAutofit/>
          </a:bodyPr>
          <a:lstStyle/>
          <a:p>
            <a:r>
              <a:rPr lang="en-GB" sz="3733">
                <a:latin typeface="Arial Nova Cond" panose="020B0506020202020204" pitchFamily="34" charset="0"/>
                <a:cs typeface="Arial" panose="020B0604020202020204" pitchFamily="34" charset="0"/>
              </a:rPr>
              <a:t>BIRMINGHAM Women’s Health Needs</a:t>
            </a:r>
            <a:br>
              <a:rPr lang="en-GB"/>
            </a:br>
            <a:r>
              <a:rPr lang="en-GB"/>
              <a:t> </a:t>
            </a:r>
          </a:p>
        </p:txBody>
      </p:sp>
      <p:sp>
        <p:nvSpPr>
          <p:cNvPr id="4" name="Text Placeholder 3" descr="FINDINGS&#10;">
            <a:extLst>
              <a:ext uri="{FF2B5EF4-FFF2-40B4-BE49-F238E27FC236}">
                <a16:creationId xmlns:a16="http://schemas.microsoft.com/office/drawing/2014/main" id="{BAF26A43-CCF3-3C8A-B54D-6025671C0BD3}"/>
              </a:ext>
            </a:extLst>
          </p:cNvPr>
          <p:cNvSpPr>
            <a:spLocks noGrp="1"/>
          </p:cNvSpPr>
          <p:nvPr>
            <p:ph type="body" idx="1"/>
          </p:nvPr>
        </p:nvSpPr>
        <p:spPr>
          <a:xfrm>
            <a:off x="623392" y="3428999"/>
            <a:ext cx="10363199" cy="818147"/>
          </a:xfrm>
        </p:spPr>
        <p:txBody>
          <a:bodyPr>
            <a:normAutofit/>
          </a:bodyPr>
          <a:lstStyle/>
          <a:p>
            <a:r>
              <a:rPr lang="en-GB" sz="2000" b="1">
                <a:latin typeface="Arial Nova Cond" panose="020B0506020202020204" pitchFamily="34" charset="0"/>
                <a:cs typeface="Arial" panose="020B0604020202020204" pitchFamily="34" charset="0"/>
              </a:rPr>
              <a:t>FINDINGS</a:t>
            </a:r>
          </a:p>
        </p:txBody>
      </p:sp>
    </p:spTree>
    <p:extLst>
      <p:ext uri="{BB962C8B-B14F-4D97-AF65-F5344CB8AC3E}">
        <p14:creationId xmlns:p14="http://schemas.microsoft.com/office/powerpoint/2010/main" val="24353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 of women against map of Birmingham. Reads 'Population of Birmingham is 1.145 million', 51.05% is Female'. ">
            <a:extLst>
              <a:ext uri="{FF2B5EF4-FFF2-40B4-BE49-F238E27FC236}">
                <a16:creationId xmlns:a16="http://schemas.microsoft.com/office/drawing/2014/main" id="{1A2E50F0-9896-043F-C9D7-94A2EE806C55}"/>
              </a:ext>
            </a:extLst>
          </p:cNvPr>
          <p:cNvPicPr>
            <a:picLocks noChangeAspect="1"/>
          </p:cNvPicPr>
          <p:nvPr/>
        </p:nvPicPr>
        <p:blipFill rotWithShape="1">
          <a:blip r:embed="rId2"/>
          <a:srcRect l="4976" t="5950" r="2788" b="6865"/>
          <a:stretch/>
        </p:blipFill>
        <p:spPr>
          <a:xfrm>
            <a:off x="396632" y="3918857"/>
            <a:ext cx="2943263" cy="2107864"/>
          </a:xfrm>
          <a:prstGeom prst="rect">
            <a:avLst/>
          </a:prstGeom>
        </p:spPr>
      </p:pic>
      <p:pic>
        <p:nvPicPr>
          <p:cNvPr id="7" name="Picture 6" descr="Map of Birmingham Constituencies ">
            <a:extLst>
              <a:ext uri="{FF2B5EF4-FFF2-40B4-BE49-F238E27FC236}">
                <a16:creationId xmlns:a16="http://schemas.microsoft.com/office/drawing/2014/main" id="{0132A630-DB1B-EADD-E2A1-3C743540CDBC}"/>
              </a:ext>
            </a:extLst>
          </p:cNvPr>
          <p:cNvPicPr>
            <a:picLocks noChangeAspect="1"/>
          </p:cNvPicPr>
          <p:nvPr/>
        </p:nvPicPr>
        <p:blipFill>
          <a:blip r:embed="rId3"/>
          <a:stretch>
            <a:fillRect/>
          </a:stretch>
        </p:blipFill>
        <p:spPr>
          <a:xfrm>
            <a:off x="7902213" y="923398"/>
            <a:ext cx="4180023" cy="4989946"/>
          </a:xfrm>
          <a:prstGeom prst="rect">
            <a:avLst/>
          </a:prstGeom>
        </p:spPr>
      </p:pic>
      <p:sp>
        <p:nvSpPr>
          <p:cNvPr id="8" name="Title 1" descr="OVERVIEW OF BIRMINGHAM’S FEMALE POPULATION">
            <a:extLst>
              <a:ext uri="{FF2B5EF4-FFF2-40B4-BE49-F238E27FC236}">
                <a16:creationId xmlns:a16="http://schemas.microsoft.com/office/drawing/2014/main" id="{EA3AC3FC-56BA-AAB0-FB13-EEF7EF7B4F3D}"/>
              </a:ext>
            </a:extLst>
          </p:cNvPr>
          <p:cNvSpPr>
            <a:spLocks noGrp="1"/>
          </p:cNvSpPr>
          <p:nvPr>
            <p:ph type="title"/>
          </p:nvPr>
        </p:nvSpPr>
        <p:spPr>
          <a:xfrm>
            <a:off x="1868263" y="412917"/>
            <a:ext cx="9464748" cy="846987"/>
          </a:xfrm>
        </p:spPr>
        <p:txBody>
          <a:bodyPr>
            <a:normAutofit fontScale="90000"/>
          </a:bodyPr>
          <a:lstStyle/>
          <a:p>
            <a:r>
              <a:rPr lang="en-GB" sz="2900" b="1">
                <a:solidFill>
                  <a:srgbClr val="D20072"/>
                </a:solidFill>
                <a:latin typeface="Arial Nova Cond" panose="020B0506020202020204" pitchFamily="34" charset="0"/>
                <a:cs typeface="Arial" panose="020B0604020202020204" pitchFamily="34" charset="0"/>
              </a:rPr>
              <a:t>OVERVIEW OF </a:t>
            </a:r>
            <a:br>
              <a:rPr lang="en-GB" sz="2900" b="1">
                <a:solidFill>
                  <a:srgbClr val="D20072"/>
                </a:solidFill>
                <a:latin typeface="Arial Nova Cond" panose="020B0506020202020204" pitchFamily="34" charset="0"/>
                <a:cs typeface="Arial" panose="020B0604020202020204" pitchFamily="34" charset="0"/>
              </a:rPr>
            </a:br>
            <a:r>
              <a:rPr lang="en-GB" sz="2900" b="1">
                <a:solidFill>
                  <a:srgbClr val="D20072"/>
                </a:solidFill>
                <a:latin typeface="Arial Nova Cond" panose="020B0506020202020204" pitchFamily="34" charset="0"/>
                <a:cs typeface="Arial" panose="020B0604020202020204" pitchFamily="34" charset="0"/>
              </a:rPr>
              <a:t>BIRMINGHAM’S FEMALE POPULATION</a:t>
            </a:r>
          </a:p>
        </p:txBody>
      </p:sp>
      <p:sp>
        <p:nvSpPr>
          <p:cNvPr id="3" name="TextBox 2" descr="- Gender equal at city and ward-level &#10;- ‘Europe’s Youngest City’&#10;- Birmingham has the highest percentage of residents from ethnic communities outside of London&#10;">
            <a:extLst>
              <a:ext uri="{FF2B5EF4-FFF2-40B4-BE49-F238E27FC236}">
                <a16:creationId xmlns:a16="http://schemas.microsoft.com/office/drawing/2014/main" id="{DD401279-8864-EA5B-5B67-4AD4919CA736}"/>
              </a:ext>
            </a:extLst>
          </p:cNvPr>
          <p:cNvSpPr txBox="1"/>
          <p:nvPr/>
        </p:nvSpPr>
        <p:spPr>
          <a:xfrm>
            <a:off x="396632" y="1435218"/>
            <a:ext cx="8472160" cy="2308324"/>
          </a:xfrm>
          <a:prstGeom prst="rect">
            <a:avLst/>
          </a:prstGeom>
          <a:noFill/>
        </p:spPr>
        <p:txBody>
          <a:bodyPr wrap="square">
            <a:spAutoFit/>
          </a:bodyPr>
          <a:lstStyle/>
          <a:p>
            <a:pPr marL="342900" indent="-342900">
              <a:buFont typeface="Arial" panose="020B0604020202020204" pitchFamily="34" charset="0"/>
              <a:buChar char="•"/>
            </a:pPr>
            <a:r>
              <a:rPr lang="en-GB" sz="2400">
                <a:solidFill>
                  <a:srgbClr val="000000"/>
                </a:solidFill>
                <a:latin typeface="Avenir Next LT Pro" panose="020B0504020202020204" pitchFamily="34" charset="0"/>
                <a:ea typeface="Calibri" panose="020F0502020204030204" pitchFamily="34" charset="0"/>
                <a:cs typeface="Arial" panose="020B0604020202020204" pitchFamily="34" charset="0"/>
              </a:rPr>
              <a:t>Gender equal at city and ward-level </a:t>
            </a:r>
          </a:p>
          <a:p>
            <a:pPr marL="342900" indent="-342900">
              <a:buFont typeface="Arial" panose="020B0604020202020204" pitchFamily="34" charset="0"/>
              <a:buChar char="•"/>
            </a:pPr>
            <a:endParaRPr lang="en-GB" sz="2400">
              <a:solidFill>
                <a:srgbClr val="000000"/>
              </a:solidFill>
              <a:latin typeface="Avenir Next LT Pro" panose="020B05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400">
                <a:solidFill>
                  <a:srgbClr val="000000"/>
                </a:solidFill>
                <a:latin typeface="Avenir Next LT Pro" panose="020B0504020202020204" pitchFamily="34" charset="0"/>
                <a:ea typeface="Calibri" panose="020F0502020204030204" pitchFamily="34" charset="0"/>
                <a:cs typeface="Arial" panose="020B0604020202020204" pitchFamily="34" charset="0"/>
              </a:rPr>
              <a:t>‘Europe’s Youngest City’</a:t>
            </a:r>
          </a:p>
          <a:p>
            <a:pPr marL="342900" indent="-342900">
              <a:buFont typeface="Arial" panose="020B0604020202020204" pitchFamily="34" charset="0"/>
              <a:buChar char="•"/>
            </a:pPr>
            <a:endParaRPr lang="en-GB" sz="2400">
              <a:solidFill>
                <a:srgbClr val="000000"/>
              </a:solidFill>
              <a:latin typeface="Avenir Next LT Pro" panose="020B05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4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Birmingham has the highest percentage of residents from ethnic communities outside of London</a:t>
            </a:r>
            <a:endParaRPr lang="en-GB" sz="2400">
              <a:latin typeface="Avenir Next LT Pro" panose="020B05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66EA45-8F6B-8030-1785-82FCB00BEC5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58538" y="402654"/>
            <a:ext cx="1609725" cy="857250"/>
          </a:xfrm>
          <a:prstGeom prst="rect">
            <a:avLst/>
          </a:prstGeom>
        </p:spPr>
      </p:pic>
    </p:spTree>
    <p:extLst>
      <p:ext uri="{BB962C8B-B14F-4D97-AF65-F5344CB8AC3E}">
        <p14:creationId xmlns:p14="http://schemas.microsoft.com/office/powerpoint/2010/main" val="13470371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u5h95b8baw3nxba81qcscfuvurehrs"/>
  <p:tag name="ASSISTID" val="e2f20017-933c-4c18-9eec-a0d8ef9398f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6426666D5AA347946BEF3C0837B897" ma:contentTypeVersion="6" ma:contentTypeDescription="Create a new document." ma:contentTypeScope="" ma:versionID="d202df8476da5713e311c4265f1370ae">
  <xsd:schema xmlns:xsd="http://www.w3.org/2001/XMLSchema" xmlns:xs="http://www.w3.org/2001/XMLSchema" xmlns:p="http://schemas.microsoft.com/office/2006/metadata/properties" xmlns:ns2="790f8a7b-6b1c-4fd3-bb60-d616b07f7e90" xmlns:ns3="00c9253e-209e-4c39-80b3-45e883985fd4" targetNamespace="http://schemas.microsoft.com/office/2006/metadata/properties" ma:root="true" ma:fieldsID="f5d93211f32c25dae1f00708dd97d247" ns2:_="" ns3:_="">
    <xsd:import namespace="790f8a7b-6b1c-4fd3-bb60-d616b07f7e90"/>
    <xsd:import namespace="00c9253e-209e-4c39-80b3-45e883985f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0f8a7b-6b1c-4fd3-bb60-d616b07f7e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c9253e-209e-4c39-80b3-45e883985f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6A63F2-F608-4AE5-966C-C30B14C7C240}">
  <ds:schemaRefs>
    <ds:schemaRef ds:uri="00c9253e-209e-4c39-80b3-45e883985fd4"/>
    <ds:schemaRef ds:uri="790f8a7b-6b1c-4fd3-bb60-d616b07f7e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8C119D-BB9F-4C15-9438-F807DD1B0378}">
  <ds:schemaRefs>
    <ds:schemaRef ds:uri="http://schemas.microsoft.com/sharepoint/v3/contenttype/forms"/>
  </ds:schemaRefs>
</ds:datastoreItem>
</file>

<file path=customXml/itemProps3.xml><?xml version="1.0" encoding="utf-8"?>
<ds:datastoreItem xmlns:ds="http://schemas.openxmlformats.org/officeDocument/2006/customXml" ds:itemID="{01F78FE6-4A29-4111-9749-404905CA4925}">
  <ds:schemaRefs>
    <ds:schemaRef ds:uri="00c9253e-209e-4c39-80b3-45e883985fd4"/>
    <ds:schemaRef ds:uri="790f8a7b-6b1c-4fd3-bb60-d616b07f7e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4311</Words>
  <Application>Microsoft Office PowerPoint</Application>
  <PresentationFormat>Widescreen</PresentationFormat>
  <Paragraphs>322</Paragraphs>
  <Slides>36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Nova</vt:lpstr>
      <vt:lpstr>Arial Nova Cond</vt:lpstr>
      <vt:lpstr>Avenir Next LT Pro</vt:lpstr>
      <vt:lpstr>Avenir Next LT Pro Light</vt:lpstr>
      <vt:lpstr>Calibri</vt:lpstr>
      <vt:lpstr>Calibri Light</vt:lpstr>
      <vt:lpstr>1_Office Theme</vt:lpstr>
      <vt:lpstr>Birmingham Women's Health Needs</vt:lpstr>
      <vt:lpstr>CONTENT WARNING</vt:lpstr>
      <vt:lpstr>HELP &amp; SUPPORT</vt:lpstr>
      <vt:lpstr>INTRODUCTION:  GENDER HEALTH INEQUALITIES PROJECT</vt:lpstr>
      <vt:lpstr>PHASE 1: PRIORITY AREAS &amp; THEMES</vt:lpstr>
      <vt:lpstr>BIRMINGHAM WOMEN’S HEALTH NEEDS: METHODOLOGY</vt:lpstr>
      <vt:lpstr>BIRMINGHAM WOMEN’S HEALTH NEEDS: PUBLICATION</vt:lpstr>
      <vt:lpstr>BIRMINGHAM Women’s Health Needs  </vt:lpstr>
      <vt:lpstr>OVERVIEW OF  BIRMINGHAM’S FEMALE POPULATION</vt:lpstr>
      <vt:lpstr>BIRMINGHAM’S FEMALE POPULATION:  DEMOGRAPHICS </vt:lpstr>
      <vt:lpstr>KEY FINDINGS:  GENDER &amp; DEPRIVATION </vt:lpstr>
      <vt:lpstr>KEY FINDINGS:  PREMATURE MORTALITY </vt:lpstr>
      <vt:lpstr>KEY FINDINGS:  DRIVERS OF PREMATURE MORTALITY FOR WOMEN IN BIRMINGHAM</vt:lpstr>
      <vt:lpstr>KEY FINDINGS:  LIFESTYLE AND PREVENTABLE RISK FACTORS</vt:lpstr>
      <vt:lpstr>KEY FINDINGS:  MENTAL HEALTH</vt:lpstr>
      <vt:lpstr>KEY FINDINGS: CANCER</vt:lpstr>
      <vt:lpstr>KEY FINDINGS:  CARDIOVASCULAR DISEASE  </vt:lpstr>
      <vt:lpstr>KEY FINDINGS:  SEXUAL HEALTH</vt:lpstr>
      <vt:lpstr>KEY FINDINGS:  MENSTRUAL HEALTH</vt:lpstr>
      <vt:lpstr>KEY FINDINGS:  MENSTRUAL HEALTH</vt:lpstr>
      <vt:lpstr>Women experiencing ‘double stigma’ of periods and homelessness</vt:lpstr>
      <vt:lpstr>KEY FINDINGS:  REPRODUCTIVE HEALTH </vt:lpstr>
      <vt:lpstr>Experiences heard at a West Birmingham listening session of recent women’s births</vt:lpstr>
      <vt:lpstr>KEY FINDINGS:  MENOPAUSE</vt:lpstr>
      <vt:lpstr>KEY FINDINGS: HEALTH IMPACTS OF VIOLENCE AGAINST WOMEN &amp; GIRLS</vt:lpstr>
      <vt:lpstr>                  KEY FINDINGS:                                      INCLUSION HEALTH &amp; VIOLENCE AGAINST WOMEN &amp; GIRLS</vt:lpstr>
      <vt:lpstr>SUMMARY: KEY FINDINGS &amp; CROSS-CUTTING THEMES</vt:lpstr>
      <vt:lpstr> SERVICES AND PROJECTS</vt:lpstr>
      <vt:lpstr>RECOMMENDATIONS</vt:lpstr>
      <vt:lpstr>RECOMMENDATIONS: CARDIOVASCULAR DISEASE &amp; CORONARY HEART DISEASE THEME and LIFESTYLE AND PREVENTABLE RISK FACTORS</vt:lpstr>
      <vt:lpstr>Recommendations: Mental Health theme</vt:lpstr>
      <vt:lpstr>Recommendations: Sexual Health Theme and Menstrual Health Theme</vt:lpstr>
      <vt:lpstr>Recommendations: Reproductive Health theme</vt:lpstr>
      <vt:lpstr>Recommendations: Menopause theme</vt:lpstr>
      <vt:lpstr>RECOMMENDATIONS THEME 9: IMPACTS OF VIOLENCE AGAINST WOMEN AND GIRLS  </vt:lpstr>
      <vt:lpstr> Questions?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Birmingham Women's Health Needs Presentation</dc:title>
  <dc:creator>Justin Varney</dc:creator>
  <cp:lastModifiedBy>Shakera Trombley-Miah</cp:lastModifiedBy>
  <cp:revision>3</cp:revision>
  <dcterms:created xsi:type="dcterms:W3CDTF">2023-10-26T07:52:02Z</dcterms:created>
  <dcterms:modified xsi:type="dcterms:W3CDTF">2024-06-06T14:31:55Z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471b1-27ab-4640-9264-e69a67407ca3_Enabled">
    <vt:lpwstr>true</vt:lpwstr>
  </property>
  <property fmtid="{D5CDD505-2E9C-101B-9397-08002B2CF9AE}" pid="3" name="MSIP_Label_a17471b1-27ab-4640-9264-e69a67407ca3_SetDate">
    <vt:lpwstr>2023-10-26T10:24:54Z</vt:lpwstr>
  </property>
  <property fmtid="{D5CDD505-2E9C-101B-9397-08002B2CF9AE}" pid="4" name="MSIP_Label_a17471b1-27ab-4640-9264-e69a67407ca3_Method">
    <vt:lpwstr>Standard</vt:lpwstr>
  </property>
  <property fmtid="{D5CDD505-2E9C-101B-9397-08002B2CF9AE}" pid="5" name="MSIP_Label_a17471b1-27ab-4640-9264-e69a67407ca3_Name">
    <vt:lpwstr>BCC - OFFICIAL</vt:lpwstr>
  </property>
  <property fmtid="{D5CDD505-2E9C-101B-9397-08002B2CF9AE}" pid="6" name="MSIP_Label_a17471b1-27ab-4640-9264-e69a67407ca3_SiteId">
    <vt:lpwstr>699ace67-d2e4-4bcd-b303-d2bbe2b9bbf1</vt:lpwstr>
  </property>
  <property fmtid="{D5CDD505-2E9C-101B-9397-08002B2CF9AE}" pid="7" name="MSIP_Label_a17471b1-27ab-4640-9264-e69a67407ca3_ActionId">
    <vt:lpwstr>484599a5-f070-46fd-9fde-d64af9c28436</vt:lpwstr>
  </property>
  <property fmtid="{D5CDD505-2E9C-101B-9397-08002B2CF9AE}" pid="8" name="MSIP_Label_a17471b1-27ab-4640-9264-e69a67407ca3_ContentBits">
    <vt:lpwstr>2</vt:lpwstr>
  </property>
  <property fmtid="{D5CDD505-2E9C-101B-9397-08002B2CF9AE}" pid="9" name="ClassificationContentMarkingFooterLocations">
    <vt:lpwstr>1_Office Theme:8</vt:lpwstr>
  </property>
  <property fmtid="{D5CDD505-2E9C-101B-9397-08002B2CF9AE}" pid="10" name="ClassificationContentMarkingFooterText">
    <vt:lpwstr>OFFICIAL</vt:lpwstr>
  </property>
  <property fmtid="{D5CDD505-2E9C-101B-9397-08002B2CF9AE}" pid="11" name="ContentTypeId">
    <vt:lpwstr>0x010100476426666D5AA347946BEF3C0837B897</vt:lpwstr>
  </property>
  <property fmtid="{D5CDD505-2E9C-101B-9397-08002B2CF9AE}" pid="12" name="CloudStatistics_StoryID">
    <vt:lpwstr>96b38e39-8491-481d-b1a1-d2690ad5eecb</vt:lpwstr>
  </property>
</Properties>
</file>