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876" r:id="rId4"/>
  </p:sldMasterIdLst>
  <p:notesMasterIdLst>
    <p:notesMasterId r:id="rId6"/>
  </p:notesMasterIdLst>
  <p:handoutMasterIdLst>
    <p:handoutMasterId r:id="rId7"/>
  </p:handoutMasterIdLst>
  <p:sldIdLst>
    <p:sldId id="256" r:id="rId5"/>
  </p:sldIdLst>
  <p:sldSz cx="12192000" cy="16256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DFA5026-6527-4340-99D7-4612A99E5A09}">
          <p14:sldIdLst>
            <p14:sldId id="2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292E"/>
    <a:srgbClr val="C33B3B"/>
    <a:srgbClr val="D37D7C"/>
    <a:srgbClr val="F2D9B0"/>
    <a:srgbClr val="CFBF9D"/>
    <a:srgbClr val="CEAA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83F7D9-5351-4BE0-B335-5A48BAA41426}" v="120" dt="2023-12-19T15:10:26.635"/>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8" autoAdjust="0"/>
  </p:normalViewPr>
  <p:slideViewPr>
    <p:cSldViewPr snapToGrid="0">
      <p:cViewPr varScale="1">
        <p:scale>
          <a:sx n="66" d="100"/>
          <a:sy n="66" d="100"/>
        </p:scale>
        <p:origin x="2670" y="72"/>
      </p:cViewPr>
      <p:guideLst/>
    </p:cSldViewPr>
  </p:slideViewPr>
  <p:notesTextViewPr>
    <p:cViewPr>
      <p:scale>
        <a:sx n="1" d="1"/>
        <a:sy n="1" d="1"/>
      </p:scale>
      <p:origin x="0" y="0"/>
    </p:cViewPr>
  </p:notesTextViewPr>
  <p:notesViewPr>
    <p:cSldViewPr snapToGrid="0">
      <p:cViewPr varScale="1">
        <p:scale>
          <a:sx n="99" d="100"/>
          <a:sy n="99" d="100"/>
        </p:scale>
        <p:origin x="28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Kanneh-Fitzgerald" userId="66245b6c-c815-4b26-b248-928c46b983ce" providerId="ADAL" clId="{C77F0ED5-ACDC-4EBF-859F-006767E563BB}"/>
    <pc:docChg chg="undo redo custSel modSld modMainMaster">
      <pc:chgData name="Patricia Kanneh-Fitzgerald" userId="66245b6c-c815-4b26-b248-928c46b983ce" providerId="ADAL" clId="{C77F0ED5-ACDC-4EBF-859F-006767E563BB}" dt="2023-09-27T15:54:25.007" v="226" actId="962"/>
      <pc:docMkLst>
        <pc:docMk/>
      </pc:docMkLst>
      <pc:sldChg chg="addSp delSp modSp mod setBg">
        <pc:chgData name="Patricia Kanneh-Fitzgerald" userId="66245b6c-c815-4b26-b248-928c46b983ce" providerId="ADAL" clId="{C77F0ED5-ACDC-4EBF-859F-006767E563BB}" dt="2023-09-27T15:54:25.007" v="226" actId="962"/>
        <pc:sldMkLst>
          <pc:docMk/>
          <pc:sldMk cId="2964606735" sldId="256"/>
        </pc:sldMkLst>
        <pc:spChg chg="add del">
          <ac:chgData name="Patricia Kanneh-Fitzgerald" userId="66245b6c-c815-4b26-b248-928c46b983ce" providerId="ADAL" clId="{C77F0ED5-ACDC-4EBF-859F-006767E563BB}" dt="2023-09-27T14:01:02.520" v="10" actId="478"/>
          <ac:spMkLst>
            <pc:docMk/>
            <pc:sldMk cId="2964606735" sldId="256"/>
            <ac:spMk id="3" creationId="{5DBFA7EB-F8C3-1A17-4DBB-CF7598C197E9}"/>
          </ac:spMkLst>
        </pc:spChg>
        <pc:spChg chg="mod">
          <ac:chgData name="Patricia Kanneh-Fitzgerald" userId="66245b6c-c815-4b26-b248-928c46b983ce" providerId="ADAL" clId="{C77F0ED5-ACDC-4EBF-859F-006767E563BB}" dt="2023-09-27T15:28:56.007" v="183"/>
          <ac:spMkLst>
            <pc:docMk/>
            <pc:sldMk cId="2964606735" sldId="256"/>
            <ac:spMk id="8" creationId="{E836A675-CF30-4322-9910-D0876ADF4F0B}"/>
          </ac:spMkLst>
        </pc:spChg>
        <pc:spChg chg="mod">
          <ac:chgData name="Patricia Kanneh-Fitzgerald" userId="66245b6c-c815-4b26-b248-928c46b983ce" providerId="ADAL" clId="{C77F0ED5-ACDC-4EBF-859F-006767E563BB}" dt="2023-09-27T15:34:29.555" v="214" actId="692"/>
          <ac:spMkLst>
            <pc:docMk/>
            <pc:sldMk cId="2964606735" sldId="256"/>
            <ac:spMk id="18" creationId="{62702BF1-08DE-CC31-09B9-2A4A66D2FC51}"/>
          </ac:spMkLst>
        </pc:spChg>
        <pc:spChg chg="mod">
          <ac:chgData name="Patricia Kanneh-Fitzgerald" userId="66245b6c-c815-4b26-b248-928c46b983ce" providerId="ADAL" clId="{C77F0ED5-ACDC-4EBF-859F-006767E563BB}" dt="2023-09-27T15:35:26.018" v="219" actId="14100"/>
          <ac:spMkLst>
            <pc:docMk/>
            <pc:sldMk cId="2964606735" sldId="256"/>
            <ac:spMk id="21" creationId="{B54BA9E0-42EE-1E1C-B2A9-F60F962D8A20}"/>
          </ac:spMkLst>
        </pc:spChg>
        <pc:spChg chg="mod">
          <ac:chgData name="Patricia Kanneh-Fitzgerald" userId="66245b6c-c815-4b26-b248-928c46b983ce" providerId="ADAL" clId="{C77F0ED5-ACDC-4EBF-859F-006767E563BB}" dt="2023-09-27T15:15:35.593" v="99" actId="207"/>
          <ac:spMkLst>
            <pc:docMk/>
            <pc:sldMk cId="2964606735" sldId="256"/>
            <ac:spMk id="35" creationId="{669E92B1-53CF-6940-0A59-064093ED7365}"/>
          </ac:spMkLst>
        </pc:spChg>
        <pc:spChg chg="mod">
          <ac:chgData name="Patricia Kanneh-Fitzgerald" userId="66245b6c-c815-4b26-b248-928c46b983ce" providerId="ADAL" clId="{C77F0ED5-ACDC-4EBF-859F-006767E563BB}" dt="2023-09-27T15:39:40.226" v="225" actId="1076"/>
          <ac:spMkLst>
            <pc:docMk/>
            <pc:sldMk cId="2964606735" sldId="256"/>
            <ac:spMk id="43" creationId="{993436D4-EE76-600E-6989-68745D5AF32A}"/>
          </ac:spMkLst>
        </pc:spChg>
        <pc:spChg chg="mod">
          <ac:chgData name="Patricia Kanneh-Fitzgerald" userId="66245b6c-c815-4b26-b248-928c46b983ce" providerId="ADAL" clId="{C77F0ED5-ACDC-4EBF-859F-006767E563BB}" dt="2023-09-27T15:35:11.371" v="218" actId="20577"/>
          <ac:spMkLst>
            <pc:docMk/>
            <pc:sldMk cId="2964606735" sldId="256"/>
            <ac:spMk id="46" creationId="{2F879BF5-93EE-7EDD-174C-8D65A2FDC919}"/>
          </ac:spMkLst>
        </pc:spChg>
        <pc:spChg chg="mod">
          <ac:chgData name="Patricia Kanneh-Fitzgerald" userId="66245b6c-c815-4b26-b248-928c46b983ce" providerId="ADAL" clId="{C77F0ED5-ACDC-4EBF-859F-006767E563BB}" dt="2023-09-27T15:16:04.643" v="101" actId="207"/>
          <ac:spMkLst>
            <pc:docMk/>
            <pc:sldMk cId="2964606735" sldId="256"/>
            <ac:spMk id="228" creationId="{B2E08225-2621-A041-B76B-FF6F1A3DCEAD}"/>
          </ac:spMkLst>
        </pc:spChg>
        <pc:picChg chg="add mod">
          <ac:chgData name="Patricia Kanneh-Fitzgerald" userId="66245b6c-c815-4b26-b248-928c46b983ce" providerId="ADAL" clId="{C77F0ED5-ACDC-4EBF-859F-006767E563BB}" dt="2023-09-27T15:34:48.187" v="215" actId="14100"/>
          <ac:picMkLst>
            <pc:docMk/>
            <pc:sldMk cId="2964606735" sldId="256"/>
            <ac:picMk id="4" creationId="{125D9BA8-1E4B-D9D4-CA79-E1D76A8B06ED}"/>
          </ac:picMkLst>
        </pc:picChg>
        <pc:picChg chg="add mod">
          <ac:chgData name="Patricia Kanneh-Fitzgerald" userId="66245b6c-c815-4b26-b248-928c46b983ce" providerId="ADAL" clId="{C77F0ED5-ACDC-4EBF-859F-006767E563BB}" dt="2023-09-27T15:09:47.576" v="82" actId="14100"/>
          <ac:picMkLst>
            <pc:docMk/>
            <pc:sldMk cId="2964606735" sldId="256"/>
            <ac:picMk id="5" creationId="{1F126CFD-EFDB-1AEA-E5A6-6A2D1B6CBDFB}"/>
          </ac:picMkLst>
        </pc:picChg>
        <pc:picChg chg="mod">
          <ac:chgData name="Patricia Kanneh-Fitzgerald" userId="66245b6c-c815-4b26-b248-928c46b983ce" providerId="ADAL" clId="{C77F0ED5-ACDC-4EBF-859F-006767E563BB}" dt="2023-09-27T15:54:25.007" v="226" actId="962"/>
          <ac:picMkLst>
            <pc:docMk/>
            <pc:sldMk cId="2964606735" sldId="256"/>
            <ac:picMk id="19" creationId="{7E9200AC-1013-F8E5-FBE5-8C110D9C16E1}"/>
          </ac:picMkLst>
        </pc:picChg>
        <pc:picChg chg="del mod">
          <ac:chgData name="Patricia Kanneh-Fitzgerald" userId="66245b6c-c815-4b26-b248-928c46b983ce" providerId="ADAL" clId="{C77F0ED5-ACDC-4EBF-859F-006767E563BB}" dt="2023-09-27T14:02:32.467" v="18" actId="478"/>
          <ac:picMkLst>
            <pc:docMk/>
            <pc:sldMk cId="2964606735" sldId="256"/>
            <ac:picMk id="20" creationId="{420CE9BF-47D2-9794-C662-4B2F7B2537A6}"/>
          </ac:picMkLst>
        </pc:picChg>
        <pc:picChg chg="mod">
          <ac:chgData name="Patricia Kanneh-Fitzgerald" userId="66245b6c-c815-4b26-b248-928c46b983ce" providerId="ADAL" clId="{C77F0ED5-ACDC-4EBF-859F-006767E563BB}" dt="2023-09-27T15:26:26.358" v="166" actId="14100"/>
          <ac:picMkLst>
            <pc:docMk/>
            <pc:sldMk cId="2964606735" sldId="256"/>
            <ac:picMk id="224" creationId="{D304587A-89DF-80C1-9236-EF3F2D7E4DE3}"/>
          </ac:picMkLst>
        </pc:picChg>
        <pc:picChg chg="del mod">
          <ac:chgData name="Patricia Kanneh-Fitzgerald" userId="66245b6c-c815-4b26-b248-928c46b983ce" providerId="ADAL" clId="{C77F0ED5-ACDC-4EBF-859F-006767E563BB}" dt="2023-09-27T15:08:59.709" v="74" actId="21"/>
          <ac:picMkLst>
            <pc:docMk/>
            <pc:sldMk cId="2964606735" sldId="256"/>
            <ac:picMk id="225" creationId="{A72900FA-3C53-B822-6074-73369B35ADE5}"/>
          </ac:picMkLst>
        </pc:picChg>
        <pc:picChg chg="mod">
          <ac:chgData name="Patricia Kanneh-Fitzgerald" userId="66245b6c-c815-4b26-b248-928c46b983ce" providerId="ADAL" clId="{C77F0ED5-ACDC-4EBF-859F-006767E563BB}" dt="2023-09-27T15:35:38.181" v="220" actId="14100"/>
          <ac:picMkLst>
            <pc:docMk/>
            <pc:sldMk cId="2964606735" sldId="256"/>
            <ac:picMk id="229" creationId="{0CF9DE8E-1E60-127B-9FBA-274D8561CCC1}"/>
          </ac:picMkLst>
        </pc:picChg>
        <pc:picChg chg="mod">
          <ac:chgData name="Patricia Kanneh-Fitzgerald" userId="66245b6c-c815-4b26-b248-928c46b983ce" providerId="ADAL" clId="{C77F0ED5-ACDC-4EBF-859F-006767E563BB}" dt="2023-09-27T15:13:46.651" v="97" actId="14100"/>
          <ac:picMkLst>
            <pc:docMk/>
            <pc:sldMk cId="2964606735" sldId="256"/>
            <ac:picMk id="244" creationId="{30AE4A83-A656-D5FD-88AE-21E75027AF02}"/>
          </ac:picMkLst>
        </pc:picChg>
      </pc:sldChg>
      <pc:sldMasterChg chg="addSp">
        <pc:chgData name="Patricia Kanneh-Fitzgerald" userId="66245b6c-c815-4b26-b248-928c46b983ce" providerId="ADAL" clId="{C77F0ED5-ACDC-4EBF-859F-006767E563BB}" dt="2023-09-27T15:16:29.538" v="102"/>
        <pc:sldMasterMkLst>
          <pc:docMk/>
          <pc:sldMasterMk cId="3482931691" sldId="2147484038"/>
        </pc:sldMasterMkLst>
        <pc:spChg chg="add">
          <ac:chgData name="Patricia Kanneh-Fitzgerald" userId="66245b6c-c815-4b26-b248-928c46b983ce" providerId="ADAL" clId="{C77F0ED5-ACDC-4EBF-859F-006767E563BB}" dt="2023-09-27T15:16:29.538" v="102"/>
          <ac:spMkLst>
            <pc:docMk/>
            <pc:sldMasterMk cId="3482931691" sldId="2147484038"/>
            <ac:spMk id="7" creationId="{9355514A-9546-B868-2833-6516E358A49F}"/>
          </ac:spMkLst>
        </pc:spChg>
        <pc:spChg chg="add">
          <ac:chgData name="Patricia Kanneh-Fitzgerald" userId="66245b6c-c815-4b26-b248-928c46b983ce" providerId="ADAL" clId="{C77F0ED5-ACDC-4EBF-859F-006767E563BB}" dt="2023-09-27T15:16:29.538" v="102"/>
          <ac:spMkLst>
            <pc:docMk/>
            <pc:sldMasterMk cId="3482931691" sldId="2147484038"/>
            <ac:spMk id="8" creationId="{79CF7A2E-2648-1388-04A2-3D8548451589}"/>
          </ac:spMkLst>
        </pc:spChg>
      </pc:sldMasterChg>
      <pc:sldMasterChg chg="addSp">
        <pc:chgData name="Patricia Kanneh-Fitzgerald" userId="66245b6c-c815-4b26-b248-928c46b983ce" providerId="ADAL" clId="{C77F0ED5-ACDC-4EBF-859F-006767E563BB}" dt="2023-09-27T15:16:31.840" v="103"/>
        <pc:sldMasterMkLst>
          <pc:docMk/>
          <pc:sldMasterMk cId="4019519607" sldId="2147484051"/>
        </pc:sldMasterMkLst>
        <pc:spChg chg="add">
          <ac:chgData name="Patricia Kanneh-Fitzgerald" userId="66245b6c-c815-4b26-b248-928c46b983ce" providerId="ADAL" clId="{C77F0ED5-ACDC-4EBF-859F-006767E563BB}" dt="2023-09-27T15:16:31.840" v="103"/>
          <ac:spMkLst>
            <pc:docMk/>
            <pc:sldMasterMk cId="4019519607" sldId="2147484051"/>
            <ac:spMk id="18" creationId="{4BF02FAC-65AF-54EE-A903-F3B6FDE4CB8E}"/>
          </ac:spMkLst>
        </pc:spChg>
        <pc:spChg chg="add">
          <ac:chgData name="Patricia Kanneh-Fitzgerald" userId="66245b6c-c815-4b26-b248-928c46b983ce" providerId="ADAL" clId="{C77F0ED5-ACDC-4EBF-859F-006767E563BB}" dt="2023-09-27T15:16:31.840" v="103"/>
          <ac:spMkLst>
            <pc:docMk/>
            <pc:sldMasterMk cId="4019519607" sldId="2147484051"/>
            <ac:spMk id="19" creationId="{4255FD36-6871-800E-1BAB-AF91DA68E656}"/>
          </ac:spMkLst>
        </pc:spChg>
      </pc:sldMasterChg>
      <pc:sldMasterChg chg="addSp">
        <pc:chgData name="Patricia Kanneh-Fitzgerald" userId="66245b6c-c815-4b26-b248-928c46b983ce" providerId="ADAL" clId="{C77F0ED5-ACDC-4EBF-859F-006767E563BB}" dt="2023-09-27T15:16:34.462" v="104"/>
        <pc:sldMasterMkLst>
          <pc:docMk/>
          <pc:sldMasterMk cId="4160471521" sldId="2147484069"/>
        </pc:sldMasterMkLst>
        <pc:spChg chg="add">
          <ac:chgData name="Patricia Kanneh-Fitzgerald" userId="66245b6c-c815-4b26-b248-928c46b983ce" providerId="ADAL" clId="{C77F0ED5-ACDC-4EBF-859F-006767E563BB}" dt="2023-09-27T15:16:34.462" v="104"/>
          <ac:spMkLst>
            <pc:docMk/>
            <pc:sldMasterMk cId="4160471521" sldId="2147484069"/>
            <ac:spMk id="7" creationId="{0932F9E5-D835-B7DF-2A8F-D6019CCB76D5}"/>
          </ac:spMkLst>
        </pc:spChg>
        <pc:spChg chg="add">
          <ac:chgData name="Patricia Kanneh-Fitzgerald" userId="66245b6c-c815-4b26-b248-928c46b983ce" providerId="ADAL" clId="{C77F0ED5-ACDC-4EBF-859F-006767E563BB}" dt="2023-09-27T15:16:34.462" v="104"/>
          <ac:spMkLst>
            <pc:docMk/>
            <pc:sldMasterMk cId="4160471521" sldId="2147484069"/>
            <ac:spMk id="8" creationId="{2623E30D-A8EA-21C5-2F89-52720840C485}"/>
          </ac:spMkLst>
        </pc:spChg>
      </pc:sldMasterChg>
      <pc:sldMasterChg chg="addSp">
        <pc:chgData name="Patricia Kanneh-Fitzgerald" userId="66245b6c-c815-4b26-b248-928c46b983ce" providerId="ADAL" clId="{C77F0ED5-ACDC-4EBF-859F-006767E563BB}" dt="2023-09-27T15:16:38.472" v="105"/>
        <pc:sldMasterMkLst>
          <pc:docMk/>
          <pc:sldMasterMk cId="2247932222" sldId="2147484082"/>
        </pc:sldMasterMkLst>
        <pc:spChg chg="add">
          <ac:chgData name="Patricia Kanneh-Fitzgerald" userId="66245b6c-c815-4b26-b248-928c46b983ce" providerId="ADAL" clId="{C77F0ED5-ACDC-4EBF-859F-006767E563BB}" dt="2023-09-27T15:16:38.472" v="105"/>
          <ac:spMkLst>
            <pc:docMk/>
            <pc:sldMasterMk cId="2247932222" sldId="2147484082"/>
            <ac:spMk id="7" creationId="{D0649864-43A3-2FB2-E672-08E3AC0F4293}"/>
          </ac:spMkLst>
        </pc:spChg>
        <pc:spChg chg="add">
          <ac:chgData name="Patricia Kanneh-Fitzgerald" userId="66245b6c-c815-4b26-b248-928c46b983ce" providerId="ADAL" clId="{C77F0ED5-ACDC-4EBF-859F-006767E563BB}" dt="2023-09-27T15:16:38.472" v="105"/>
          <ac:spMkLst>
            <pc:docMk/>
            <pc:sldMasterMk cId="2247932222" sldId="2147484082"/>
            <ac:spMk id="8" creationId="{B9F54A68-245C-537E-0AE0-9E5EB8005093}"/>
          </ac:spMkLst>
        </pc:spChg>
      </pc:sldMasterChg>
      <pc:sldMasterChg chg="addSp">
        <pc:chgData name="Patricia Kanneh-Fitzgerald" userId="66245b6c-c815-4b26-b248-928c46b983ce" providerId="ADAL" clId="{C77F0ED5-ACDC-4EBF-859F-006767E563BB}" dt="2023-09-27T15:16:40.490" v="106"/>
        <pc:sldMasterMkLst>
          <pc:docMk/>
          <pc:sldMasterMk cId="3564674163" sldId="2147484095"/>
        </pc:sldMasterMkLst>
        <pc:spChg chg="add">
          <ac:chgData name="Patricia Kanneh-Fitzgerald" userId="66245b6c-c815-4b26-b248-928c46b983ce" providerId="ADAL" clId="{C77F0ED5-ACDC-4EBF-859F-006767E563BB}" dt="2023-09-27T15:16:40.490" v="106"/>
          <ac:spMkLst>
            <pc:docMk/>
            <pc:sldMasterMk cId="3564674163" sldId="2147484095"/>
            <ac:spMk id="8" creationId="{445AE53D-35B6-7B61-F566-467AC0E84849}"/>
          </ac:spMkLst>
        </pc:spChg>
        <pc:spChg chg="add">
          <ac:chgData name="Patricia Kanneh-Fitzgerald" userId="66245b6c-c815-4b26-b248-928c46b983ce" providerId="ADAL" clId="{C77F0ED5-ACDC-4EBF-859F-006767E563BB}" dt="2023-09-27T15:16:40.490" v="106"/>
          <ac:spMkLst>
            <pc:docMk/>
            <pc:sldMasterMk cId="3564674163" sldId="2147484095"/>
            <ac:spMk id="9" creationId="{4BA1DBCE-F6EF-7DB4-2890-CEFD0975403E}"/>
          </ac:spMkLst>
        </pc:spChg>
      </pc:sldMasterChg>
      <pc:sldMasterChg chg="addSp">
        <pc:chgData name="Patricia Kanneh-Fitzgerald" userId="66245b6c-c815-4b26-b248-928c46b983ce" providerId="ADAL" clId="{C77F0ED5-ACDC-4EBF-859F-006767E563BB}" dt="2023-09-27T15:16:47.241" v="107"/>
        <pc:sldMasterMkLst>
          <pc:docMk/>
          <pc:sldMasterMk cId="3734781754" sldId="2147484108"/>
        </pc:sldMasterMkLst>
        <pc:spChg chg="add">
          <ac:chgData name="Patricia Kanneh-Fitzgerald" userId="66245b6c-c815-4b26-b248-928c46b983ce" providerId="ADAL" clId="{C77F0ED5-ACDC-4EBF-859F-006767E563BB}" dt="2023-09-27T15:16:47.241" v="107"/>
          <ac:spMkLst>
            <pc:docMk/>
            <pc:sldMasterMk cId="3734781754" sldId="2147484108"/>
            <ac:spMk id="7" creationId="{B7CE0198-C103-2C96-9B39-81E0E1DC404D}"/>
          </ac:spMkLst>
        </pc:spChg>
        <pc:spChg chg="add">
          <ac:chgData name="Patricia Kanneh-Fitzgerald" userId="66245b6c-c815-4b26-b248-928c46b983ce" providerId="ADAL" clId="{C77F0ED5-ACDC-4EBF-859F-006767E563BB}" dt="2023-09-27T15:16:47.241" v="107"/>
          <ac:spMkLst>
            <pc:docMk/>
            <pc:sldMasterMk cId="3734781754" sldId="2147484108"/>
            <ac:spMk id="8" creationId="{B7225A30-4E8F-BF59-D9E5-2885011EA72E}"/>
          </ac:spMkLst>
        </pc:spChg>
      </pc:sldMasterChg>
      <pc:sldMasterChg chg="addSp">
        <pc:chgData name="Patricia Kanneh-Fitzgerald" userId="66245b6c-c815-4b26-b248-928c46b983ce" providerId="ADAL" clId="{C77F0ED5-ACDC-4EBF-859F-006767E563BB}" dt="2023-09-27T15:16:51.476" v="108"/>
        <pc:sldMasterMkLst>
          <pc:docMk/>
          <pc:sldMasterMk cId="4157027555" sldId="2147484127"/>
        </pc:sldMasterMkLst>
        <pc:spChg chg="add">
          <ac:chgData name="Patricia Kanneh-Fitzgerald" userId="66245b6c-c815-4b26-b248-928c46b983ce" providerId="ADAL" clId="{C77F0ED5-ACDC-4EBF-859F-006767E563BB}" dt="2023-09-27T15:16:51.476" v="108"/>
          <ac:spMkLst>
            <pc:docMk/>
            <pc:sldMasterMk cId="4157027555" sldId="2147484127"/>
            <ac:spMk id="7" creationId="{320A09D4-0A2E-BB20-A805-F7568B42F1FD}"/>
          </ac:spMkLst>
        </pc:spChg>
        <pc:spChg chg="add">
          <ac:chgData name="Patricia Kanneh-Fitzgerald" userId="66245b6c-c815-4b26-b248-928c46b983ce" providerId="ADAL" clId="{C77F0ED5-ACDC-4EBF-859F-006767E563BB}" dt="2023-09-27T15:16:51.476" v="108"/>
          <ac:spMkLst>
            <pc:docMk/>
            <pc:sldMasterMk cId="4157027555" sldId="2147484127"/>
            <ac:spMk id="8" creationId="{66D945FF-91CE-CC77-1239-F635C0C009F0}"/>
          </ac:spMkLst>
        </pc:spChg>
      </pc:sldMasterChg>
      <pc:sldMasterChg chg="addSp">
        <pc:chgData name="Patricia Kanneh-Fitzgerald" userId="66245b6c-c815-4b26-b248-928c46b983ce" providerId="ADAL" clId="{C77F0ED5-ACDC-4EBF-859F-006767E563BB}" dt="2023-09-27T15:16:53.405" v="109"/>
        <pc:sldMasterMkLst>
          <pc:docMk/>
          <pc:sldMasterMk cId="12038001" sldId="2147484146"/>
        </pc:sldMasterMkLst>
        <pc:spChg chg="add">
          <ac:chgData name="Patricia Kanneh-Fitzgerald" userId="66245b6c-c815-4b26-b248-928c46b983ce" providerId="ADAL" clId="{C77F0ED5-ACDC-4EBF-859F-006767E563BB}" dt="2023-09-27T15:16:53.405" v="109"/>
          <ac:spMkLst>
            <pc:docMk/>
            <pc:sldMasterMk cId="12038001" sldId="2147484146"/>
            <ac:spMk id="12" creationId="{27699033-2F9B-04C6-36D5-2DFF7F47ACD8}"/>
          </ac:spMkLst>
        </pc:spChg>
        <pc:spChg chg="add">
          <ac:chgData name="Patricia Kanneh-Fitzgerald" userId="66245b6c-c815-4b26-b248-928c46b983ce" providerId="ADAL" clId="{C77F0ED5-ACDC-4EBF-859F-006767E563BB}" dt="2023-09-27T15:16:53.405" v="109"/>
          <ac:spMkLst>
            <pc:docMk/>
            <pc:sldMasterMk cId="12038001" sldId="2147484146"/>
            <ac:spMk id="13" creationId="{7B84C658-2528-3386-3C51-F0FD0A099EBA}"/>
          </ac:spMkLst>
        </pc:spChg>
      </pc:sldMasterChg>
      <pc:sldMasterChg chg="addSp">
        <pc:chgData name="Patricia Kanneh-Fitzgerald" userId="66245b6c-c815-4b26-b248-928c46b983ce" providerId="ADAL" clId="{C77F0ED5-ACDC-4EBF-859F-006767E563BB}" dt="2023-09-27T15:16:55.841" v="110"/>
        <pc:sldMasterMkLst>
          <pc:docMk/>
          <pc:sldMasterMk cId="659043978" sldId="2147484165"/>
        </pc:sldMasterMkLst>
        <pc:spChg chg="add">
          <ac:chgData name="Patricia Kanneh-Fitzgerald" userId="66245b6c-c815-4b26-b248-928c46b983ce" providerId="ADAL" clId="{C77F0ED5-ACDC-4EBF-859F-006767E563BB}" dt="2023-09-27T15:16:55.841" v="110"/>
          <ac:spMkLst>
            <pc:docMk/>
            <pc:sldMasterMk cId="659043978" sldId="2147484165"/>
            <ac:spMk id="8" creationId="{4CFC8D16-86B0-A341-0E1C-E6EBEAA42AE2}"/>
          </ac:spMkLst>
        </pc:spChg>
        <pc:spChg chg="add">
          <ac:chgData name="Patricia Kanneh-Fitzgerald" userId="66245b6c-c815-4b26-b248-928c46b983ce" providerId="ADAL" clId="{C77F0ED5-ACDC-4EBF-859F-006767E563BB}" dt="2023-09-27T15:16:55.841" v="110"/>
          <ac:spMkLst>
            <pc:docMk/>
            <pc:sldMasterMk cId="659043978" sldId="2147484165"/>
            <ac:spMk id="11" creationId="{9A2A8B6B-9E86-3C13-2C97-91C8FF6DDEBD}"/>
          </ac:spMkLst>
        </pc:spChg>
      </pc:sldMasterChg>
      <pc:sldMasterChg chg="addSp">
        <pc:chgData name="Patricia Kanneh-Fitzgerald" userId="66245b6c-c815-4b26-b248-928c46b983ce" providerId="ADAL" clId="{C77F0ED5-ACDC-4EBF-859F-006767E563BB}" dt="2023-09-27T15:16:58.395" v="111"/>
        <pc:sldMasterMkLst>
          <pc:docMk/>
          <pc:sldMasterMk cId="381152009" sldId="2147484178"/>
        </pc:sldMasterMkLst>
        <pc:spChg chg="add">
          <ac:chgData name="Patricia Kanneh-Fitzgerald" userId="66245b6c-c815-4b26-b248-928c46b983ce" providerId="ADAL" clId="{C77F0ED5-ACDC-4EBF-859F-006767E563BB}" dt="2023-09-27T15:16:58.395" v="111"/>
          <ac:spMkLst>
            <pc:docMk/>
            <pc:sldMasterMk cId="381152009" sldId="2147484178"/>
            <ac:spMk id="13" creationId="{98C7D694-67FD-01D9-7747-553E7E21BD09}"/>
          </ac:spMkLst>
        </pc:spChg>
        <pc:spChg chg="add">
          <ac:chgData name="Patricia Kanneh-Fitzgerald" userId="66245b6c-c815-4b26-b248-928c46b983ce" providerId="ADAL" clId="{C77F0ED5-ACDC-4EBF-859F-006767E563BB}" dt="2023-09-27T15:16:58.395" v="111"/>
          <ac:spMkLst>
            <pc:docMk/>
            <pc:sldMasterMk cId="381152009" sldId="2147484178"/>
            <ac:spMk id="14" creationId="{B8C10776-AD69-665C-312B-C10C6F568881}"/>
          </ac:spMkLst>
        </pc:spChg>
      </pc:sldMasterChg>
      <pc:sldMasterChg chg="addSp">
        <pc:chgData name="Patricia Kanneh-Fitzgerald" userId="66245b6c-c815-4b26-b248-928c46b983ce" providerId="ADAL" clId="{C77F0ED5-ACDC-4EBF-859F-006767E563BB}" dt="2023-09-27T15:17:00.409" v="112"/>
        <pc:sldMasterMkLst>
          <pc:docMk/>
          <pc:sldMasterMk cId="1011227412" sldId="2147484197"/>
        </pc:sldMasterMkLst>
        <pc:spChg chg="add">
          <ac:chgData name="Patricia Kanneh-Fitzgerald" userId="66245b6c-c815-4b26-b248-928c46b983ce" providerId="ADAL" clId="{C77F0ED5-ACDC-4EBF-859F-006767E563BB}" dt="2023-09-27T15:17:00.409" v="112"/>
          <ac:spMkLst>
            <pc:docMk/>
            <pc:sldMasterMk cId="1011227412" sldId="2147484197"/>
            <ac:spMk id="13" creationId="{4D6B7093-A27A-268A-9674-60AD8BA2EC91}"/>
          </ac:spMkLst>
        </pc:spChg>
        <pc:spChg chg="add">
          <ac:chgData name="Patricia Kanneh-Fitzgerald" userId="66245b6c-c815-4b26-b248-928c46b983ce" providerId="ADAL" clId="{C77F0ED5-ACDC-4EBF-859F-006767E563BB}" dt="2023-09-27T15:17:00.409" v="112"/>
          <ac:spMkLst>
            <pc:docMk/>
            <pc:sldMasterMk cId="1011227412" sldId="2147484197"/>
            <ac:spMk id="14" creationId="{776A9A94-4C50-0A4B-1099-DC8A63E08212}"/>
          </ac:spMkLst>
        </pc:spChg>
      </pc:sldMasterChg>
      <pc:sldMasterChg chg="addSp">
        <pc:chgData name="Patricia Kanneh-Fitzgerald" userId="66245b6c-c815-4b26-b248-928c46b983ce" providerId="ADAL" clId="{C77F0ED5-ACDC-4EBF-859F-006767E563BB}" dt="2023-09-27T15:17:01.785" v="113"/>
        <pc:sldMasterMkLst>
          <pc:docMk/>
          <pc:sldMasterMk cId="434179432" sldId="2147484216"/>
        </pc:sldMasterMkLst>
        <pc:spChg chg="add">
          <ac:chgData name="Patricia Kanneh-Fitzgerald" userId="66245b6c-c815-4b26-b248-928c46b983ce" providerId="ADAL" clId="{C77F0ED5-ACDC-4EBF-859F-006767E563BB}" dt="2023-09-27T15:17:01.785" v="113"/>
          <ac:spMkLst>
            <pc:docMk/>
            <pc:sldMasterMk cId="434179432" sldId="2147484216"/>
            <ac:spMk id="13" creationId="{2D3AD4A4-766C-A9B4-B65E-CA3982535386}"/>
          </ac:spMkLst>
        </pc:spChg>
        <pc:spChg chg="add">
          <ac:chgData name="Patricia Kanneh-Fitzgerald" userId="66245b6c-c815-4b26-b248-928c46b983ce" providerId="ADAL" clId="{C77F0ED5-ACDC-4EBF-859F-006767E563BB}" dt="2023-09-27T15:17:01.785" v="113"/>
          <ac:spMkLst>
            <pc:docMk/>
            <pc:sldMasterMk cId="434179432" sldId="2147484216"/>
            <ac:spMk id="14" creationId="{415BC9A6-F2F9-731F-CAC8-F58306EBEC1A}"/>
          </ac:spMkLst>
        </pc:spChg>
      </pc:sldMasterChg>
      <pc:sldMasterChg chg="addSp">
        <pc:chgData name="Patricia Kanneh-Fitzgerald" userId="66245b6c-c815-4b26-b248-928c46b983ce" providerId="ADAL" clId="{C77F0ED5-ACDC-4EBF-859F-006767E563BB}" dt="2023-09-27T15:17:03.178" v="114"/>
        <pc:sldMasterMkLst>
          <pc:docMk/>
          <pc:sldMasterMk cId="2531440082" sldId="2147484235"/>
        </pc:sldMasterMkLst>
        <pc:spChg chg="add">
          <ac:chgData name="Patricia Kanneh-Fitzgerald" userId="66245b6c-c815-4b26-b248-928c46b983ce" providerId="ADAL" clId="{C77F0ED5-ACDC-4EBF-859F-006767E563BB}" dt="2023-09-27T15:17:03.178" v="114"/>
          <ac:spMkLst>
            <pc:docMk/>
            <pc:sldMasterMk cId="2531440082" sldId="2147484235"/>
            <ac:spMk id="13" creationId="{C44F5641-F783-DA27-9A68-F0AF844D8A63}"/>
          </ac:spMkLst>
        </pc:spChg>
        <pc:spChg chg="add">
          <ac:chgData name="Patricia Kanneh-Fitzgerald" userId="66245b6c-c815-4b26-b248-928c46b983ce" providerId="ADAL" clId="{C77F0ED5-ACDC-4EBF-859F-006767E563BB}" dt="2023-09-27T15:17:03.178" v="114"/>
          <ac:spMkLst>
            <pc:docMk/>
            <pc:sldMasterMk cId="2531440082" sldId="2147484235"/>
            <ac:spMk id="14" creationId="{A128ED26-2EB9-360E-1CBE-52D445501921}"/>
          </ac:spMkLst>
        </pc:spChg>
      </pc:sldMasterChg>
      <pc:sldMasterChg chg="addSp">
        <pc:chgData name="Patricia Kanneh-Fitzgerald" userId="66245b6c-c815-4b26-b248-928c46b983ce" providerId="ADAL" clId="{C77F0ED5-ACDC-4EBF-859F-006767E563BB}" dt="2023-09-27T15:17:04.663" v="115"/>
        <pc:sldMasterMkLst>
          <pc:docMk/>
          <pc:sldMasterMk cId="1972482643" sldId="2147484254"/>
        </pc:sldMasterMkLst>
        <pc:spChg chg="add">
          <ac:chgData name="Patricia Kanneh-Fitzgerald" userId="66245b6c-c815-4b26-b248-928c46b983ce" providerId="ADAL" clId="{C77F0ED5-ACDC-4EBF-859F-006767E563BB}" dt="2023-09-27T15:17:04.663" v="115"/>
          <ac:spMkLst>
            <pc:docMk/>
            <pc:sldMasterMk cId="1972482643" sldId="2147484254"/>
            <ac:spMk id="13" creationId="{B7B5D746-0334-06C8-B28E-1FBDE7F6565D}"/>
          </ac:spMkLst>
        </pc:spChg>
        <pc:spChg chg="add">
          <ac:chgData name="Patricia Kanneh-Fitzgerald" userId="66245b6c-c815-4b26-b248-928c46b983ce" providerId="ADAL" clId="{C77F0ED5-ACDC-4EBF-859F-006767E563BB}" dt="2023-09-27T15:17:04.663" v="115"/>
          <ac:spMkLst>
            <pc:docMk/>
            <pc:sldMasterMk cId="1972482643" sldId="2147484254"/>
            <ac:spMk id="14" creationId="{77EFF45E-DA32-8E8C-B851-550D232777AF}"/>
          </ac:spMkLst>
        </pc:spChg>
      </pc:sldMasterChg>
      <pc:sldMasterChg chg="addSp">
        <pc:chgData name="Patricia Kanneh-Fitzgerald" userId="66245b6c-c815-4b26-b248-928c46b983ce" providerId="ADAL" clId="{C77F0ED5-ACDC-4EBF-859F-006767E563BB}" dt="2023-09-27T15:17:15.413" v="117"/>
        <pc:sldMasterMkLst>
          <pc:docMk/>
          <pc:sldMasterMk cId="251891484" sldId="2147484273"/>
        </pc:sldMasterMkLst>
        <pc:spChg chg="add">
          <ac:chgData name="Patricia Kanneh-Fitzgerald" userId="66245b6c-c815-4b26-b248-928c46b983ce" providerId="ADAL" clId="{C77F0ED5-ACDC-4EBF-859F-006767E563BB}" dt="2023-09-27T15:17:15.413" v="117"/>
          <ac:spMkLst>
            <pc:docMk/>
            <pc:sldMasterMk cId="251891484" sldId="2147484273"/>
            <ac:spMk id="8" creationId="{2A0AD146-A7C9-2F8E-4F8A-1F2FF87E45FE}"/>
          </ac:spMkLst>
        </pc:spChg>
        <pc:spChg chg="add">
          <ac:chgData name="Patricia Kanneh-Fitzgerald" userId="66245b6c-c815-4b26-b248-928c46b983ce" providerId="ADAL" clId="{C77F0ED5-ACDC-4EBF-859F-006767E563BB}" dt="2023-09-27T15:17:15.413" v="117"/>
          <ac:spMkLst>
            <pc:docMk/>
            <pc:sldMasterMk cId="251891484" sldId="2147484273"/>
            <ac:spMk id="9" creationId="{0A26E047-CD66-1E65-ECFD-AE3E6CBC3858}"/>
          </ac:spMkLst>
        </pc:spChg>
      </pc:sldMasterChg>
      <pc:sldMasterChg chg="addSp">
        <pc:chgData name="Patricia Kanneh-Fitzgerald" userId="66245b6c-c815-4b26-b248-928c46b983ce" providerId="ADAL" clId="{C77F0ED5-ACDC-4EBF-859F-006767E563BB}" dt="2023-09-27T15:17:18.407" v="118"/>
        <pc:sldMasterMkLst>
          <pc:docMk/>
          <pc:sldMasterMk cId="4205072156" sldId="2147484286"/>
        </pc:sldMasterMkLst>
        <pc:spChg chg="add">
          <ac:chgData name="Patricia Kanneh-Fitzgerald" userId="66245b6c-c815-4b26-b248-928c46b983ce" providerId="ADAL" clId="{C77F0ED5-ACDC-4EBF-859F-006767E563BB}" dt="2023-09-27T15:17:18.407" v="118"/>
          <ac:spMkLst>
            <pc:docMk/>
            <pc:sldMasterMk cId="4205072156" sldId="2147484286"/>
            <ac:spMk id="7" creationId="{6508F094-73C5-508E-9416-D895D4F2CFB9}"/>
          </ac:spMkLst>
        </pc:spChg>
        <pc:spChg chg="add">
          <ac:chgData name="Patricia Kanneh-Fitzgerald" userId="66245b6c-c815-4b26-b248-928c46b983ce" providerId="ADAL" clId="{C77F0ED5-ACDC-4EBF-859F-006767E563BB}" dt="2023-09-27T15:17:18.407" v="118"/>
          <ac:spMkLst>
            <pc:docMk/>
            <pc:sldMasterMk cId="4205072156" sldId="2147484286"/>
            <ac:spMk id="8" creationId="{93F99A99-E2CC-AD3D-2E2A-B81531305D49}"/>
          </ac:spMkLst>
        </pc:spChg>
      </pc:sldMasterChg>
      <pc:sldMasterChg chg="addSp">
        <pc:chgData name="Patricia Kanneh-Fitzgerald" userId="66245b6c-c815-4b26-b248-928c46b983ce" providerId="ADAL" clId="{C77F0ED5-ACDC-4EBF-859F-006767E563BB}" dt="2023-09-27T15:17:26.136" v="119"/>
        <pc:sldMasterMkLst>
          <pc:docMk/>
          <pc:sldMasterMk cId="2686101510" sldId="2147484299"/>
        </pc:sldMasterMkLst>
        <pc:spChg chg="add">
          <ac:chgData name="Patricia Kanneh-Fitzgerald" userId="66245b6c-c815-4b26-b248-928c46b983ce" providerId="ADAL" clId="{C77F0ED5-ACDC-4EBF-859F-006767E563BB}" dt="2023-09-27T15:17:26.136" v="119"/>
          <ac:spMkLst>
            <pc:docMk/>
            <pc:sldMasterMk cId="2686101510" sldId="2147484299"/>
            <ac:spMk id="18" creationId="{B9AD7B5F-5A31-B26E-D1BC-51D263DE4A7D}"/>
          </ac:spMkLst>
        </pc:spChg>
        <pc:spChg chg="add">
          <ac:chgData name="Patricia Kanneh-Fitzgerald" userId="66245b6c-c815-4b26-b248-928c46b983ce" providerId="ADAL" clId="{C77F0ED5-ACDC-4EBF-859F-006767E563BB}" dt="2023-09-27T15:17:26.136" v="119"/>
          <ac:spMkLst>
            <pc:docMk/>
            <pc:sldMasterMk cId="2686101510" sldId="2147484299"/>
            <ac:spMk id="19" creationId="{CFB17FFD-5ACC-F73D-EC69-22B9395C5C8E}"/>
          </ac:spMkLst>
        </pc:spChg>
      </pc:sldMasterChg>
      <pc:sldMasterChg chg="addSp">
        <pc:chgData name="Patricia Kanneh-Fitzgerald" userId="66245b6c-c815-4b26-b248-928c46b983ce" providerId="ADAL" clId="{C77F0ED5-ACDC-4EBF-859F-006767E563BB}" dt="2023-09-27T15:17:30.396" v="120"/>
        <pc:sldMasterMkLst>
          <pc:docMk/>
          <pc:sldMasterMk cId="2968555866" sldId="2147484317"/>
        </pc:sldMasterMkLst>
        <pc:spChg chg="add">
          <ac:chgData name="Patricia Kanneh-Fitzgerald" userId="66245b6c-c815-4b26-b248-928c46b983ce" providerId="ADAL" clId="{C77F0ED5-ACDC-4EBF-859F-006767E563BB}" dt="2023-09-27T15:17:30.396" v="120"/>
          <ac:spMkLst>
            <pc:docMk/>
            <pc:sldMasterMk cId="2968555866" sldId="2147484317"/>
            <ac:spMk id="13" creationId="{B699A5FE-E44C-9411-846D-1E904555ECFD}"/>
          </ac:spMkLst>
        </pc:spChg>
        <pc:spChg chg="add">
          <ac:chgData name="Patricia Kanneh-Fitzgerald" userId="66245b6c-c815-4b26-b248-928c46b983ce" providerId="ADAL" clId="{C77F0ED5-ACDC-4EBF-859F-006767E563BB}" dt="2023-09-27T15:17:30.396" v="120"/>
          <ac:spMkLst>
            <pc:docMk/>
            <pc:sldMasterMk cId="2968555866" sldId="2147484317"/>
            <ac:spMk id="14" creationId="{AD4B8E4E-DAAA-BD85-068F-D36AF2CB6A0B}"/>
          </ac:spMkLst>
        </pc:spChg>
      </pc:sldMasterChg>
      <pc:sldMasterChg chg="addSp">
        <pc:chgData name="Patricia Kanneh-Fitzgerald" userId="66245b6c-c815-4b26-b248-928c46b983ce" providerId="ADAL" clId="{C77F0ED5-ACDC-4EBF-859F-006767E563BB}" dt="2023-09-27T15:17:35.056" v="121"/>
        <pc:sldMasterMkLst>
          <pc:docMk/>
          <pc:sldMasterMk cId="740277792" sldId="2147484336"/>
        </pc:sldMasterMkLst>
        <pc:spChg chg="add">
          <ac:chgData name="Patricia Kanneh-Fitzgerald" userId="66245b6c-c815-4b26-b248-928c46b983ce" providerId="ADAL" clId="{C77F0ED5-ACDC-4EBF-859F-006767E563BB}" dt="2023-09-27T15:17:35.056" v="121"/>
          <ac:spMkLst>
            <pc:docMk/>
            <pc:sldMasterMk cId="740277792" sldId="2147484336"/>
            <ac:spMk id="8" creationId="{0DC21E3A-1FA0-5B2F-78DE-418FDB1635CF}"/>
          </ac:spMkLst>
        </pc:spChg>
        <pc:spChg chg="add">
          <ac:chgData name="Patricia Kanneh-Fitzgerald" userId="66245b6c-c815-4b26-b248-928c46b983ce" providerId="ADAL" clId="{C77F0ED5-ACDC-4EBF-859F-006767E563BB}" dt="2023-09-27T15:17:35.056" v="121"/>
          <ac:spMkLst>
            <pc:docMk/>
            <pc:sldMasterMk cId="740277792" sldId="2147484336"/>
            <ac:spMk id="11" creationId="{41A11DBA-1562-D0EF-C2EF-60E7C9BFB900}"/>
          </ac:spMkLst>
        </pc:spChg>
      </pc:sldMasterChg>
      <pc:sldMasterChg chg="addSp">
        <pc:chgData name="Patricia Kanneh-Fitzgerald" userId="66245b6c-c815-4b26-b248-928c46b983ce" providerId="ADAL" clId="{C77F0ED5-ACDC-4EBF-859F-006767E563BB}" dt="2023-09-27T15:17:36.591" v="122"/>
        <pc:sldMasterMkLst>
          <pc:docMk/>
          <pc:sldMasterMk cId="1345257928" sldId="2147484349"/>
        </pc:sldMasterMkLst>
        <pc:spChg chg="add">
          <ac:chgData name="Patricia Kanneh-Fitzgerald" userId="66245b6c-c815-4b26-b248-928c46b983ce" providerId="ADAL" clId="{C77F0ED5-ACDC-4EBF-859F-006767E563BB}" dt="2023-09-27T15:17:36.591" v="122"/>
          <ac:spMkLst>
            <pc:docMk/>
            <pc:sldMasterMk cId="1345257928" sldId="2147484349"/>
            <ac:spMk id="12" creationId="{FD689AB8-0E95-E64D-A3C4-85BB04D8B7BF}"/>
          </ac:spMkLst>
        </pc:spChg>
        <pc:spChg chg="add">
          <ac:chgData name="Patricia Kanneh-Fitzgerald" userId="66245b6c-c815-4b26-b248-928c46b983ce" providerId="ADAL" clId="{C77F0ED5-ACDC-4EBF-859F-006767E563BB}" dt="2023-09-27T15:17:36.591" v="122"/>
          <ac:spMkLst>
            <pc:docMk/>
            <pc:sldMasterMk cId="1345257928" sldId="2147484349"/>
            <ac:spMk id="13" creationId="{A7DE5A3E-511B-49FA-3404-BCE68091FB97}"/>
          </ac:spMkLst>
        </pc:spChg>
      </pc:sldMasterChg>
      <pc:sldMasterChg chg="addSp">
        <pc:chgData name="Patricia Kanneh-Fitzgerald" userId="66245b6c-c815-4b26-b248-928c46b983ce" providerId="ADAL" clId="{C77F0ED5-ACDC-4EBF-859F-006767E563BB}" dt="2023-09-27T15:17:38.157" v="123"/>
        <pc:sldMasterMkLst>
          <pc:docMk/>
          <pc:sldMasterMk cId="2215195704" sldId="2147484368"/>
        </pc:sldMasterMkLst>
        <pc:spChg chg="add">
          <ac:chgData name="Patricia Kanneh-Fitzgerald" userId="66245b6c-c815-4b26-b248-928c46b983ce" providerId="ADAL" clId="{C77F0ED5-ACDC-4EBF-859F-006767E563BB}" dt="2023-09-27T15:17:38.157" v="123"/>
          <ac:spMkLst>
            <pc:docMk/>
            <pc:sldMasterMk cId="2215195704" sldId="2147484368"/>
            <ac:spMk id="8" creationId="{F7DE5D6A-9F63-49F1-3D35-5879FB59BF3F}"/>
          </ac:spMkLst>
        </pc:spChg>
        <pc:spChg chg="add">
          <ac:chgData name="Patricia Kanneh-Fitzgerald" userId="66245b6c-c815-4b26-b248-928c46b983ce" providerId="ADAL" clId="{C77F0ED5-ACDC-4EBF-859F-006767E563BB}" dt="2023-09-27T15:17:38.157" v="123"/>
          <ac:spMkLst>
            <pc:docMk/>
            <pc:sldMasterMk cId="2215195704" sldId="2147484368"/>
            <ac:spMk id="11" creationId="{6AFF8104-83CC-FFE9-7D26-8F5F500B43E9}"/>
          </ac:spMkLst>
        </pc:spChg>
      </pc:sldMasterChg>
      <pc:sldMasterChg chg="addSp">
        <pc:chgData name="Patricia Kanneh-Fitzgerald" userId="66245b6c-c815-4b26-b248-928c46b983ce" providerId="ADAL" clId="{C77F0ED5-ACDC-4EBF-859F-006767E563BB}" dt="2023-09-27T15:18:13.558" v="124"/>
        <pc:sldMasterMkLst>
          <pc:docMk/>
          <pc:sldMasterMk cId="687405680" sldId="2147484381"/>
        </pc:sldMasterMkLst>
        <pc:spChg chg="add">
          <ac:chgData name="Patricia Kanneh-Fitzgerald" userId="66245b6c-c815-4b26-b248-928c46b983ce" providerId="ADAL" clId="{C77F0ED5-ACDC-4EBF-859F-006767E563BB}" dt="2023-09-27T15:18:13.558" v="124"/>
          <ac:spMkLst>
            <pc:docMk/>
            <pc:sldMasterMk cId="687405680" sldId="2147484381"/>
            <ac:spMk id="7" creationId="{F90DE056-11EC-AA90-91D7-A09CA394E6A9}"/>
          </ac:spMkLst>
        </pc:spChg>
        <pc:spChg chg="add">
          <ac:chgData name="Patricia Kanneh-Fitzgerald" userId="66245b6c-c815-4b26-b248-928c46b983ce" providerId="ADAL" clId="{C77F0ED5-ACDC-4EBF-859F-006767E563BB}" dt="2023-09-27T15:18:13.558" v="124"/>
          <ac:spMkLst>
            <pc:docMk/>
            <pc:sldMasterMk cId="687405680" sldId="2147484381"/>
            <ac:spMk id="8" creationId="{9B1E3213-698E-E91F-1197-B2A4463E791F}"/>
          </ac:spMkLst>
        </pc:spChg>
      </pc:sldMasterChg>
      <pc:sldMasterChg chg="addSp">
        <pc:chgData name="Patricia Kanneh-Fitzgerald" userId="66245b6c-c815-4b26-b248-928c46b983ce" providerId="ADAL" clId="{C77F0ED5-ACDC-4EBF-859F-006767E563BB}" dt="2023-09-27T15:18:24.082" v="126"/>
        <pc:sldMasterMkLst>
          <pc:docMk/>
          <pc:sldMasterMk cId="2586054367" sldId="2147484394"/>
        </pc:sldMasterMkLst>
        <pc:spChg chg="add">
          <ac:chgData name="Patricia Kanneh-Fitzgerald" userId="66245b6c-c815-4b26-b248-928c46b983ce" providerId="ADAL" clId="{C77F0ED5-ACDC-4EBF-859F-006767E563BB}" dt="2023-09-27T15:18:24.082" v="126"/>
          <ac:spMkLst>
            <pc:docMk/>
            <pc:sldMasterMk cId="2586054367" sldId="2147484394"/>
            <ac:spMk id="7" creationId="{EAA11F12-FA1A-D01C-8F2F-04C475CF240F}"/>
          </ac:spMkLst>
        </pc:spChg>
        <pc:spChg chg="add">
          <ac:chgData name="Patricia Kanneh-Fitzgerald" userId="66245b6c-c815-4b26-b248-928c46b983ce" providerId="ADAL" clId="{C77F0ED5-ACDC-4EBF-859F-006767E563BB}" dt="2023-09-27T15:18:24.082" v="126"/>
          <ac:spMkLst>
            <pc:docMk/>
            <pc:sldMasterMk cId="2586054367" sldId="2147484394"/>
            <ac:spMk id="8" creationId="{CC965DE9-013E-F6ED-BDBA-6B2398186FFD}"/>
          </ac:spMkLst>
        </pc:spChg>
      </pc:sldMasterChg>
      <pc:sldMasterChg chg="addSp">
        <pc:chgData name="Patricia Kanneh-Fitzgerald" userId="66245b6c-c815-4b26-b248-928c46b983ce" providerId="ADAL" clId="{C77F0ED5-ACDC-4EBF-859F-006767E563BB}" dt="2023-09-27T15:18:29.274" v="127"/>
        <pc:sldMasterMkLst>
          <pc:docMk/>
          <pc:sldMasterMk cId="1251454872" sldId="2147484407"/>
        </pc:sldMasterMkLst>
        <pc:spChg chg="add">
          <ac:chgData name="Patricia Kanneh-Fitzgerald" userId="66245b6c-c815-4b26-b248-928c46b983ce" providerId="ADAL" clId="{C77F0ED5-ACDC-4EBF-859F-006767E563BB}" dt="2023-09-27T15:18:29.274" v="127"/>
          <ac:spMkLst>
            <pc:docMk/>
            <pc:sldMasterMk cId="1251454872" sldId="2147484407"/>
            <ac:spMk id="18" creationId="{227A4B77-CE4E-DCFC-A096-2533676EEE8D}"/>
          </ac:spMkLst>
        </pc:spChg>
        <pc:spChg chg="add">
          <ac:chgData name="Patricia Kanneh-Fitzgerald" userId="66245b6c-c815-4b26-b248-928c46b983ce" providerId="ADAL" clId="{C77F0ED5-ACDC-4EBF-859F-006767E563BB}" dt="2023-09-27T15:18:29.274" v="127"/>
          <ac:spMkLst>
            <pc:docMk/>
            <pc:sldMasterMk cId="1251454872" sldId="2147484407"/>
            <ac:spMk id="19" creationId="{8470ACA2-BD57-752D-B039-EAC0CBC62ACD}"/>
          </ac:spMkLst>
        </pc:spChg>
      </pc:sldMasterChg>
      <pc:sldMasterChg chg="addSp">
        <pc:chgData name="Patricia Kanneh-Fitzgerald" userId="66245b6c-c815-4b26-b248-928c46b983ce" providerId="ADAL" clId="{C77F0ED5-ACDC-4EBF-859F-006767E563BB}" dt="2023-09-27T15:18:43.918" v="128"/>
        <pc:sldMasterMkLst>
          <pc:docMk/>
          <pc:sldMasterMk cId="3429865245" sldId="2147484425"/>
        </pc:sldMasterMkLst>
        <pc:spChg chg="add">
          <ac:chgData name="Patricia Kanneh-Fitzgerald" userId="66245b6c-c815-4b26-b248-928c46b983ce" providerId="ADAL" clId="{C77F0ED5-ACDC-4EBF-859F-006767E563BB}" dt="2023-09-27T15:18:43.918" v="128"/>
          <ac:spMkLst>
            <pc:docMk/>
            <pc:sldMasterMk cId="3429865245" sldId="2147484425"/>
            <ac:spMk id="18" creationId="{E0C5D506-7274-09B9-80E4-BBCB6659A8C8}"/>
          </ac:spMkLst>
        </pc:spChg>
        <pc:spChg chg="add">
          <ac:chgData name="Patricia Kanneh-Fitzgerald" userId="66245b6c-c815-4b26-b248-928c46b983ce" providerId="ADAL" clId="{C77F0ED5-ACDC-4EBF-859F-006767E563BB}" dt="2023-09-27T15:18:43.918" v="128"/>
          <ac:spMkLst>
            <pc:docMk/>
            <pc:sldMasterMk cId="3429865245" sldId="2147484425"/>
            <ac:spMk id="19" creationId="{549FDB21-6BCE-2DD3-F8B7-4DD709D13022}"/>
          </ac:spMkLst>
        </pc:spChg>
      </pc:sldMasterChg>
      <pc:sldMasterChg chg="addSp">
        <pc:chgData name="Patricia Kanneh-Fitzgerald" userId="66245b6c-c815-4b26-b248-928c46b983ce" providerId="ADAL" clId="{C77F0ED5-ACDC-4EBF-859F-006767E563BB}" dt="2023-09-27T15:20:57.909" v="130"/>
        <pc:sldMasterMkLst>
          <pc:docMk/>
          <pc:sldMasterMk cId="2871433472" sldId="2147484443"/>
        </pc:sldMasterMkLst>
        <pc:spChg chg="add">
          <ac:chgData name="Patricia Kanneh-Fitzgerald" userId="66245b6c-c815-4b26-b248-928c46b983ce" providerId="ADAL" clId="{C77F0ED5-ACDC-4EBF-859F-006767E563BB}" dt="2023-09-27T15:20:57.909" v="130"/>
          <ac:spMkLst>
            <pc:docMk/>
            <pc:sldMasterMk cId="2871433472" sldId="2147484443"/>
            <ac:spMk id="7" creationId="{614F5981-86DB-3209-BF3D-5ABA13F7CFE3}"/>
          </ac:spMkLst>
        </pc:spChg>
        <pc:spChg chg="add">
          <ac:chgData name="Patricia Kanneh-Fitzgerald" userId="66245b6c-c815-4b26-b248-928c46b983ce" providerId="ADAL" clId="{C77F0ED5-ACDC-4EBF-859F-006767E563BB}" dt="2023-09-27T15:20:57.909" v="130"/>
          <ac:spMkLst>
            <pc:docMk/>
            <pc:sldMasterMk cId="2871433472" sldId="2147484443"/>
            <ac:spMk id="8" creationId="{6AAF4BC3-DC83-8A0B-9F6C-ACE0E40FBCD2}"/>
          </ac:spMkLst>
        </pc:spChg>
      </pc:sldMasterChg>
      <pc:sldMasterChg chg="addSp">
        <pc:chgData name="Patricia Kanneh-Fitzgerald" userId="66245b6c-c815-4b26-b248-928c46b983ce" providerId="ADAL" clId="{C77F0ED5-ACDC-4EBF-859F-006767E563BB}" dt="2023-09-27T15:21:00.714" v="131"/>
        <pc:sldMasterMkLst>
          <pc:docMk/>
          <pc:sldMasterMk cId="3494566415" sldId="2147484456"/>
        </pc:sldMasterMkLst>
        <pc:spChg chg="add">
          <ac:chgData name="Patricia Kanneh-Fitzgerald" userId="66245b6c-c815-4b26-b248-928c46b983ce" providerId="ADAL" clId="{C77F0ED5-ACDC-4EBF-859F-006767E563BB}" dt="2023-09-27T15:21:00.714" v="131"/>
          <ac:spMkLst>
            <pc:docMk/>
            <pc:sldMasterMk cId="3494566415" sldId="2147484456"/>
            <ac:spMk id="18" creationId="{549937F0-49DC-D532-D833-A8F4C26B0D64}"/>
          </ac:spMkLst>
        </pc:spChg>
        <pc:spChg chg="add">
          <ac:chgData name="Patricia Kanneh-Fitzgerald" userId="66245b6c-c815-4b26-b248-928c46b983ce" providerId="ADAL" clId="{C77F0ED5-ACDC-4EBF-859F-006767E563BB}" dt="2023-09-27T15:21:00.714" v="131"/>
          <ac:spMkLst>
            <pc:docMk/>
            <pc:sldMasterMk cId="3494566415" sldId="2147484456"/>
            <ac:spMk id="19" creationId="{40E05523-A919-D558-B690-AC6AEE1D2DA3}"/>
          </ac:spMkLst>
        </pc:spChg>
      </pc:sldMasterChg>
      <pc:sldMasterChg chg="addSp">
        <pc:chgData name="Patricia Kanneh-Fitzgerald" userId="66245b6c-c815-4b26-b248-928c46b983ce" providerId="ADAL" clId="{C77F0ED5-ACDC-4EBF-859F-006767E563BB}" dt="2023-09-27T15:21:04.508" v="132"/>
        <pc:sldMasterMkLst>
          <pc:docMk/>
          <pc:sldMasterMk cId="1212082632" sldId="2147484474"/>
        </pc:sldMasterMkLst>
        <pc:spChg chg="add">
          <ac:chgData name="Patricia Kanneh-Fitzgerald" userId="66245b6c-c815-4b26-b248-928c46b983ce" providerId="ADAL" clId="{C77F0ED5-ACDC-4EBF-859F-006767E563BB}" dt="2023-09-27T15:21:04.508" v="132"/>
          <ac:spMkLst>
            <pc:docMk/>
            <pc:sldMasterMk cId="1212082632" sldId="2147484474"/>
            <ac:spMk id="7" creationId="{9CEF028E-FDFF-7DBF-55F1-A7ED3F4CED83}"/>
          </ac:spMkLst>
        </pc:spChg>
        <pc:spChg chg="add">
          <ac:chgData name="Patricia Kanneh-Fitzgerald" userId="66245b6c-c815-4b26-b248-928c46b983ce" providerId="ADAL" clId="{C77F0ED5-ACDC-4EBF-859F-006767E563BB}" dt="2023-09-27T15:21:04.508" v="132"/>
          <ac:spMkLst>
            <pc:docMk/>
            <pc:sldMasterMk cId="1212082632" sldId="2147484474"/>
            <ac:spMk id="8" creationId="{2948BE15-08E3-2567-3A10-AFD9D1FD0D70}"/>
          </ac:spMkLst>
        </pc:spChg>
      </pc:sldMasterChg>
      <pc:sldMasterChg chg="addSp">
        <pc:chgData name="Patricia Kanneh-Fitzgerald" userId="66245b6c-c815-4b26-b248-928c46b983ce" providerId="ADAL" clId="{C77F0ED5-ACDC-4EBF-859F-006767E563BB}" dt="2023-09-27T15:21:07.726" v="133"/>
        <pc:sldMasterMkLst>
          <pc:docMk/>
          <pc:sldMasterMk cId="2089731262" sldId="2147484487"/>
        </pc:sldMasterMkLst>
        <pc:spChg chg="add">
          <ac:chgData name="Patricia Kanneh-Fitzgerald" userId="66245b6c-c815-4b26-b248-928c46b983ce" providerId="ADAL" clId="{C77F0ED5-ACDC-4EBF-859F-006767E563BB}" dt="2023-09-27T15:21:07.726" v="133"/>
          <ac:spMkLst>
            <pc:docMk/>
            <pc:sldMasterMk cId="2089731262" sldId="2147484487"/>
            <ac:spMk id="8" creationId="{E2056A78-ED89-44CA-0AAA-8B02D956B5AA}"/>
          </ac:spMkLst>
        </pc:spChg>
        <pc:spChg chg="add">
          <ac:chgData name="Patricia Kanneh-Fitzgerald" userId="66245b6c-c815-4b26-b248-928c46b983ce" providerId="ADAL" clId="{C77F0ED5-ACDC-4EBF-859F-006767E563BB}" dt="2023-09-27T15:21:07.726" v="133"/>
          <ac:spMkLst>
            <pc:docMk/>
            <pc:sldMasterMk cId="2089731262" sldId="2147484487"/>
            <ac:spMk id="9" creationId="{41579FDF-5E02-BD4A-2D49-14F6992581B7}"/>
          </ac:spMkLst>
        </pc:spChg>
      </pc:sldMasterChg>
      <pc:sldMasterChg chg="addSp">
        <pc:chgData name="Patricia Kanneh-Fitzgerald" userId="66245b6c-c815-4b26-b248-928c46b983ce" providerId="ADAL" clId="{C77F0ED5-ACDC-4EBF-859F-006767E563BB}" dt="2023-09-27T15:21:10.591" v="134"/>
        <pc:sldMasterMkLst>
          <pc:docMk/>
          <pc:sldMasterMk cId="1683080319" sldId="2147484500"/>
        </pc:sldMasterMkLst>
        <pc:spChg chg="add">
          <ac:chgData name="Patricia Kanneh-Fitzgerald" userId="66245b6c-c815-4b26-b248-928c46b983ce" providerId="ADAL" clId="{C77F0ED5-ACDC-4EBF-859F-006767E563BB}" dt="2023-09-27T15:21:10.591" v="134"/>
          <ac:spMkLst>
            <pc:docMk/>
            <pc:sldMasterMk cId="1683080319" sldId="2147484500"/>
            <ac:spMk id="7" creationId="{68B39EF9-FDB5-66A7-FD82-B2A8E755AC01}"/>
          </ac:spMkLst>
        </pc:spChg>
        <pc:spChg chg="add">
          <ac:chgData name="Patricia Kanneh-Fitzgerald" userId="66245b6c-c815-4b26-b248-928c46b983ce" providerId="ADAL" clId="{C77F0ED5-ACDC-4EBF-859F-006767E563BB}" dt="2023-09-27T15:21:10.591" v="134"/>
          <ac:spMkLst>
            <pc:docMk/>
            <pc:sldMasterMk cId="1683080319" sldId="2147484500"/>
            <ac:spMk id="8" creationId="{8FA0D068-6E61-0170-8E02-DCE2B7E5CCA0}"/>
          </ac:spMkLst>
        </pc:spChg>
      </pc:sldMasterChg>
      <pc:sldMasterChg chg="addSp">
        <pc:chgData name="Patricia Kanneh-Fitzgerald" userId="66245b6c-c815-4b26-b248-928c46b983ce" providerId="ADAL" clId="{C77F0ED5-ACDC-4EBF-859F-006767E563BB}" dt="2023-09-27T15:21:14.006" v="135"/>
        <pc:sldMasterMkLst>
          <pc:docMk/>
          <pc:sldMasterMk cId="1401320021" sldId="2147484519"/>
        </pc:sldMasterMkLst>
        <pc:spChg chg="add">
          <ac:chgData name="Patricia Kanneh-Fitzgerald" userId="66245b6c-c815-4b26-b248-928c46b983ce" providerId="ADAL" clId="{C77F0ED5-ACDC-4EBF-859F-006767E563BB}" dt="2023-09-27T15:21:14.006" v="135"/>
          <ac:spMkLst>
            <pc:docMk/>
            <pc:sldMasterMk cId="1401320021" sldId="2147484519"/>
            <ac:spMk id="7" creationId="{5772AA3D-0F04-9D63-AEC9-A8F9639BC12F}"/>
          </ac:spMkLst>
        </pc:spChg>
        <pc:spChg chg="add">
          <ac:chgData name="Patricia Kanneh-Fitzgerald" userId="66245b6c-c815-4b26-b248-928c46b983ce" providerId="ADAL" clId="{C77F0ED5-ACDC-4EBF-859F-006767E563BB}" dt="2023-09-27T15:21:14.006" v="135"/>
          <ac:spMkLst>
            <pc:docMk/>
            <pc:sldMasterMk cId="1401320021" sldId="2147484519"/>
            <ac:spMk id="8" creationId="{1EEC0D1D-A5BE-4A9B-04EA-A88E4562DCB3}"/>
          </ac:spMkLst>
        </pc:spChg>
      </pc:sldMasterChg>
      <pc:sldMasterChg chg="addSp">
        <pc:chgData name="Patricia Kanneh-Fitzgerald" userId="66245b6c-c815-4b26-b248-928c46b983ce" providerId="ADAL" clId="{C77F0ED5-ACDC-4EBF-859F-006767E563BB}" dt="2023-09-27T15:21:18.429" v="136"/>
        <pc:sldMasterMkLst>
          <pc:docMk/>
          <pc:sldMasterMk cId="3270775041" sldId="2147484538"/>
        </pc:sldMasterMkLst>
        <pc:spChg chg="add">
          <ac:chgData name="Patricia Kanneh-Fitzgerald" userId="66245b6c-c815-4b26-b248-928c46b983ce" providerId="ADAL" clId="{C77F0ED5-ACDC-4EBF-859F-006767E563BB}" dt="2023-09-27T15:21:18.429" v="136"/>
          <ac:spMkLst>
            <pc:docMk/>
            <pc:sldMasterMk cId="3270775041" sldId="2147484538"/>
            <ac:spMk id="12" creationId="{8ACA1997-D892-8D7C-0C3D-68D854F1D544}"/>
          </ac:spMkLst>
        </pc:spChg>
        <pc:spChg chg="add">
          <ac:chgData name="Patricia Kanneh-Fitzgerald" userId="66245b6c-c815-4b26-b248-928c46b983ce" providerId="ADAL" clId="{C77F0ED5-ACDC-4EBF-859F-006767E563BB}" dt="2023-09-27T15:21:18.429" v="136"/>
          <ac:spMkLst>
            <pc:docMk/>
            <pc:sldMasterMk cId="3270775041" sldId="2147484538"/>
            <ac:spMk id="13" creationId="{B5D65E93-B505-8F38-1AE4-B27B847A42D6}"/>
          </ac:spMkLst>
        </pc:spChg>
      </pc:sldMasterChg>
      <pc:sldMasterChg chg="addSp">
        <pc:chgData name="Patricia Kanneh-Fitzgerald" userId="66245b6c-c815-4b26-b248-928c46b983ce" providerId="ADAL" clId="{C77F0ED5-ACDC-4EBF-859F-006767E563BB}" dt="2023-09-27T15:21:22.906" v="137"/>
        <pc:sldMasterMkLst>
          <pc:docMk/>
          <pc:sldMasterMk cId="2670611617" sldId="2147484557"/>
        </pc:sldMasterMkLst>
        <pc:spChg chg="add">
          <ac:chgData name="Patricia Kanneh-Fitzgerald" userId="66245b6c-c815-4b26-b248-928c46b983ce" providerId="ADAL" clId="{C77F0ED5-ACDC-4EBF-859F-006767E563BB}" dt="2023-09-27T15:21:22.906" v="137"/>
          <ac:spMkLst>
            <pc:docMk/>
            <pc:sldMasterMk cId="2670611617" sldId="2147484557"/>
            <ac:spMk id="8" creationId="{58952C18-9F42-B3B0-1453-55D9789922BF}"/>
          </ac:spMkLst>
        </pc:spChg>
        <pc:spChg chg="add">
          <ac:chgData name="Patricia Kanneh-Fitzgerald" userId="66245b6c-c815-4b26-b248-928c46b983ce" providerId="ADAL" clId="{C77F0ED5-ACDC-4EBF-859F-006767E563BB}" dt="2023-09-27T15:21:22.906" v="137"/>
          <ac:spMkLst>
            <pc:docMk/>
            <pc:sldMasterMk cId="2670611617" sldId="2147484557"/>
            <ac:spMk id="11" creationId="{705919A9-E67E-A065-5598-A71F877F62E9}"/>
          </ac:spMkLst>
        </pc:spChg>
      </pc:sldMasterChg>
      <pc:sldMasterChg chg="addSp">
        <pc:chgData name="Patricia Kanneh-Fitzgerald" userId="66245b6c-c815-4b26-b248-928c46b983ce" providerId="ADAL" clId="{C77F0ED5-ACDC-4EBF-859F-006767E563BB}" dt="2023-09-27T15:21:26.762" v="138"/>
        <pc:sldMasterMkLst>
          <pc:docMk/>
          <pc:sldMasterMk cId="3417568672" sldId="2147484570"/>
        </pc:sldMasterMkLst>
        <pc:spChg chg="add">
          <ac:chgData name="Patricia Kanneh-Fitzgerald" userId="66245b6c-c815-4b26-b248-928c46b983ce" providerId="ADAL" clId="{C77F0ED5-ACDC-4EBF-859F-006767E563BB}" dt="2023-09-27T15:21:26.762" v="138"/>
          <ac:spMkLst>
            <pc:docMk/>
            <pc:sldMasterMk cId="3417568672" sldId="2147484570"/>
            <ac:spMk id="13" creationId="{F6E737FA-BD74-7BC7-EEE1-BC49B4038471}"/>
          </ac:spMkLst>
        </pc:spChg>
        <pc:spChg chg="add">
          <ac:chgData name="Patricia Kanneh-Fitzgerald" userId="66245b6c-c815-4b26-b248-928c46b983ce" providerId="ADAL" clId="{C77F0ED5-ACDC-4EBF-859F-006767E563BB}" dt="2023-09-27T15:21:26.762" v="138"/>
          <ac:spMkLst>
            <pc:docMk/>
            <pc:sldMasterMk cId="3417568672" sldId="2147484570"/>
            <ac:spMk id="14" creationId="{0CFC63FC-0810-238E-FAFB-FBAC3E68F388}"/>
          </ac:spMkLst>
        </pc:spChg>
      </pc:sldMasterChg>
      <pc:sldMasterChg chg="addSp">
        <pc:chgData name="Patricia Kanneh-Fitzgerald" userId="66245b6c-c815-4b26-b248-928c46b983ce" providerId="ADAL" clId="{C77F0ED5-ACDC-4EBF-859F-006767E563BB}" dt="2023-09-27T15:21:32.629" v="139"/>
        <pc:sldMasterMkLst>
          <pc:docMk/>
          <pc:sldMasterMk cId="2863617334" sldId="2147484589"/>
        </pc:sldMasterMkLst>
        <pc:spChg chg="add">
          <ac:chgData name="Patricia Kanneh-Fitzgerald" userId="66245b6c-c815-4b26-b248-928c46b983ce" providerId="ADAL" clId="{C77F0ED5-ACDC-4EBF-859F-006767E563BB}" dt="2023-09-27T15:21:32.629" v="139"/>
          <ac:spMkLst>
            <pc:docMk/>
            <pc:sldMasterMk cId="2863617334" sldId="2147484589"/>
            <ac:spMk id="7" creationId="{9D758E64-607B-D512-B7AE-7313BCE0E238}"/>
          </ac:spMkLst>
        </pc:spChg>
        <pc:spChg chg="add">
          <ac:chgData name="Patricia Kanneh-Fitzgerald" userId="66245b6c-c815-4b26-b248-928c46b983ce" providerId="ADAL" clId="{C77F0ED5-ACDC-4EBF-859F-006767E563BB}" dt="2023-09-27T15:21:32.629" v="139"/>
          <ac:spMkLst>
            <pc:docMk/>
            <pc:sldMasterMk cId="2863617334" sldId="2147484589"/>
            <ac:spMk id="8" creationId="{595E7248-60B8-595C-1B63-B946B5A9A185}"/>
          </ac:spMkLst>
        </pc:spChg>
      </pc:sldMasterChg>
      <pc:sldMasterChg chg="addSp">
        <pc:chgData name="Patricia Kanneh-Fitzgerald" userId="66245b6c-c815-4b26-b248-928c46b983ce" providerId="ADAL" clId="{C77F0ED5-ACDC-4EBF-859F-006767E563BB}" dt="2023-09-27T15:21:38.876" v="141"/>
        <pc:sldMasterMkLst>
          <pc:docMk/>
          <pc:sldMasterMk cId="1655836707" sldId="2147484608"/>
        </pc:sldMasterMkLst>
        <pc:spChg chg="add">
          <ac:chgData name="Patricia Kanneh-Fitzgerald" userId="66245b6c-c815-4b26-b248-928c46b983ce" providerId="ADAL" clId="{C77F0ED5-ACDC-4EBF-859F-006767E563BB}" dt="2023-09-27T15:21:38.876" v="141"/>
          <ac:spMkLst>
            <pc:docMk/>
            <pc:sldMasterMk cId="1655836707" sldId="2147484608"/>
            <ac:spMk id="7" creationId="{3973D825-A971-6FF4-697A-35FA1653CADD}"/>
          </ac:spMkLst>
        </pc:spChg>
        <pc:spChg chg="add">
          <ac:chgData name="Patricia Kanneh-Fitzgerald" userId="66245b6c-c815-4b26-b248-928c46b983ce" providerId="ADAL" clId="{C77F0ED5-ACDC-4EBF-859F-006767E563BB}" dt="2023-09-27T15:21:38.876" v="141"/>
          <ac:spMkLst>
            <pc:docMk/>
            <pc:sldMasterMk cId="1655836707" sldId="2147484608"/>
            <ac:spMk id="8" creationId="{04E15A7B-A0B9-9AC9-8B9A-381C088C8CD3}"/>
          </ac:spMkLst>
        </pc:spChg>
      </pc:sldMasterChg>
      <pc:sldMasterChg chg="addSp">
        <pc:chgData name="Patricia Kanneh-Fitzgerald" userId="66245b6c-c815-4b26-b248-928c46b983ce" providerId="ADAL" clId="{C77F0ED5-ACDC-4EBF-859F-006767E563BB}" dt="2023-09-27T15:21:53.920" v="142"/>
        <pc:sldMasterMkLst>
          <pc:docMk/>
          <pc:sldMasterMk cId="2933192700" sldId="2147484621"/>
        </pc:sldMasterMkLst>
        <pc:spChg chg="add">
          <ac:chgData name="Patricia Kanneh-Fitzgerald" userId="66245b6c-c815-4b26-b248-928c46b983ce" providerId="ADAL" clId="{C77F0ED5-ACDC-4EBF-859F-006767E563BB}" dt="2023-09-27T15:21:53.920" v="142"/>
          <ac:spMkLst>
            <pc:docMk/>
            <pc:sldMasterMk cId="2933192700" sldId="2147484621"/>
            <ac:spMk id="7" creationId="{C0EB11F4-8AF8-DF09-6AAB-8628829E59C8}"/>
          </ac:spMkLst>
        </pc:spChg>
        <pc:spChg chg="add">
          <ac:chgData name="Patricia Kanneh-Fitzgerald" userId="66245b6c-c815-4b26-b248-928c46b983ce" providerId="ADAL" clId="{C77F0ED5-ACDC-4EBF-859F-006767E563BB}" dt="2023-09-27T15:21:53.920" v="142"/>
          <ac:spMkLst>
            <pc:docMk/>
            <pc:sldMasterMk cId="2933192700" sldId="2147484621"/>
            <ac:spMk id="8" creationId="{2C2B95E4-7D97-F352-03E5-C05D7324705C}"/>
          </ac:spMkLst>
        </pc:spChg>
      </pc:sldMasterChg>
      <pc:sldMasterChg chg="addSp">
        <pc:chgData name="Patricia Kanneh-Fitzgerald" userId="66245b6c-c815-4b26-b248-928c46b983ce" providerId="ADAL" clId="{C77F0ED5-ACDC-4EBF-859F-006767E563BB}" dt="2023-09-27T15:21:58.832" v="144"/>
        <pc:sldMasterMkLst>
          <pc:docMk/>
          <pc:sldMasterMk cId="3688351241" sldId="2147484634"/>
        </pc:sldMasterMkLst>
        <pc:spChg chg="add">
          <ac:chgData name="Patricia Kanneh-Fitzgerald" userId="66245b6c-c815-4b26-b248-928c46b983ce" providerId="ADAL" clId="{C77F0ED5-ACDC-4EBF-859F-006767E563BB}" dt="2023-09-27T15:21:58.832" v="144"/>
          <ac:spMkLst>
            <pc:docMk/>
            <pc:sldMasterMk cId="3688351241" sldId="2147484634"/>
            <ac:spMk id="7" creationId="{BB0E8BF3-FF6E-AEB0-A436-F5EB2FAAEA50}"/>
          </ac:spMkLst>
        </pc:spChg>
        <pc:spChg chg="add">
          <ac:chgData name="Patricia Kanneh-Fitzgerald" userId="66245b6c-c815-4b26-b248-928c46b983ce" providerId="ADAL" clId="{C77F0ED5-ACDC-4EBF-859F-006767E563BB}" dt="2023-09-27T15:21:58.832" v="144"/>
          <ac:spMkLst>
            <pc:docMk/>
            <pc:sldMasterMk cId="3688351241" sldId="2147484634"/>
            <ac:spMk id="8" creationId="{FDD59B54-7D89-F410-39DD-C661BF4586FE}"/>
          </ac:spMkLst>
        </pc:spChg>
      </pc:sldMasterChg>
      <pc:sldMasterChg chg="addSp">
        <pc:chgData name="Patricia Kanneh-Fitzgerald" userId="66245b6c-c815-4b26-b248-928c46b983ce" providerId="ADAL" clId="{C77F0ED5-ACDC-4EBF-859F-006767E563BB}" dt="2023-09-27T15:22:05.308" v="146"/>
        <pc:sldMasterMkLst>
          <pc:docMk/>
          <pc:sldMasterMk cId="2780326649" sldId="2147484647"/>
        </pc:sldMasterMkLst>
        <pc:spChg chg="add">
          <ac:chgData name="Patricia Kanneh-Fitzgerald" userId="66245b6c-c815-4b26-b248-928c46b983ce" providerId="ADAL" clId="{C77F0ED5-ACDC-4EBF-859F-006767E563BB}" dt="2023-09-27T15:22:05.308" v="146"/>
          <ac:spMkLst>
            <pc:docMk/>
            <pc:sldMasterMk cId="2780326649" sldId="2147484647"/>
            <ac:spMk id="18" creationId="{1B878773-56AB-ECA9-EC65-2559348CFF4E}"/>
          </ac:spMkLst>
        </pc:spChg>
        <pc:spChg chg="add">
          <ac:chgData name="Patricia Kanneh-Fitzgerald" userId="66245b6c-c815-4b26-b248-928c46b983ce" providerId="ADAL" clId="{C77F0ED5-ACDC-4EBF-859F-006767E563BB}" dt="2023-09-27T15:22:05.308" v="146"/>
          <ac:spMkLst>
            <pc:docMk/>
            <pc:sldMasterMk cId="2780326649" sldId="2147484647"/>
            <ac:spMk id="19" creationId="{F3E6DC53-8961-1110-2E41-1336ED2AFE40}"/>
          </ac:spMkLst>
        </pc:spChg>
      </pc:sldMasterChg>
      <pc:sldMasterChg chg="addSp">
        <pc:chgData name="Patricia Kanneh-Fitzgerald" userId="66245b6c-c815-4b26-b248-928c46b983ce" providerId="ADAL" clId="{C77F0ED5-ACDC-4EBF-859F-006767E563BB}" dt="2023-09-27T15:22:22.721" v="147"/>
        <pc:sldMasterMkLst>
          <pc:docMk/>
          <pc:sldMasterMk cId="1053467413" sldId="2147484665"/>
        </pc:sldMasterMkLst>
        <pc:spChg chg="add">
          <ac:chgData name="Patricia Kanneh-Fitzgerald" userId="66245b6c-c815-4b26-b248-928c46b983ce" providerId="ADAL" clId="{C77F0ED5-ACDC-4EBF-859F-006767E563BB}" dt="2023-09-27T15:22:22.721" v="147"/>
          <ac:spMkLst>
            <pc:docMk/>
            <pc:sldMasterMk cId="1053467413" sldId="2147484665"/>
            <ac:spMk id="7" creationId="{5B360E67-BA98-7C3F-195B-5DBAC5980D90}"/>
          </ac:spMkLst>
        </pc:spChg>
        <pc:spChg chg="add">
          <ac:chgData name="Patricia Kanneh-Fitzgerald" userId="66245b6c-c815-4b26-b248-928c46b983ce" providerId="ADAL" clId="{C77F0ED5-ACDC-4EBF-859F-006767E563BB}" dt="2023-09-27T15:22:22.721" v="147"/>
          <ac:spMkLst>
            <pc:docMk/>
            <pc:sldMasterMk cId="1053467413" sldId="2147484665"/>
            <ac:spMk id="8" creationId="{56D417DE-F63D-681B-BE16-0F3D71DAAA5E}"/>
          </ac:spMkLst>
        </pc:spChg>
      </pc:sldMasterChg>
      <pc:sldMasterChg chg="addSp">
        <pc:chgData name="Patricia Kanneh-Fitzgerald" userId="66245b6c-c815-4b26-b248-928c46b983ce" providerId="ADAL" clId="{C77F0ED5-ACDC-4EBF-859F-006767E563BB}" dt="2023-09-27T15:22:27.143" v="149"/>
        <pc:sldMasterMkLst>
          <pc:docMk/>
          <pc:sldMasterMk cId="2385890291" sldId="2147484678"/>
        </pc:sldMasterMkLst>
        <pc:spChg chg="add">
          <ac:chgData name="Patricia Kanneh-Fitzgerald" userId="66245b6c-c815-4b26-b248-928c46b983ce" providerId="ADAL" clId="{C77F0ED5-ACDC-4EBF-859F-006767E563BB}" dt="2023-09-27T15:22:27.143" v="149"/>
          <ac:spMkLst>
            <pc:docMk/>
            <pc:sldMasterMk cId="2385890291" sldId="2147484678"/>
            <ac:spMk id="7" creationId="{0BE5601A-8B52-C75D-91A7-3B79A81C0D8F}"/>
          </ac:spMkLst>
        </pc:spChg>
        <pc:spChg chg="add">
          <ac:chgData name="Patricia Kanneh-Fitzgerald" userId="66245b6c-c815-4b26-b248-928c46b983ce" providerId="ADAL" clId="{C77F0ED5-ACDC-4EBF-859F-006767E563BB}" dt="2023-09-27T15:22:27.143" v="149"/>
          <ac:spMkLst>
            <pc:docMk/>
            <pc:sldMasterMk cId="2385890291" sldId="2147484678"/>
            <ac:spMk id="8" creationId="{5504A483-F352-528A-597F-E790488CF474}"/>
          </ac:spMkLst>
        </pc:spChg>
      </pc:sldMasterChg>
      <pc:sldMasterChg chg="addSp">
        <pc:chgData name="Patricia Kanneh-Fitzgerald" userId="66245b6c-c815-4b26-b248-928c46b983ce" providerId="ADAL" clId="{C77F0ED5-ACDC-4EBF-859F-006767E563BB}" dt="2023-09-27T15:23:54.101" v="152"/>
        <pc:sldMasterMkLst>
          <pc:docMk/>
          <pc:sldMasterMk cId="4124163656" sldId="2147484691"/>
        </pc:sldMasterMkLst>
        <pc:spChg chg="add">
          <ac:chgData name="Patricia Kanneh-Fitzgerald" userId="66245b6c-c815-4b26-b248-928c46b983ce" providerId="ADAL" clId="{C77F0ED5-ACDC-4EBF-859F-006767E563BB}" dt="2023-09-27T15:23:54.101" v="152"/>
          <ac:spMkLst>
            <pc:docMk/>
            <pc:sldMasterMk cId="4124163656" sldId="2147484691"/>
            <ac:spMk id="7" creationId="{E46D5BB8-1484-51AD-6BA0-2F042A8CF395}"/>
          </ac:spMkLst>
        </pc:spChg>
        <pc:spChg chg="add">
          <ac:chgData name="Patricia Kanneh-Fitzgerald" userId="66245b6c-c815-4b26-b248-928c46b983ce" providerId="ADAL" clId="{C77F0ED5-ACDC-4EBF-859F-006767E563BB}" dt="2023-09-27T15:23:54.101" v="152"/>
          <ac:spMkLst>
            <pc:docMk/>
            <pc:sldMasterMk cId="4124163656" sldId="2147484691"/>
            <ac:spMk id="8" creationId="{E603BC0D-7E0D-9454-A56D-418A4251CB57}"/>
          </ac:spMkLst>
        </pc:spChg>
      </pc:sldMasterChg>
      <pc:sldMasterChg chg="addSp">
        <pc:chgData name="Patricia Kanneh-Fitzgerald" userId="66245b6c-c815-4b26-b248-928c46b983ce" providerId="ADAL" clId="{C77F0ED5-ACDC-4EBF-859F-006767E563BB}" dt="2023-09-27T15:23:55.814" v="153"/>
        <pc:sldMasterMkLst>
          <pc:docMk/>
          <pc:sldMasterMk cId="2070784156" sldId="2147484704"/>
        </pc:sldMasterMkLst>
        <pc:spChg chg="add">
          <ac:chgData name="Patricia Kanneh-Fitzgerald" userId="66245b6c-c815-4b26-b248-928c46b983ce" providerId="ADAL" clId="{C77F0ED5-ACDC-4EBF-859F-006767E563BB}" dt="2023-09-27T15:23:55.814" v="153"/>
          <ac:spMkLst>
            <pc:docMk/>
            <pc:sldMasterMk cId="2070784156" sldId="2147484704"/>
            <ac:spMk id="7" creationId="{4762E901-873B-57DD-BF49-9AF5A657EA9B}"/>
          </ac:spMkLst>
        </pc:spChg>
        <pc:spChg chg="add">
          <ac:chgData name="Patricia Kanneh-Fitzgerald" userId="66245b6c-c815-4b26-b248-928c46b983ce" providerId="ADAL" clId="{C77F0ED5-ACDC-4EBF-859F-006767E563BB}" dt="2023-09-27T15:23:55.814" v="153"/>
          <ac:spMkLst>
            <pc:docMk/>
            <pc:sldMasterMk cId="2070784156" sldId="2147484704"/>
            <ac:spMk id="8" creationId="{01794595-0E65-CDF7-A4D1-9371BBA6B41A}"/>
          </ac:spMkLst>
        </pc:spChg>
      </pc:sldMasterChg>
      <pc:sldMasterChg chg="addSp">
        <pc:chgData name="Patricia Kanneh-Fitzgerald" userId="66245b6c-c815-4b26-b248-928c46b983ce" providerId="ADAL" clId="{C77F0ED5-ACDC-4EBF-859F-006767E563BB}" dt="2023-09-27T15:24:01.137" v="154"/>
        <pc:sldMasterMkLst>
          <pc:docMk/>
          <pc:sldMasterMk cId="982146418" sldId="2147484717"/>
        </pc:sldMasterMkLst>
        <pc:spChg chg="add">
          <ac:chgData name="Patricia Kanneh-Fitzgerald" userId="66245b6c-c815-4b26-b248-928c46b983ce" providerId="ADAL" clId="{C77F0ED5-ACDC-4EBF-859F-006767E563BB}" dt="2023-09-27T15:24:01.137" v="154"/>
          <ac:spMkLst>
            <pc:docMk/>
            <pc:sldMasterMk cId="982146418" sldId="2147484717"/>
            <ac:spMk id="8" creationId="{DBFB699B-F3AB-6761-3835-CC70A81D60A1}"/>
          </ac:spMkLst>
        </pc:spChg>
        <pc:spChg chg="add">
          <ac:chgData name="Patricia Kanneh-Fitzgerald" userId="66245b6c-c815-4b26-b248-928c46b983ce" providerId="ADAL" clId="{C77F0ED5-ACDC-4EBF-859F-006767E563BB}" dt="2023-09-27T15:24:01.137" v="154"/>
          <ac:spMkLst>
            <pc:docMk/>
            <pc:sldMasterMk cId="982146418" sldId="2147484717"/>
            <ac:spMk id="9" creationId="{CF557E88-DF2D-46A9-D5DB-82B2DDDD6247}"/>
          </ac:spMkLst>
        </pc:spChg>
      </pc:sldMasterChg>
      <pc:sldMasterChg chg="addSp">
        <pc:chgData name="Patricia Kanneh-Fitzgerald" userId="66245b6c-c815-4b26-b248-928c46b983ce" providerId="ADAL" clId="{C77F0ED5-ACDC-4EBF-859F-006767E563BB}" dt="2023-09-27T15:24:14.247" v="155"/>
        <pc:sldMasterMkLst>
          <pc:docMk/>
          <pc:sldMasterMk cId="4145046283" sldId="2147484730"/>
        </pc:sldMasterMkLst>
        <pc:spChg chg="add">
          <ac:chgData name="Patricia Kanneh-Fitzgerald" userId="66245b6c-c815-4b26-b248-928c46b983ce" providerId="ADAL" clId="{C77F0ED5-ACDC-4EBF-859F-006767E563BB}" dt="2023-09-27T15:24:14.247" v="155"/>
          <ac:spMkLst>
            <pc:docMk/>
            <pc:sldMasterMk cId="4145046283" sldId="2147484730"/>
            <ac:spMk id="12" creationId="{EE1BD3BB-BF19-5B2F-6B9A-266E9EC38574}"/>
          </ac:spMkLst>
        </pc:spChg>
        <pc:spChg chg="add">
          <ac:chgData name="Patricia Kanneh-Fitzgerald" userId="66245b6c-c815-4b26-b248-928c46b983ce" providerId="ADAL" clId="{C77F0ED5-ACDC-4EBF-859F-006767E563BB}" dt="2023-09-27T15:24:14.247" v="155"/>
          <ac:spMkLst>
            <pc:docMk/>
            <pc:sldMasterMk cId="4145046283" sldId="2147484730"/>
            <ac:spMk id="13" creationId="{E275B0EE-951A-BF88-2C08-09D655FF3279}"/>
          </ac:spMkLst>
        </pc:spChg>
      </pc:sldMasterChg>
      <pc:sldMasterChg chg="addSp">
        <pc:chgData name="Patricia Kanneh-Fitzgerald" userId="66245b6c-c815-4b26-b248-928c46b983ce" providerId="ADAL" clId="{C77F0ED5-ACDC-4EBF-859F-006767E563BB}" dt="2023-09-27T15:24:18.425" v="156"/>
        <pc:sldMasterMkLst>
          <pc:docMk/>
          <pc:sldMasterMk cId="675664975" sldId="2147484749"/>
        </pc:sldMasterMkLst>
        <pc:spChg chg="add">
          <ac:chgData name="Patricia Kanneh-Fitzgerald" userId="66245b6c-c815-4b26-b248-928c46b983ce" providerId="ADAL" clId="{C77F0ED5-ACDC-4EBF-859F-006767E563BB}" dt="2023-09-27T15:24:18.425" v="156"/>
          <ac:spMkLst>
            <pc:docMk/>
            <pc:sldMasterMk cId="675664975" sldId="2147484749"/>
            <ac:spMk id="8" creationId="{5EE91D91-8B45-3B05-9755-6A13456F8110}"/>
          </ac:spMkLst>
        </pc:spChg>
        <pc:spChg chg="add">
          <ac:chgData name="Patricia Kanneh-Fitzgerald" userId="66245b6c-c815-4b26-b248-928c46b983ce" providerId="ADAL" clId="{C77F0ED5-ACDC-4EBF-859F-006767E563BB}" dt="2023-09-27T15:24:18.425" v="156"/>
          <ac:spMkLst>
            <pc:docMk/>
            <pc:sldMasterMk cId="675664975" sldId="2147484749"/>
            <ac:spMk id="11" creationId="{240B1BBA-E691-D8C1-6ADE-33F59BBF95C1}"/>
          </ac:spMkLst>
        </pc:spChg>
      </pc:sldMasterChg>
      <pc:sldMasterChg chg="addSp">
        <pc:chgData name="Patricia Kanneh-Fitzgerald" userId="66245b6c-c815-4b26-b248-928c46b983ce" providerId="ADAL" clId="{C77F0ED5-ACDC-4EBF-859F-006767E563BB}" dt="2023-09-27T15:24:20.600" v="157"/>
        <pc:sldMasterMkLst>
          <pc:docMk/>
          <pc:sldMasterMk cId="3679357221" sldId="2147484762"/>
        </pc:sldMasterMkLst>
        <pc:spChg chg="add">
          <ac:chgData name="Patricia Kanneh-Fitzgerald" userId="66245b6c-c815-4b26-b248-928c46b983ce" providerId="ADAL" clId="{C77F0ED5-ACDC-4EBF-859F-006767E563BB}" dt="2023-09-27T15:24:20.600" v="157"/>
          <ac:spMkLst>
            <pc:docMk/>
            <pc:sldMasterMk cId="3679357221" sldId="2147484762"/>
            <ac:spMk id="13" creationId="{2098229C-BF33-7F66-3677-A27B43A38313}"/>
          </ac:spMkLst>
        </pc:spChg>
        <pc:spChg chg="add">
          <ac:chgData name="Patricia Kanneh-Fitzgerald" userId="66245b6c-c815-4b26-b248-928c46b983ce" providerId="ADAL" clId="{C77F0ED5-ACDC-4EBF-859F-006767E563BB}" dt="2023-09-27T15:24:20.600" v="157"/>
          <ac:spMkLst>
            <pc:docMk/>
            <pc:sldMasterMk cId="3679357221" sldId="2147484762"/>
            <ac:spMk id="14" creationId="{69410F58-0B2C-EF14-F34C-CE1BF82A642C}"/>
          </ac:spMkLst>
        </pc:spChg>
      </pc:sldMasterChg>
      <pc:sldMasterChg chg="addSp">
        <pc:chgData name="Patricia Kanneh-Fitzgerald" userId="66245b6c-c815-4b26-b248-928c46b983ce" providerId="ADAL" clId="{C77F0ED5-ACDC-4EBF-859F-006767E563BB}" dt="2023-09-27T15:24:23.943" v="158"/>
        <pc:sldMasterMkLst>
          <pc:docMk/>
          <pc:sldMasterMk cId="2262602571" sldId="2147484781"/>
        </pc:sldMasterMkLst>
        <pc:spChg chg="add">
          <ac:chgData name="Patricia Kanneh-Fitzgerald" userId="66245b6c-c815-4b26-b248-928c46b983ce" providerId="ADAL" clId="{C77F0ED5-ACDC-4EBF-859F-006767E563BB}" dt="2023-09-27T15:24:23.943" v="158"/>
          <ac:spMkLst>
            <pc:docMk/>
            <pc:sldMasterMk cId="2262602571" sldId="2147484781"/>
            <ac:spMk id="13" creationId="{EA2E9512-CF69-F23F-0853-274134CA44EC}"/>
          </ac:spMkLst>
        </pc:spChg>
        <pc:spChg chg="add">
          <ac:chgData name="Patricia Kanneh-Fitzgerald" userId="66245b6c-c815-4b26-b248-928c46b983ce" providerId="ADAL" clId="{C77F0ED5-ACDC-4EBF-859F-006767E563BB}" dt="2023-09-27T15:24:23.943" v="158"/>
          <ac:spMkLst>
            <pc:docMk/>
            <pc:sldMasterMk cId="2262602571" sldId="2147484781"/>
            <ac:spMk id="14" creationId="{06704C1B-DADE-BB8A-D7DB-8ABA34A4142B}"/>
          </ac:spMkLst>
        </pc:spChg>
      </pc:sldMasterChg>
      <pc:sldMasterChg chg="addSp">
        <pc:chgData name="Patricia Kanneh-Fitzgerald" userId="66245b6c-c815-4b26-b248-928c46b983ce" providerId="ADAL" clId="{C77F0ED5-ACDC-4EBF-859F-006767E563BB}" dt="2023-09-27T15:24:28.330" v="159"/>
        <pc:sldMasterMkLst>
          <pc:docMk/>
          <pc:sldMasterMk cId="532865864" sldId="2147484800"/>
        </pc:sldMasterMkLst>
        <pc:spChg chg="add">
          <ac:chgData name="Patricia Kanneh-Fitzgerald" userId="66245b6c-c815-4b26-b248-928c46b983ce" providerId="ADAL" clId="{C77F0ED5-ACDC-4EBF-859F-006767E563BB}" dt="2023-09-27T15:24:28.330" v="159"/>
          <ac:spMkLst>
            <pc:docMk/>
            <pc:sldMasterMk cId="532865864" sldId="2147484800"/>
            <ac:spMk id="7" creationId="{97086164-C303-D3EC-2D0F-6B15F5E67147}"/>
          </ac:spMkLst>
        </pc:spChg>
        <pc:spChg chg="add">
          <ac:chgData name="Patricia Kanneh-Fitzgerald" userId="66245b6c-c815-4b26-b248-928c46b983ce" providerId="ADAL" clId="{C77F0ED5-ACDC-4EBF-859F-006767E563BB}" dt="2023-09-27T15:24:28.330" v="159"/>
          <ac:spMkLst>
            <pc:docMk/>
            <pc:sldMasterMk cId="532865864" sldId="2147484800"/>
            <ac:spMk id="8" creationId="{BDC6AD86-9E46-B02D-0665-0F3AA3657258}"/>
          </ac:spMkLst>
        </pc:spChg>
      </pc:sldMasterChg>
      <pc:sldMasterChg chg="addSp">
        <pc:chgData name="Patricia Kanneh-Fitzgerald" userId="66245b6c-c815-4b26-b248-928c46b983ce" providerId="ADAL" clId="{C77F0ED5-ACDC-4EBF-859F-006767E563BB}" dt="2023-09-27T15:24:31.121" v="160"/>
        <pc:sldMasterMkLst>
          <pc:docMk/>
          <pc:sldMasterMk cId="2951411729" sldId="2147484819"/>
        </pc:sldMasterMkLst>
        <pc:spChg chg="add">
          <ac:chgData name="Patricia Kanneh-Fitzgerald" userId="66245b6c-c815-4b26-b248-928c46b983ce" providerId="ADAL" clId="{C77F0ED5-ACDC-4EBF-859F-006767E563BB}" dt="2023-09-27T15:24:31.121" v="160"/>
          <ac:spMkLst>
            <pc:docMk/>
            <pc:sldMasterMk cId="2951411729" sldId="2147484819"/>
            <ac:spMk id="7" creationId="{39B7EA07-251E-85CC-B77C-F4FA180B6369}"/>
          </ac:spMkLst>
        </pc:spChg>
        <pc:spChg chg="add">
          <ac:chgData name="Patricia Kanneh-Fitzgerald" userId="66245b6c-c815-4b26-b248-928c46b983ce" providerId="ADAL" clId="{C77F0ED5-ACDC-4EBF-859F-006767E563BB}" dt="2023-09-27T15:24:31.121" v="160"/>
          <ac:spMkLst>
            <pc:docMk/>
            <pc:sldMasterMk cId="2951411729" sldId="2147484819"/>
            <ac:spMk id="8" creationId="{39CC8F04-EE16-0AFA-C0BB-47932DA1E263}"/>
          </ac:spMkLst>
        </pc:spChg>
      </pc:sldMasterChg>
      <pc:sldMasterChg chg="addSp">
        <pc:chgData name="Patricia Kanneh-Fitzgerald" userId="66245b6c-c815-4b26-b248-928c46b983ce" providerId="ADAL" clId="{C77F0ED5-ACDC-4EBF-859F-006767E563BB}" dt="2023-09-27T15:24:34.090" v="161"/>
        <pc:sldMasterMkLst>
          <pc:docMk/>
          <pc:sldMasterMk cId="1415918997" sldId="2147484832"/>
        </pc:sldMasterMkLst>
        <pc:spChg chg="add">
          <ac:chgData name="Patricia Kanneh-Fitzgerald" userId="66245b6c-c815-4b26-b248-928c46b983ce" providerId="ADAL" clId="{C77F0ED5-ACDC-4EBF-859F-006767E563BB}" dt="2023-09-27T15:24:34.090" v="161"/>
          <ac:spMkLst>
            <pc:docMk/>
            <pc:sldMasterMk cId="1415918997" sldId="2147484832"/>
            <ac:spMk id="18" creationId="{98CA14D5-53D3-6758-B02D-AE718B6A0538}"/>
          </ac:spMkLst>
        </pc:spChg>
        <pc:spChg chg="add">
          <ac:chgData name="Patricia Kanneh-Fitzgerald" userId="66245b6c-c815-4b26-b248-928c46b983ce" providerId="ADAL" clId="{C77F0ED5-ACDC-4EBF-859F-006767E563BB}" dt="2023-09-27T15:24:34.090" v="161"/>
          <ac:spMkLst>
            <pc:docMk/>
            <pc:sldMasterMk cId="1415918997" sldId="2147484832"/>
            <ac:spMk id="19" creationId="{27418E6B-6233-7779-8AE8-2F2C93E76D7C}"/>
          </ac:spMkLst>
        </pc:spChg>
      </pc:sldMasterChg>
      <pc:sldMasterChg chg="addSp">
        <pc:chgData name="Patricia Kanneh-Fitzgerald" userId="66245b6c-c815-4b26-b248-928c46b983ce" providerId="ADAL" clId="{C77F0ED5-ACDC-4EBF-859F-006767E563BB}" dt="2023-09-27T15:24:36.458" v="162"/>
        <pc:sldMasterMkLst>
          <pc:docMk/>
          <pc:sldMasterMk cId="403805882" sldId="2147484850"/>
        </pc:sldMasterMkLst>
        <pc:spChg chg="add">
          <ac:chgData name="Patricia Kanneh-Fitzgerald" userId="66245b6c-c815-4b26-b248-928c46b983ce" providerId="ADAL" clId="{C77F0ED5-ACDC-4EBF-859F-006767E563BB}" dt="2023-09-27T15:24:36.458" v="162"/>
          <ac:spMkLst>
            <pc:docMk/>
            <pc:sldMasterMk cId="403805882" sldId="2147484850"/>
            <ac:spMk id="7" creationId="{324D3FC3-574C-4BCB-44E0-1796A66D4D7A}"/>
          </ac:spMkLst>
        </pc:spChg>
        <pc:spChg chg="add">
          <ac:chgData name="Patricia Kanneh-Fitzgerald" userId="66245b6c-c815-4b26-b248-928c46b983ce" providerId="ADAL" clId="{C77F0ED5-ACDC-4EBF-859F-006767E563BB}" dt="2023-09-27T15:24:36.458" v="162"/>
          <ac:spMkLst>
            <pc:docMk/>
            <pc:sldMasterMk cId="403805882" sldId="2147484850"/>
            <ac:spMk id="8" creationId="{D816B43F-E643-F33D-E8FA-A668D2458EF0}"/>
          </ac:spMkLst>
        </pc:spChg>
      </pc:sldMasterChg>
      <pc:sldMasterChg chg="addSp">
        <pc:chgData name="Patricia Kanneh-Fitzgerald" userId="66245b6c-c815-4b26-b248-928c46b983ce" providerId="ADAL" clId="{C77F0ED5-ACDC-4EBF-859F-006767E563BB}" dt="2023-09-27T15:24:38.844" v="163"/>
        <pc:sldMasterMkLst>
          <pc:docMk/>
          <pc:sldMasterMk cId="3923219250" sldId="2147484863"/>
        </pc:sldMasterMkLst>
        <pc:spChg chg="add">
          <ac:chgData name="Patricia Kanneh-Fitzgerald" userId="66245b6c-c815-4b26-b248-928c46b983ce" providerId="ADAL" clId="{C77F0ED5-ACDC-4EBF-859F-006767E563BB}" dt="2023-09-27T15:24:38.844" v="163"/>
          <ac:spMkLst>
            <pc:docMk/>
            <pc:sldMasterMk cId="3923219250" sldId="2147484863"/>
            <ac:spMk id="8" creationId="{4F0937EB-0D99-F40A-5C33-B8EEBC483D97}"/>
          </ac:spMkLst>
        </pc:spChg>
        <pc:spChg chg="add">
          <ac:chgData name="Patricia Kanneh-Fitzgerald" userId="66245b6c-c815-4b26-b248-928c46b983ce" providerId="ADAL" clId="{C77F0ED5-ACDC-4EBF-859F-006767E563BB}" dt="2023-09-27T15:24:38.844" v="163"/>
          <ac:spMkLst>
            <pc:docMk/>
            <pc:sldMasterMk cId="3923219250" sldId="2147484863"/>
            <ac:spMk id="9" creationId="{0E8D07BF-E26A-42E7-C9DB-C79E92CE1AF2}"/>
          </ac:spMkLst>
        </pc:spChg>
      </pc:sldMasterChg>
      <pc:sldMasterChg chg="addSp">
        <pc:chgData name="Patricia Kanneh-Fitzgerald" userId="66245b6c-c815-4b26-b248-928c46b983ce" providerId="ADAL" clId="{C77F0ED5-ACDC-4EBF-859F-006767E563BB}" dt="2023-09-27T15:24:49.572" v="164"/>
        <pc:sldMasterMkLst>
          <pc:docMk/>
          <pc:sldMasterMk cId="953559521" sldId="2147484876"/>
        </pc:sldMasterMkLst>
        <pc:spChg chg="add">
          <ac:chgData name="Patricia Kanneh-Fitzgerald" userId="66245b6c-c815-4b26-b248-928c46b983ce" providerId="ADAL" clId="{C77F0ED5-ACDC-4EBF-859F-006767E563BB}" dt="2023-09-27T15:24:49.572" v="164"/>
          <ac:spMkLst>
            <pc:docMk/>
            <pc:sldMasterMk cId="953559521" sldId="2147484876"/>
            <ac:spMk id="7" creationId="{C650BBF9-01E9-50A1-3318-A5C9262CE075}"/>
          </ac:spMkLst>
        </pc:spChg>
        <pc:spChg chg="add">
          <ac:chgData name="Patricia Kanneh-Fitzgerald" userId="66245b6c-c815-4b26-b248-928c46b983ce" providerId="ADAL" clId="{C77F0ED5-ACDC-4EBF-859F-006767E563BB}" dt="2023-09-27T15:24:49.572" v="164"/>
          <ac:spMkLst>
            <pc:docMk/>
            <pc:sldMasterMk cId="953559521" sldId="2147484876"/>
            <ac:spMk id="8" creationId="{528BAEFC-7133-6E07-4222-A2BE282C66E3}"/>
          </ac:spMkLst>
        </pc:spChg>
      </pc:sldMasterChg>
      <pc:sldMasterChg chg="addSp">
        <pc:chgData name="Patricia Kanneh-Fitzgerald" userId="66245b6c-c815-4b26-b248-928c46b983ce" providerId="ADAL" clId="{C77F0ED5-ACDC-4EBF-859F-006767E563BB}" dt="2023-09-27T15:28:24.296" v="172"/>
        <pc:sldMasterMkLst>
          <pc:docMk/>
          <pc:sldMasterMk cId="2026268188" sldId="2147484889"/>
        </pc:sldMasterMkLst>
        <pc:spChg chg="add">
          <ac:chgData name="Patricia Kanneh-Fitzgerald" userId="66245b6c-c815-4b26-b248-928c46b983ce" providerId="ADAL" clId="{C77F0ED5-ACDC-4EBF-859F-006767E563BB}" dt="2023-09-27T15:28:24.296" v="172"/>
          <ac:spMkLst>
            <pc:docMk/>
            <pc:sldMasterMk cId="2026268188" sldId="2147484889"/>
            <ac:spMk id="7" creationId="{3067810B-89B7-322D-42B9-F834B1910C2E}"/>
          </ac:spMkLst>
        </pc:spChg>
        <pc:spChg chg="add">
          <ac:chgData name="Patricia Kanneh-Fitzgerald" userId="66245b6c-c815-4b26-b248-928c46b983ce" providerId="ADAL" clId="{C77F0ED5-ACDC-4EBF-859F-006767E563BB}" dt="2023-09-27T15:28:24.296" v="172"/>
          <ac:spMkLst>
            <pc:docMk/>
            <pc:sldMasterMk cId="2026268188" sldId="2147484889"/>
            <ac:spMk id="8" creationId="{D88B0CC1-9918-EDC6-2367-9716D6102C0C}"/>
          </ac:spMkLst>
        </pc:spChg>
      </pc:sldMasterChg>
      <pc:sldMasterChg chg="addSp">
        <pc:chgData name="Patricia Kanneh-Fitzgerald" userId="66245b6c-c815-4b26-b248-928c46b983ce" providerId="ADAL" clId="{C77F0ED5-ACDC-4EBF-859F-006767E563BB}" dt="2023-09-27T15:28:28.135" v="174"/>
        <pc:sldMasterMkLst>
          <pc:docMk/>
          <pc:sldMasterMk cId="2362925147" sldId="2147484902"/>
        </pc:sldMasterMkLst>
        <pc:spChg chg="add">
          <ac:chgData name="Patricia Kanneh-Fitzgerald" userId="66245b6c-c815-4b26-b248-928c46b983ce" providerId="ADAL" clId="{C77F0ED5-ACDC-4EBF-859F-006767E563BB}" dt="2023-09-27T15:28:28.135" v="174"/>
          <ac:spMkLst>
            <pc:docMk/>
            <pc:sldMasterMk cId="2362925147" sldId="2147484902"/>
            <ac:spMk id="7" creationId="{07C61D57-6E7A-6E4A-C8E8-DF87DC14D096}"/>
          </ac:spMkLst>
        </pc:spChg>
        <pc:spChg chg="add">
          <ac:chgData name="Patricia Kanneh-Fitzgerald" userId="66245b6c-c815-4b26-b248-928c46b983ce" providerId="ADAL" clId="{C77F0ED5-ACDC-4EBF-859F-006767E563BB}" dt="2023-09-27T15:28:28.135" v="174"/>
          <ac:spMkLst>
            <pc:docMk/>
            <pc:sldMasterMk cId="2362925147" sldId="2147484902"/>
            <ac:spMk id="8" creationId="{3E67BA52-8BD0-C7F4-B863-B7AD1C031D4C}"/>
          </ac:spMkLst>
        </pc:spChg>
      </pc:sldMasterChg>
      <pc:sldMasterChg chg="addSp">
        <pc:chgData name="Patricia Kanneh-Fitzgerald" userId="66245b6c-c815-4b26-b248-928c46b983ce" providerId="ADAL" clId="{C77F0ED5-ACDC-4EBF-859F-006767E563BB}" dt="2023-09-27T15:28:32.625" v="175"/>
        <pc:sldMasterMkLst>
          <pc:docMk/>
          <pc:sldMasterMk cId="91763361" sldId="2147484915"/>
        </pc:sldMasterMkLst>
        <pc:spChg chg="add">
          <ac:chgData name="Patricia Kanneh-Fitzgerald" userId="66245b6c-c815-4b26-b248-928c46b983ce" providerId="ADAL" clId="{C77F0ED5-ACDC-4EBF-859F-006767E563BB}" dt="2023-09-27T15:28:32.625" v="175"/>
          <ac:spMkLst>
            <pc:docMk/>
            <pc:sldMasterMk cId="91763361" sldId="2147484915"/>
            <ac:spMk id="18" creationId="{F9FAE9A1-7FC9-BFA9-28D6-FDF7FCA0757D}"/>
          </ac:spMkLst>
        </pc:spChg>
        <pc:spChg chg="add">
          <ac:chgData name="Patricia Kanneh-Fitzgerald" userId="66245b6c-c815-4b26-b248-928c46b983ce" providerId="ADAL" clId="{C77F0ED5-ACDC-4EBF-859F-006767E563BB}" dt="2023-09-27T15:28:32.625" v="175"/>
          <ac:spMkLst>
            <pc:docMk/>
            <pc:sldMasterMk cId="91763361" sldId="2147484915"/>
            <ac:spMk id="19" creationId="{B698F4F8-FC67-F59F-F641-A087F59735DF}"/>
          </ac:spMkLst>
        </pc:spChg>
      </pc:sldMasterChg>
      <pc:sldMasterChg chg="addSp">
        <pc:chgData name="Patricia Kanneh-Fitzgerald" userId="66245b6c-c815-4b26-b248-928c46b983ce" providerId="ADAL" clId="{C77F0ED5-ACDC-4EBF-859F-006767E563BB}" dt="2023-09-27T15:28:36.371" v="176"/>
        <pc:sldMasterMkLst>
          <pc:docMk/>
          <pc:sldMasterMk cId="2219438018" sldId="2147484933"/>
        </pc:sldMasterMkLst>
        <pc:spChg chg="add">
          <ac:chgData name="Patricia Kanneh-Fitzgerald" userId="66245b6c-c815-4b26-b248-928c46b983ce" providerId="ADAL" clId="{C77F0ED5-ACDC-4EBF-859F-006767E563BB}" dt="2023-09-27T15:28:36.371" v="176"/>
          <ac:spMkLst>
            <pc:docMk/>
            <pc:sldMasterMk cId="2219438018" sldId="2147484933"/>
            <ac:spMk id="7" creationId="{75DC5CA0-ABF4-340C-3282-A2AE4A0C2BD1}"/>
          </ac:spMkLst>
        </pc:spChg>
        <pc:spChg chg="add">
          <ac:chgData name="Patricia Kanneh-Fitzgerald" userId="66245b6c-c815-4b26-b248-928c46b983ce" providerId="ADAL" clId="{C77F0ED5-ACDC-4EBF-859F-006767E563BB}" dt="2023-09-27T15:28:36.371" v="176"/>
          <ac:spMkLst>
            <pc:docMk/>
            <pc:sldMasterMk cId="2219438018" sldId="2147484933"/>
            <ac:spMk id="8" creationId="{8F37D7EE-4B54-A346-E13D-0AC80929C760}"/>
          </ac:spMkLst>
        </pc:spChg>
      </pc:sldMasterChg>
    </pc:docChg>
  </pc:docChgLst>
  <pc:docChgLst>
    <pc:chgData name="Eloise Watkin" userId="2e7082ac-17a0-4ce4-b571-cfb68d5e83f6" providerId="ADAL" clId="{5C7298FE-BABF-4619-9941-1A34A46D3AD2}"/>
    <pc:docChg chg="custSel modSld replTag">
      <pc:chgData name="Eloise Watkin" userId="2e7082ac-17a0-4ce4-b571-cfb68d5e83f6" providerId="ADAL" clId="{5C7298FE-BABF-4619-9941-1A34A46D3AD2}" dt="2023-10-25T11:10:45.229" v="681"/>
      <pc:docMkLst>
        <pc:docMk/>
      </pc:docMkLst>
      <pc:sldChg chg="modSp mod">
        <pc:chgData name="Eloise Watkin" userId="2e7082ac-17a0-4ce4-b571-cfb68d5e83f6" providerId="ADAL" clId="{5C7298FE-BABF-4619-9941-1A34A46D3AD2}" dt="2023-10-25T11:10:45.229" v="681"/>
        <pc:sldMkLst>
          <pc:docMk/>
          <pc:sldMk cId="2964606735" sldId="256"/>
        </pc:sldMkLst>
        <pc:spChg chg="mod">
          <ac:chgData name="Eloise Watkin" userId="2e7082ac-17a0-4ce4-b571-cfb68d5e83f6" providerId="ADAL" clId="{5C7298FE-BABF-4619-9941-1A34A46D3AD2}" dt="2023-10-25T11:09:42.089" v="573" actId="20577"/>
          <ac:spMkLst>
            <pc:docMk/>
            <pc:sldMk cId="2964606735" sldId="256"/>
            <ac:spMk id="8" creationId="{E836A675-CF30-4322-9910-D0876ADF4F0B}"/>
          </ac:spMkLst>
        </pc:spChg>
        <pc:spChg chg="mod">
          <ac:chgData name="Eloise Watkin" userId="2e7082ac-17a0-4ce4-b571-cfb68d5e83f6" providerId="ADAL" clId="{5C7298FE-BABF-4619-9941-1A34A46D3AD2}" dt="2023-10-25T11:10:45.229" v="681"/>
          <ac:spMkLst>
            <pc:docMk/>
            <pc:sldMk cId="2964606735" sldId="256"/>
            <ac:spMk id="43" creationId="{993436D4-EE76-600E-6989-68745D5AF32A}"/>
          </ac:spMkLst>
        </pc:spChg>
        <pc:picChg chg="mod">
          <ac:chgData name="Eloise Watkin" userId="2e7082ac-17a0-4ce4-b571-cfb68d5e83f6" providerId="ADAL" clId="{5C7298FE-BABF-4619-9941-1A34A46D3AD2}" dt="2023-10-25T11:10:45.145" v="677"/>
          <ac:picMkLst>
            <pc:docMk/>
            <pc:sldMk cId="2964606735" sldId="256"/>
            <ac:picMk id="4" creationId="{125D9BA8-1E4B-D9D4-CA79-E1D76A8B06ED}"/>
          </ac:picMkLst>
        </pc:picChg>
        <pc:picChg chg="mod">
          <ac:chgData name="Eloise Watkin" userId="2e7082ac-17a0-4ce4-b571-cfb68d5e83f6" providerId="ADAL" clId="{5C7298FE-BABF-4619-9941-1A34A46D3AD2}" dt="2023-10-25T11:10:45.161" v="679"/>
          <ac:picMkLst>
            <pc:docMk/>
            <pc:sldMk cId="2964606735" sldId="256"/>
            <ac:picMk id="5" creationId="{1F126CFD-EFDB-1AEA-E5A6-6A2D1B6CBDFB}"/>
          </ac:picMkLst>
        </pc:picChg>
        <pc:picChg chg="mod">
          <ac:chgData name="Eloise Watkin" userId="2e7082ac-17a0-4ce4-b571-cfb68d5e83f6" providerId="ADAL" clId="{5C7298FE-BABF-4619-9941-1A34A46D3AD2}" dt="2023-10-25T11:10:45.121" v="668"/>
          <ac:picMkLst>
            <pc:docMk/>
            <pc:sldMk cId="2964606735" sldId="256"/>
            <ac:picMk id="19" creationId="{7E9200AC-1013-F8E5-FBE5-8C110D9C16E1}"/>
          </ac:picMkLst>
        </pc:picChg>
        <pc:picChg chg="mod">
          <ac:chgData name="Eloise Watkin" userId="2e7082ac-17a0-4ce4-b571-cfb68d5e83f6" providerId="ADAL" clId="{5C7298FE-BABF-4619-9941-1A34A46D3AD2}" dt="2023-10-25T11:10:45.128" v="669"/>
          <ac:picMkLst>
            <pc:docMk/>
            <pc:sldMk cId="2964606735" sldId="256"/>
            <ac:picMk id="30" creationId="{0D98A1D5-FA40-9452-3FA1-4D6B9D28BB0E}"/>
          </ac:picMkLst>
        </pc:picChg>
        <pc:picChg chg="mod">
          <ac:chgData name="Eloise Watkin" userId="2e7082ac-17a0-4ce4-b571-cfb68d5e83f6" providerId="ADAL" clId="{5C7298FE-BABF-4619-9941-1A34A46D3AD2}" dt="2023-10-25T11:10:45.129" v="671"/>
          <ac:picMkLst>
            <pc:docMk/>
            <pc:sldMk cId="2964606735" sldId="256"/>
            <ac:picMk id="224" creationId="{D304587A-89DF-80C1-9236-EF3F2D7E4DE3}"/>
          </ac:picMkLst>
        </pc:picChg>
        <pc:picChg chg="mod">
          <ac:chgData name="Eloise Watkin" userId="2e7082ac-17a0-4ce4-b571-cfb68d5e83f6" providerId="ADAL" clId="{5C7298FE-BABF-4619-9941-1A34A46D3AD2}" dt="2023-10-25T11:10:45.129" v="673"/>
          <ac:picMkLst>
            <pc:docMk/>
            <pc:sldMk cId="2964606735" sldId="256"/>
            <ac:picMk id="229" creationId="{0CF9DE8E-1E60-127B-9FBA-274D8561CCC1}"/>
          </ac:picMkLst>
        </pc:picChg>
        <pc:picChg chg="mod">
          <ac:chgData name="Eloise Watkin" userId="2e7082ac-17a0-4ce4-b571-cfb68d5e83f6" providerId="ADAL" clId="{5C7298FE-BABF-4619-9941-1A34A46D3AD2}" dt="2023-10-25T11:10:45.145" v="675"/>
          <ac:picMkLst>
            <pc:docMk/>
            <pc:sldMk cId="2964606735" sldId="256"/>
            <ac:picMk id="244" creationId="{30AE4A83-A656-D5FD-88AE-21E75027AF02}"/>
          </ac:picMkLst>
        </pc:picChg>
      </pc:sldChg>
    </pc:docChg>
  </pc:docChgLst>
  <pc:docChgLst>
    <pc:chgData name="Eloise Watkin" userId="2e7082ac-17a0-4ce4-b571-cfb68d5e83f6" providerId="ADAL" clId="{85A35918-3361-4704-93B7-9B61C0ECFCA8}"/>
    <pc:docChg chg="custSel modSld replTag">
      <pc:chgData name="Eloise Watkin" userId="2e7082ac-17a0-4ce4-b571-cfb68d5e83f6" providerId="ADAL" clId="{85A35918-3361-4704-93B7-9B61C0ECFCA8}" dt="2023-12-14T17:06:44.330" v="798"/>
      <pc:docMkLst>
        <pc:docMk/>
      </pc:docMkLst>
      <pc:sldChg chg="modSp mod">
        <pc:chgData name="Eloise Watkin" userId="2e7082ac-17a0-4ce4-b571-cfb68d5e83f6" providerId="ADAL" clId="{85A35918-3361-4704-93B7-9B61C0ECFCA8}" dt="2023-12-14T17:06:44.330" v="798"/>
        <pc:sldMkLst>
          <pc:docMk/>
          <pc:sldMk cId="2964606735" sldId="256"/>
        </pc:sldMkLst>
        <pc:spChg chg="mod modVis">
          <ac:chgData name="Eloise Watkin" userId="2e7082ac-17a0-4ce4-b571-cfb68d5e83f6" providerId="ADAL" clId="{85A35918-3361-4704-93B7-9B61C0ECFCA8}" dt="2023-12-14T15:40:55.349" v="190" actId="14429"/>
          <ac:spMkLst>
            <pc:docMk/>
            <pc:sldMk cId="2964606735" sldId="256"/>
            <ac:spMk id="8" creationId="{E836A675-CF30-4322-9910-D0876ADF4F0B}"/>
          </ac:spMkLst>
        </pc:spChg>
        <pc:spChg chg="ord">
          <ac:chgData name="Eloise Watkin" userId="2e7082ac-17a0-4ce4-b571-cfb68d5e83f6" providerId="ADAL" clId="{85A35918-3361-4704-93B7-9B61C0ECFCA8}" dt="2023-12-14T15:41:00.231" v="191" actId="13244"/>
          <ac:spMkLst>
            <pc:docMk/>
            <pc:sldMk cId="2964606735" sldId="256"/>
            <ac:spMk id="18" creationId="{62702BF1-08DE-CC31-09B9-2A4A66D2FC51}"/>
          </ac:spMkLst>
        </pc:spChg>
        <pc:spChg chg="ord">
          <ac:chgData name="Eloise Watkin" userId="2e7082ac-17a0-4ce4-b571-cfb68d5e83f6" providerId="ADAL" clId="{85A35918-3361-4704-93B7-9B61C0ECFCA8}" dt="2023-12-14T15:41:06.356" v="192" actId="13244"/>
          <ac:spMkLst>
            <pc:docMk/>
            <pc:sldMk cId="2964606735" sldId="256"/>
            <ac:spMk id="21" creationId="{B54BA9E0-42EE-1E1C-B2A9-F60F962D8A20}"/>
          </ac:spMkLst>
        </pc:spChg>
        <pc:spChg chg="mod ord">
          <ac:chgData name="Eloise Watkin" userId="2e7082ac-17a0-4ce4-b571-cfb68d5e83f6" providerId="ADAL" clId="{85A35918-3361-4704-93B7-9B61C0ECFCA8}" dt="2023-12-14T17:06:44.330" v="798"/>
          <ac:spMkLst>
            <pc:docMk/>
            <pc:sldMk cId="2964606735" sldId="256"/>
            <ac:spMk id="43" creationId="{993436D4-EE76-600E-6989-68745D5AF32A}"/>
          </ac:spMkLst>
        </pc:spChg>
        <pc:spChg chg="ord">
          <ac:chgData name="Eloise Watkin" userId="2e7082ac-17a0-4ce4-b571-cfb68d5e83f6" providerId="ADAL" clId="{85A35918-3361-4704-93B7-9B61C0ECFCA8}" dt="2023-12-14T15:42:04.047" v="204" actId="13244"/>
          <ac:spMkLst>
            <pc:docMk/>
            <pc:sldMk cId="2964606735" sldId="256"/>
            <ac:spMk id="46" creationId="{2F879BF5-93EE-7EDD-174C-8D65A2FDC919}"/>
          </ac:spMkLst>
        </pc:spChg>
        <pc:spChg chg="ord">
          <ac:chgData name="Eloise Watkin" userId="2e7082ac-17a0-4ce4-b571-cfb68d5e83f6" providerId="ADAL" clId="{85A35918-3361-4704-93B7-9B61C0ECFCA8}" dt="2023-12-14T16:45:52" v="218" actId="13244"/>
          <ac:spMkLst>
            <pc:docMk/>
            <pc:sldMk cId="2964606735" sldId="256"/>
            <ac:spMk id="228" creationId="{B2E08225-2621-A041-B76B-FF6F1A3DCEAD}"/>
          </ac:spMkLst>
        </pc:spChg>
        <pc:picChg chg="mod ord">
          <ac:chgData name="Eloise Watkin" userId="2e7082ac-17a0-4ce4-b571-cfb68d5e83f6" providerId="ADAL" clId="{85A35918-3361-4704-93B7-9B61C0ECFCA8}" dt="2023-12-14T17:06:16.663" v="778"/>
          <ac:picMkLst>
            <pc:docMk/>
            <pc:sldMk cId="2964606735" sldId="256"/>
            <ac:picMk id="4" creationId="{125D9BA8-1E4B-D9D4-CA79-E1D76A8B06ED}"/>
          </ac:picMkLst>
        </pc:picChg>
        <pc:picChg chg="mod ord">
          <ac:chgData name="Eloise Watkin" userId="2e7082ac-17a0-4ce4-b571-cfb68d5e83f6" providerId="ADAL" clId="{85A35918-3361-4704-93B7-9B61C0ECFCA8}" dt="2023-12-14T17:05:39.276" v="738"/>
          <ac:picMkLst>
            <pc:docMk/>
            <pc:sldMk cId="2964606735" sldId="256"/>
            <ac:picMk id="5" creationId="{1F126CFD-EFDB-1AEA-E5A6-6A2D1B6CBDFB}"/>
          </ac:picMkLst>
        </pc:picChg>
        <pc:picChg chg="mod ord">
          <ac:chgData name="Eloise Watkin" userId="2e7082ac-17a0-4ce4-b571-cfb68d5e83f6" providerId="ADAL" clId="{85A35918-3361-4704-93B7-9B61C0ECFCA8}" dt="2023-12-14T17:05:53.191" v="748"/>
          <ac:picMkLst>
            <pc:docMk/>
            <pc:sldMk cId="2964606735" sldId="256"/>
            <ac:picMk id="19" creationId="{7E9200AC-1013-F8E5-FBE5-8C110D9C16E1}"/>
          </ac:picMkLst>
        </pc:picChg>
        <pc:picChg chg="mod">
          <ac:chgData name="Eloise Watkin" userId="2e7082ac-17a0-4ce4-b571-cfb68d5e83f6" providerId="ADAL" clId="{85A35918-3361-4704-93B7-9B61C0ECFCA8}" dt="2023-12-14T17:05:29.042" v="728"/>
          <ac:picMkLst>
            <pc:docMk/>
            <pc:sldMk cId="2964606735" sldId="256"/>
            <ac:picMk id="30" creationId="{0D98A1D5-FA40-9452-3FA1-4D6B9D28BB0E}"/>
          </ac:picMkLst>
        </pc:picChg>
        <pc:picChg chg="mod ord">
          <ac:chgData name="Eloise Watkin" userId="2e7082ac-17a0-4ce4-b571-cfb68d5e83f6" providerId="ADAL" clId="{85A35918-3361-4704-93B7-9B61C0ECFCA8}" dt="2023-12-14T17:06:26.130" v="788"/>
          <ac:picMkLst>
            <pc:docMk/>
            <pc:sldMk cId="2964606735" sldId="256"/>
            <ac:picMk id="224" creationId="{D304587A-89DF-80C1-9236-EF3F2D7E4DE3}"/>
          </ac:picMkLst>
        </pc:picChg>
        <pc:picChg chg="mod">
          <ac:chgData name="Eloise Watkin" userId="2e7082ac-17a0-4ce4-b571-cfb68d5e83f6" providerId="ADAL" clId="{85A35918-3361-4704-93B7-9B61C0ECFCA8}" dt="2023-12-14T17:06:03.294" v="758"/>
          <ac:picMkLst>
            <pc:docMk/>
            <pc:sldMk cId="2964606735" sldId="256"/>
            <ac:picMk id="229" creationId="{0CF9DE8E-1E60-127B-9FBA-274D8561CCC1}"/>
          </ac:picMkLst>
        </pc:picChg>
        <pc:picChg chg="mod ord">
          <ac:chgData name="Eloise Watkin" userId="2e7082ac-17a0-4ce4-b571-cfb68d5e83f6" providerId="ADAL" clId="{85A35918-3361-4704-93B7-9B61C0ECFCA8}" dt="2023-12-14T17:06:11.089" v="768"/>
          <ac:picMkLst>
            <pc:docMk/>
            <pc:sldMk cId="2964606735" sldId="256"/>
            <ac:picMk id="244" creationId="{30AE4A83-A656-D5FD-88AE-21E75027AF02}"/>
          </ac:picMkLst>
        </pc:picChg>
      </pc:sldChg>
    </pc:docChg>
  </pc:docChgLst>
  <pc:docChgLst>
    <pc:chgData name="Jeremy White" userId="7e940af7-238f-463f-9fd2-5140574b54de" providerId="ADAL" clId="{5383F7D9-5351-4BE0-B335-5A48BAA41426}"/>
    <pc:docChg chg="undo custSel modSld replTag">
      <pc:chgData name="Jeremy White" userId="7e940af7-238f-463f-9fd2-5140574b54de" providerId="ADAL" clId="{5383F7D9-5351-4BE0-B335-5A48BAA41426}" dt="2023-12-19T15:10:29.955" v="229" actId="1076"/>
      <pc:docMkLst>
        <pc:docMk/>
      </pc:docMkLst>
      <pc:sldChg chg="modSp mod">
        <pc:chgData name="Jeremy White" userId="7e940af7-238f-463f-9fd2-5140574b54de" providerId="ADAL" clId="{5383F7D9-5351-4BE0-B335-5A48BAA41426}" dt="2023-12-19T15:10:29.955" v="229" actId="1076"/>
        <pc:sldMkLst>
          <pc:docMk/>
          <pc:sldMk cId="2964606735" sldId="256"/>
        </pc:sldMkLst>
        <pc:spChg chg="mod">
          <ac:chgData name="Jeremy White" userId="7e940af7-238f-463f-9fd2-5140574b54de" providerId="ADAL" clId="{5383F7D9-5351-4BE0-B335-5A48BAA41426}" dt="2023-12-19T15:10:26.635" v="227"/>
          <ac:spMkLst>
            <pc:docMk/>
            <pc:sldMk cId="2964606735" sldId="256"/>
            <ac:spMk id="43" creationId="{993436D4-EE76-600E-6989-68745D5AF32A}"/>
          </ac:spMkLst>
        </pc:spChg>
        <pc:spChg chg="mod">
          <ac:chgData name="Jeremy White" userId="7e940af7-238f-463f-9fd2-5140574b54de" providerId="ADAL" clId="{5383F7D9-5351-4BE0-B335-5A48BAA41426}" dt="2023-12-19T15:10:29.955" v="229" actId="1076"/>
          <ac:spMkLst>
            <pc:docMk/>
            <pc:sldMk cId="2964606735" sldId="256"/>
            <ac:spMk id="228" creationId="{B2E08225-2621-A041-B76B-FF6F1A3DCEAD}"/>
          </ac:spMkLst>
        </pc:spChg>
        <pc:picChg chg="mod">
          <ac:chgData name="Jeremy White" userId="7e940af7-238f-463f-9fd2-5140574b54de" providerId="ADAL" clId="{5383F7D9-5351-4BE0-B335-5A48BAA41426}" dt="2023-12-19T15:10:26.503" v="223"/>
          <ac:picMkLst>
            <pc:docMk/>
            <pc:sldMk cId="2964606735" sldId="256"/>
            <ac:picMk id="4" creationId="{125D9BA8-1E4B-D9D4-CA79-E1D76A8B06ED}"/>
          </ac:picMkLst>
        </pc:picChg>
        <pc:picChg chg="mod">
          <ac:chgData name="Jeremy White" userId="7e940af7-238f-463f-9fd2-5140574b54de" providerId="ADAL" clId="{5383F7D9-5351-4BE0-B335-5A48BAA41426}" dt="2023-12-19T15:10:26.464" v="215"/>
          <ac:picMkLst>
            <pc:docMk/>
            <pc:sldMk cId="2964606735" sldId="256"/>
            <ac:picMk id="5" creationId="{1F126CFD-EFDB-1AEA-E5A6-6A2D1B6CBDFB}"/>
          </ac:picMkLst>
        </pc:picChg>
        <pc:picChg chg="mod">
          <ac:chgData name="Jeremy White" userId="7e940af7-238f-463f-9fd2-5140574b54de" providerId="ADAL" clId="{5383F7D9-5351-4BE0-B335-5A48BAA41426}" dt="2023-12-19T15:10:26.474" v="217"/>
          <ac:picMkLst>
            <pc:docMk/>
            <pc:sldMk cId="2964606735" sldId="256"/>
            <ac:picMk id="19" creationId="{7E9200AC-1013-F8E5-FBE5-8C110D9C16E1}"/>
          </ac:picMkLst>
        </pc:picChg>
        <pc:picChg chg="mod">
          <ac:chgData name="Jeremy White" userId="7e940af7-238f-463f-9fd2-5140574b54de" providerId="ADAL" clId="{5383F7D9-5351-4BE0-B335-5A48BAA41426}" dt="2023-12-19T15:10:26.454" v="213"/>
          <ac:picMkLst>
            <pc:docMk/>
            <pc:sldMk cId="2964606735" sldId="256"/>
            <ac:picMk id="30" creationId="{0D98A1D5-FA40-9452-3FA1-4D6B9D28BB0E}"/>
          </ac:picMkLst>
        </pc:picChg>
        <pc:picChg chg="mod">
          <ac:chgData name="Jeremy White" userId="7e940af7-238f-463f-9fd2-5140574b54de" providerId="ADAL" clId="{5383F7D9-5351-4BE0-B335-5A48BAA41426}" dt="2023-12-19T15:10:26.514" v="225"/>
          <ac:picMkLst>
            <pc:docMk/>
            <pc:sldMk cId="2964606735" sldId="256"/>
            <ac:picMk id="224" creationId="{D304587A-89DF-80C1-9236-EF3F2D7E4DE3}"/>
          </ac:picMkLst>
        </pc:picChg>
        <pc:picChg chg="mod">
          <ac:chgData name="Jeremy White" userId="7e940af7-238f-463f-9fd2-5140574b54de" providerId="ADAL" clId="{5383F7D9-5351-4BE0-B335-5A48BAA41426}" dt="2023-12-19T15:10:26.483" v="219"/>
          <ac:picMkLst>
            <pc:docMk/>
            <pc:sldMk cId="2964606735" sldId="256"/>
            <ac:picMk id="229" creationId="{0CF9DE8E-1E60-127B-9FBA-274D8561CCC1}"/>
          </ac:picMkLst>
        </pc:picChg>
        <pc:picChg chg="mod">
          <ac:chgData name="Jeremy White" userId="7e940af7-238f-463f-9fd2-5140574b54de" providerId="ADAL" clId="{5383F7D9-5351-4BE0-B335-5A48BAA41426}" dt="2023-12-19T15:10:26.493" v="221"/>
          <ac:picMkLst>
            <pc:docMk/>
            <pc:sldMk cId="2964606735" sldId="256"/>
            <ac:picMk id="244" creationId="{30AE4A83-A656-D5FD-88AE-21E75027A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CE2ABB-3E4F-4D41-8568-7C902D8340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6B87AD07-52BA-4654-AB16-B5FB95B8BA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92A7402-A805-4018-B029-1184C024AD07}" type="datetime1">
              <a:rPr lang="en-GB" smtClean="0"/>
              <a:t>19/12/2023</a:t>
            </a:fld>
            <a:endParaRPr lang="en-GB"/>
          </a:p>
        </p:txBody>
      </p:sp>
      <p:sp>
        <p:nvSpPr>
          <p:cNvPr id="4" name="Footer Placeholder 3">
            <a:extLst>
              <a:ext uri="{FF2B5EF4-FFF2-40B4-BE49-F238E27FC236}">
                <a16:creationId xmlns:a16="http://schemas.microsoft.com/office/drawing/2014/main" id="{90CEFF96-CB5A-4136-B37B-371A897ECA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CB980E3A-98E2-4FFC-B81C-C354A7B3B9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2EF6829-522D-411D-99E3-19D7738EEB89}" type="slidenum">
              <a:rPr lang="en-GB" smtClean="0"/>
              <a:t>‹#›</a:t>
            </a:fld>
            <a:endParaRPr lang="en-GB"/>
          </a:p>
        </p:txBody>
      </p:sp>
    </p:spTree>
    <p:extLst>
      <p:ext uri="{BB962C8B-B14F-4D97-AF65-F5344CB8AC3E}">
        <p14:creationId xmlns:p14="http://schemas.microsoft.com/office/powerpoint/2010/main" val="2735394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10D2FE8-9821-4440-8EBE-5F9A29056EC8}" type="datetime1">
              <a:rPr lang="en-GB" noProof="0" smtClean="0"/>
              <a:t>19/12/2023</a:t>
            </a:fld>
            <a:endParaRPr lang="en-GB" noProof="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EB98550-2AA3-427C-8530-E6B958473202}" type="slidenum">
              <a:rPr lang="en-GB" noProof="0" smtClean="0"/>
              <a:t>‹#›</a:t>
            </a:fld>
            <a:endParaRPr lang="en-GB" noProof="0"/>
          </a:p>
        </p:txBody>
      </p:sp>
    </p:spTree>
    <p:extLst>
      <p:ext uri="{BB962C8B-B14F-4D97-AF65-F5344CB8AC3E}">
        <p14:creationId xmlns:p14="http://schemas.microsoft.com/office/powerpoint/2010/main" val="10737031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0EB98550-2AA3-427C-8530-E6B958473202}" type="slidenum">
              <a:rPr lang="en-GB" smtClean="0"/>
              <a:t>1</a:t>
            </a:fld>
            <a:endParaRPr lang="en-GB"/>
          </a:p>
        </p:txBody>
      </p:sp>
    </p:spTree>
    <p:extLst>
      <p:ext uri="{BB962C8B-B14F-4D97-AF65-F5344CB8AC3E}">
        <p14:creationId xmlns:p14="http://schemas.microsoft.com/office/powerpoint/2010/main" val="409547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4D41-CBB0-CE12-F52E-2641371285A7}"/>
              </a:ext>
            </a:extLst>
          </p:cNvPr>
          <p:cNvSpPr>
            <a:spLocks noGrp="1"/>
          </p:cNvSpPr>
          <p:nvPr>
            <p:ph type="ctrTitle"/>
          </p:nvPr>
        </p:nvSpPr>
        <p:spPr>
          <a:xfrm>
            <a:off x="1524000" y="2660416"/>
            <a:ext cx="9144000" cy="5659496"/>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6A207E-6ABB-EDB2-86D7-CF6B2BDE6433}"/>
              </a:ext>
            </a:extLst>
          </p:cNvPr>
          <p:cNvSpPr>
            <a:spLocks noGrp="1"/>
          </p:cNvSpPr>
          <p:nvPr>
            <p:ph type="subTitle" idx="1"/>
          </p:nvPr>
        </p:nvSpPr>
        <p:spPr>
          <a:xfrm>
            <a:off x="1524000" y="8538164"/>
            <a:ext cx="9144000" cy="392476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1284FB-4950-E864-7822-40A8B9908C8A}"/>
              </a:ext>
            </a:extLst>
          </p:cNvPr>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5" name="Footer Placeholder 4">
            <a:extLst>
              <a:ext uri="{FF2B5EF4-FFF2-40B4-BE49-F238E27FC236}">
                <a16:creationId xmlns:a16="http://schemas.microsoft.com/office/drawing/2014/main" id="{2672CAF4-2B58-ED88-60C7-8CCEE0E66F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92E6D0-D9E0-F54B-1AAE-6307F0EAB0E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929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8D37-25F6-5353-A740-BFA2414327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815A4A-69BC-F4D9-2FA7-B231725724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ED449B-F784-7F55-5D2C-0AE59E73345B}"/>
              </a:ext>
            </a:extLst>
          </p:cNvPr>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5" name="Footer Placeholder 4">
            <a:extLst>
              <a:ext uri="{FF2B5EF4-FFF2-40B4-BE49-F238E27FC236}">
                <a16:creationId xmlns:a16="http://schemas.microsoft.com/office/drawing/2014/main" id="{4B18BBC5-C295-7380-60DB-70E01D3A82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5AFD56-A625-D8BA-CE9E-8CE0BADC57F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815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8844CF-8B59-8090-6639-E470C2E2B3F7}"/>
              </a:ext>
            </a:extLst>
          </p:cNvPr>
          <p:cNvSpPr>
            <a:spLocks noGrp="1"/>
          </p:cNvSpPr>
          <p:nvPr>
            <p:ph type="title" orient="vert"/>
          </p:nvPr>
        </p:nvSpPr>
        <p:spPr>
          <a:xfrm>
            <a:off x="8724900" y="865481"/>
            <a:ext cx="2628900" cy="1377620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5D41CB-F8B0-26C4-B755-6D75F2331650}"/>
              </a:ext>
            </a:extLst>
          </p:cNvPr>
          <p:cNvSpPr>
            <a:spLocks noGrp="1"/>
          </p:cNvSpPr>
          <p:nvPr>
            <p:ph type="body" orient="vert" idx="1"/>
          </p:nvPr>
        </p:nvSpPr>
        <p:spPr>
          <a:xfrm>
            <a:off x="838200" y="865481"/>
            <a:ext cx="7734300" cy="137762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1C54EF-E499-C597-F424-0B4434C05B83}"/>
              </a:ext>
            </a:extLst>
          </p:cNvPr>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5" name="Footer Placeholder 4">
            <a:extLst>
              <a:ext uri="{FF2B5EF4-FFF2-40B4-BE49-F238E27FC236}">
                <a16:creationId xmlns:a16="http://schemas.microsoft.com/office/drawing/2014/main" id="{F115396D-805F-F2BA-598E-070B592317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43E4C1-20F4-3948-F370-8E501F08D15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1570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5269-D5AC-4872-A436-178C59502E5A}"/>
              </a:ext>
            </a:extLst>
          </p:cNvPr>
          <p:cNvSpPr>
            <a:spLocks noGrp="1"/>
          </p:cNvSpPr>
          <p:nvPr>
            <p:ph type="title"/>
          </p:nvPr>
        </p:nvSpPr>
        <p:spPr>
          <a:xfrm>
            <a:off x="838200" y="865188"/>
            <a:ext cx="10515600" cy="3141662"/>
          </a:xfrm>
          <a:prstGeom prst="rect">
            <a:avLst/>
          </a:prstGeom>
        </p:spPr>
        <p:txBody>
          <a:bodyPr rtlCol="0"/>
          <a:lstStyle>
            <a:lvl1pPr>
              <a:defRPr baseline="0"/>
            </a:lvl1pPr>
          </a:lstStyle>
          <a:p>
            <a:pPr rtl="0"/>
            <a:r>
              <a:rPr lang="en-US" noProof="0"/>
              <a:t>Click to edit Master title style</a:t>
            </a:r>
            <a:endParaRPr lang="en-GB" noProof="0"/>
          </a:p>
        </p:txBody>
      </p:sp>
    </p:spTree>
    <p:extLst>
      <p:ext uri="{BB962C8B-B14F-4D97-AF65-F5344CB8AC3E}">
        <p14:creationId xmlns:p14="http://schemas.microsoft.com/office/powerpoint/2010/main" val="819881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5269-D5AC-4872-A436-178C59502E5A}"/>
              </a:ext>
            </a:extLst>
          </p:cNvPr>
          <p:cNvSpPr>
            <a:spLocks noGrp="1"/>
          </p:cNvSpPr>
          <p:nvPr>
            <p:ph type="title"/>
          </p:nvPr>
        </p:nvSpPr>
        <p:spPr>
          <a:xfrm>
            <a:off x="838200" y="865188"/>
            <a:ext cx="10515600" cy="3141662"/>
          </a:xfrm>
          <a:prstGeom prst="rect">
            <a:avLst/>
          </a:prstGeom>
        </p:spPr>
        <p:txBody>
          <a:bodyPr rtlCol="0"/>
          <a:lstStyle>
            <a:lvl1pPr>
              <a:defRPr baseline="0"/>
            </a:lvl1pPr>
          </a:lstStyle>
          <a:p>
            <a:pPr rtl="0"/>
            <a:r>
              <a:rPr lang="en-US" noProof="0"/>
              <a:t>Click to edit Master title style</a:t>
            </a:r>
            <a:endParaRPr lang="en-GB" noProof="0"/>
          </a:p>
        </p:txBody>
      </p:sp>
      <p:sp>
        <p:nvSpPr>
          <p:cNvPr id="4" name="Text Placeholder 3">
            <a:extLst>
              <a:ext uri="{FF2B5EF4-FFF2-40B4-BE49-F238E27FC236}">
                <a16:creationId xmlns:a16="http://schemas.microsoft.com/office/drawing/2014/main" id="{29B91648-3E62-437A-9B2B-F30287F94D55}"/>
              </a:ext>
            </a:extLst>
          </p:cNvPr>
          <p:cNvSpPr>
            <a:spLocks noGrp="1"/>
          </p:cNvSpPr>
          <p:nvPr>
            <p:ph type="body" sz="quarter" idx="10"/>
          </p:nvPr>
        </p:nvSpPr>
        <p:spPr>
          <a:xfrm>
            <a:off x="1152525" y="7029450"/>
            <a:ext cx="9886950" cy="5124450"/>
          </a:xfrm>
          <a:prstGeom prst="rect">
            <a:avLst/>
          </a:prstGeom>
        </p:spPr>
        <p:txBody>
          <a:bodyPr rtlCol="0"/>
          <a:lstStyle>
            <a:lvl1pPr marL="0" indent="0" algn="ctr">
              <a:buNone/>
              <a:defRPr sz="4800"/>
            </a:lvl1pPr>
          </a:lstStyle>
          <a:p>
            <a:pPr lvl="0" rtl="0"/>
            <a:r>
              <a:rPr lang="en-US" noProof="0"/>
              <a:t>Click to edit Master text styles</a:t>
            </a:r>
          </a:p>
        </p:txBody>
      </p:sp>
    </p:spTree>
    <p:extLst>
      <p:ext uri="{BB962C8B-B14F-4D97-AF65-F5344CB8AC3E}">
        <p14:creationId xmlns:p14="http://schemas.microsoft.com/office/powerpoint/2010/main" val="16931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4B47-EE80-3961-BD1D-5DB31F7CFB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8520E8-A40F-218C-F6E5-2BD1B93BFF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8CB54D-CA58-18B8-1F49-3F52349C6D16}"/>
              </a:ext>
            </a:extLst>
          </p:cNvPr>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5" name="Footer Placeholder 4">
            <a:extLst>
              <a:ext uri="{FF2B5EF4-FFF2-40B4-BE49-F238E27FC236}">
                <a16:creationId xmlns:a16="http://schemas.microsoft.com/office/drawing/2014/main" id="{91490D24-78A5-63CB-4A6A-FCBAC55F41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AB83CA-DBC5-FC0F-0BCA-0F3FBAE2EE1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554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C7C0-85ED-D145-B712-C31F4943DE1B}"/>
              </a:ext>
            </a:extLst>
          </p:cNvPr>
          <p:cNvSpPr>
            <a:spLocks noGrp="1"/>
          </p:cNvSpPr>
          <p:nvPr>
            <p:ph type="title"/>
          </p:nvPr>
        </p:nvSpPr>
        <p:spPr>
          <a:xfrm>
            <a:off x="831850" y="4052714"/>
            <a:ext cx="10515600" cy="6762043"/>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410172-3167-4305-06C3-7F7976B6928A}"/>
              </a:ext>
            </a:extLst>
          </p:cNvPr>
          <p:cNvSpPr>
            <a:spLocks noGrp="1"/>
          </p:cNvSpPr>
          <p:nvPr>
            <p:ph type="body" idx="1"/>
          </p:nvPr>
        </p:nvSpPr>
        <p:spPr>
          <a:xfrm>
            <a:off x="831850" y="10878728"/>
            <a:ext cx="10515600" cy="35559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272E21-4B2B-9E90-6301-BC64E5E08022}"/>
              </a:ext>
            </a:extLst>
          </p:cNvPr>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5" name="Footer Placeholder 4">
            <a:extLst>
              <a:ext uri="{FF2B5EF4-FFF2-40B4-BE49-F238E27FC236}">
                <a16:creationId xmlns:a16="http://schemas.microsoft.com/office/drawing/2014/main" id="{441D6CB6-A87A-81BD-2A7A-32BE1C1F4A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C328EE-4639-DC0F-A1DD-5A21370FF9B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380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C401-D87F-C741-74D6-A7BEF29D2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F0D230-5B02-C92B-19D3-05E283F7158B}"/>
              </a:ext>
            </a:extLst>
          </p:cNvPr>
          <p:cNvSpPr>
            <a:spLocks noGrp="1"/>
          </p:cNvSpPr>
          <p:nvPr>
            <p:ph sz="half" idx="1"/>
          </p:nvPr>
        </p:nvSpPr>
        <p:spPr>
          <a:xfrm>
            <a:off x="838200" y="4327407"/>
            <a:ext cx="5181600" cy="10314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A653CE-E19C-8CD4-3426-151DDB63A89A}"/>
              </a:ext>
            </a:extLst>
          </p:cNvPr>
          <p:cNvSpPr>
            <a:spLocks noGrp="1"/>
          </p:cNvSpPr>
          <p:nvPr>
            <p:ph sz="half" idx="2"/>
          </p:nvPr>
        </p:nvSpPr>
        <p:spPr>
          <a:xfrm>
            <a:off x="6172200" y="4327407"/>
            <a:ext cx="5181600" cy="10314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CAA9F1-D617-94EA-A1F0-7783B8FEEFC7}"/>
              </a:ext>
            </a:extLst>
          </p:cNvPr>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6" name="Footer Placeholder 5">
            <a:extLst>
              <a:ext uri="{FF2B5EF4-FFF2-40B4-BE49-F238E27FC236}">
                <a16:creationId xmlns:a16="http://schemas.microsoft.com/office/drawing/2014/main" id="{FECBB2C3-E05C-211C-762D-B49F5C814C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8154FB-9E3F-D45B-B707-2B2E711FB33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406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C214-8AD3-E675-ED68-40121AA8CCCA}"/>
              </a:ext>
            </a:extLst>
          </p:cNvPr>
          <p:cNvSpPr>
            <a:spLocks noGrp="1"/>
          </p:cNvSpPr>
          <p:nvPr>
            <p:ph type="title"/>
          </p:nvPr>
        </p:nvSpPr>
        <p:spPr>
          <a:xfrm>
            <a:off x="839788" y="865483"/>
            <a:ext cx="10515600" cy="314207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7507BB-4A3E-B636-C9FF-162A328B573E}"/>
              </a:ext>
            </a:extLst>
          </p:cNvPr>
          <p:cNvSpPr>
            <a:spLocks noGrp="1"/>
          </p:cNvSpPr>
          <p:nvPr>
            <p:ph type="body" idx="1"/>
          </p:nvPr>
        </p:nvSpPr>
        <p:spPr>
          <a:xfrm>
            <a:off x="839789" y="3984979"/>
            <a:ext cx="5157787" cy="19529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95B57-FFBE-30BF-B0D5-74471E1411D2}"/>
              </a:ext>
            </a:extLst>
          </p:cNvPr>
          <p:cNvSpPr>
            <a:spLocks noGrp="1"/>
          </p:cNvSpPr>
          <p:nvPr>
            <p:ph sz="half" idx="2"/>
          </p:nvPr>
        </p:nvSpPr>
        <p:spPr>
          <a:xfrm>
            <a:off x="839789" y="5937956"/>
            <a:ext cx="5157787" cy="8733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00193E-0AA0-2A5F-4341-0662BD47B60E}"/>
              </a:ext>
            </a:extLst>
          </p:cNvPr>
          <p:cNvSpPr>
            <a:spLocks noGrp="1"/>
          </p:cNvSpPr>
          <p:nvPr>
            <p:ph type="body" sz="quarter" idx="3"/>
          </p:nvPr>
        </p:nvSpPr>
        <p:spPr>
          <a:xfrm>
            <a:off x="6172200" y="3984979"/>
            <a:ext cx="5183188" cy="19529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D5005-A524-C3AC-61A5-4E9EE8C842CB}"/>
              </a:ext>
            </a:extLst>
          </p:cNvPr>
          <p:cNvSpPr>
            <a:spLocks noGrp="1"/>
          </p:cNvSpPr>
          <p:nvPr>
            <p:ph sz="quarter" idx="4"/>
          </p:nvPr>
        </p:nvSpPr>
        <p:spPr>
          <a:xfrm>
            <a:off x="6172200" y="5937956"/>
            <a:ext cx="5183188" cy="8733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BFBCD5-FE6F-57C8-701F-B70A5F8D3979}"/>
              </a:ext>
            </a:extLst>
          </p:cNvPr>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8" name="Footer Placeholder 7">
            <a:extLst>
              <a:ext uri="{FF2B5EF4-FFF2-40B4-BE49-F238E27FC236}">
                <a16:creationId xmlns:a16="http://schemas.microsoft.com/office/drawing/2014/main" id="{60F8FEC5-0AC8-4CA3-450F-7564CCF336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146D8A1-9F8A-DAE3-CD44-831D2E0AC1A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276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28B2-CFA3-A18A-E8B4-645EA0E5CB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99F0F0-279A-6FEF-A480-EB4CCB7996A5}"/>
              </a:ext>
            </a:extLst>
          </p:cNvPr>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4" name="Footer Placeholder 3">
            <a:extLst>
              <a:ext uri="{FF2B5EF4-FFF2-40B4-BE49-F238E27FC236}">
                <a16:creationId xmlns:a16="http://schemas.microsoft.com/office/drawing/2014/main" id="{C58263F3-F38A-4FFD-6C25-D0A25D54A0B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D4D9D3-FB54-D514-76BB-A9BA01C0C00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537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80F64-6DB8-B12B-9AC6-5C1570881312}"/>
              </a:ext>
            </a:extLst>
          </p:cNvPr>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3" name="Footer Placeholder 2">
            <a:extLst>
              <a:ext uri="{FF2B5EF4-FFF2-40B4-BE49-F238E27FC236}">
                <a16:creationId xmlns:a16="http://schemas.microsoft.com/office/drawing/2014/main" id="{67EAB381-0E14-7128-538A-09F3969D1D4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361046C-0782-92A3-EDA4-D3E4C94B430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149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B64D-EA60-7D2E-6122-658C87C5CAD7}"/>
              </a:ext>
            </a:extLst>
          </p:cNvPr>
          <p:cNvSpPr>
            <a:spLocks noGrp="1"/>
          </p:cNvSpPr>
          <p:nvPr>
            <p:ph type="title"/>
          </p:nvPr>
        </p:nvSpPr>
        <p:spPr>
          <a:xfrm>
            <a:off x="839789" y="1083733"/>
            <a:ext cx="3932237" cy="3793067"/>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245DB0-D41F-BE4B-787C-9198D5CC3D9C}"/>
              </a:ext>
            </a:extLst>
          </p:cNvPr>
          <p:cNvSpPr>
            <a:spLocks noGrp="1"/>
          </p:cNvSpPr>
          <p:nvPr>
            <p:ph idx="1"/>
          </p:nvPr>
        </p:nvSpPr>
        <p:spPr>
          <a:xfrm>
            <a:off x="5183188" y="2340564"/>
            <a:ext cx="6172200" cy="115522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F654AE-BD09-21ED-ADB6-19FA1761A7BF}"/>
              </a:ext>
            </a:extLst>
          </p:cNvPr>
          <p:cNvSpPr>
            <a:spLocks noGrp="1"/>
          </p:cNvSpPr>
          <p:nvPr>
            <p:ph type="body" sz="half" idx="2"/>
          </p:nvPr>
        </p:nvSpPr>
        <p:spPr>
          <a:xfrm>
            <a:off x="839789" y="4876800"/>
            <a:ext cx="3932237" cy="9034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CC8EC-E8E7-36E6-5034-6D1F88402AD1}"/>
              </a:ext>
            </a:extLst>
          </p:cNvPr>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6" name="Footer Placeholder 5">
            <a:extLst>
              <a:ext uri="{FF2B5EF4-FFF2-40B4-BE49-F238E27FC236}">
                <a16:creationId xmlns:a16="http://schemas.microsoft.com/office/drawing/2014/main" id="{5E74BAA8-2BA3-F05B-79C7-3915A88ABB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CAD9EF-77B4-4FFD-AEF8-2A4544C6633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308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2207-FEA2-7C45-1EE0-950FADE09965}"/>
              </a:ext>
            </a:extLst>
          </p:cNvPr>
          <p:cNvSpPr>
            <a:spLocks noGrp="1"/>
          </p:cNvSpPr>
          <p:nvPr>
            <p:ph type="title"/>
          </p:nvPr>
        </p:nvSpPr>
        <p:spPr>
          <a:xfrm>
            <a:off x="839789" y="1083733"/>
            <a:ext cx="3932237" cy="3793067"/>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C4B3D8-BD9E-1170-804D-E018E07A1C5C}"/>
              </a:ext>
            </a:extLst>
          </p:cNvPr>
          <p:cNvSpPr>
            <a:spLocks noGrp="1"/>
          </p:cNvSpPr>
          <p:nvPr>
            <p:ph type="pic" idx="1"/>
          </p:nvPr>
        </p:nvSpPr>
        <p:spPr>
          <a:xfrm>
            <a:off x="5183188" y="2340564"/>
            <a:ext cx="6172200" cy="115522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8F7A82-3E65-0ED0-C3BA-007D1C2F1E48}"/>
              </a:ext>
            </a:extLst>
          </p:cNvPr>
          <p:cNvSpPr>
            <a:spLocks noGrp="1"/>
          </p:cNvSpPr>
          <p:nvPr>
            <p:ph type="body" sz="half" idx="2"/>
          </p:nvPr>
        </p:nvSpPr>
        <p:spPr>
          <a:xfrm>
            <a:off x="839789" y="4876800"/>
            <a:ext cx="3932237" cy="9034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C83CBC-5969-7015-4D98-417D5A39B26E}"/>
              </a:ext>
            </a:extLst>
          </p:cNvPr>
          <p:cNvSpPr>
            <a:spLocks noGrp="1"/>
          </p:cNvSpPr>
          <p:nvPr>
            <p:ph type="dt" sz="half" idx="10"/>
          </p:nvPr>
        </p:nvSpPr>
        <p:spPr/>
        <p:txBody>
          <a:bodyPr/>
          <a:lstStyle/>
          <a:p>
            <a:fld id="{B61BEF0D-F0BB-DE4B-95CE-6DB70DBA9567}" type="datetimeFigureOut">
              <a:rPr lang="en-US" smtClean="0"/>
              <a:pPr/>
              <a:t>12/19/2023</a:t>
            </a:fld>
            <a:endParaRPr lang="en-US" dirty="0"/>
          </a:p>
        </p:txBody>
      </p:sp>
      <p:sp>
        <p:nvSpPr>
          <p:cNvPr id="6" name="Footer Placeholder 5">
            <a:extLst>
              <a:ext uri="{FF2B5EF4-FFF2-40B4-BE49-F238E27FC236}">
                <a16:creationId xmlns:a16="http://schemas.microsoft.com/office/drawing/2014/main" id="{CB4DC5FB-CBE2-67C0-D19D-399DA684A4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EDBA9B-F569-361F-4B37-7C46CD82B59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19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50A843-6238-F4F5-5D6F-F7B8F3021428}"/>
              </a:ext>
            </a:extLst>
          </p:cNvPr>
          <p:cNvSpPr>
            <a:spLocks noGrp="1"/>
          </p:cNvSpPr>
          <p:nvPr>
            <p:ph type="title"/>
          </p:nvPr>
        </p:nvSpPr>
        <p:spPr>
          <a:xfrm>
            <a:off x="838200" y="865483"/>
            <a:ext cx="10515600" cy="31420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B80F0B-BA98-361B-1AF8-F8CF50DE432B}"/>
              </a:ext>
            </a:extLst>
          </p:cNvPr>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8B8AC7-F0E5-6D47-2345-D0660F01E9EC}"/>
              </a:ext>
            </a:extLst>
          </p:cNvPr>
          <p:cNvSpPr>
            <a:spLocks noGrp="1"/>
          </p:cNvSpPr>
          <p:nvPr>
            <p:ph type="dt" sz="half" idx="2"/>
          </p:nvPr>
        </p:nvSpPr>
        <p:spPr>
          <a:xfrm>
            <a:off x="838200" y="15066905"/>
            <a:ext cx="2743200" cy="865481"/>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12/19/2023</a:t>
            </a:fld>
            <a:endParaRPr lang="en-US" dirty="0"/>
          </a:p>
        </p:txBody>
      </p:sp>
      <p:sp>
        <p:nvSpPr>
          <p:cNvPr id="5" name="Footer Placeholder 4">
            <a:extLst>
              <a:ext uri="{FF2B5EF4-FFF2-40B4-BE49-F238E27FC236}">
                <a16:creationId xmlns:a16="http://schemas.microsoft.com/office/drawing/2014/main" id="{4D678C24-1BA3-A23B-6484-8CD739F72464}"/>
              </a:ext>
            </a:extLst>
          </p:cNvPr>
          <p:cNvSpPr>
            <a:spLocks noGrp="1"/>
          </p:cNvSpPr>
          <p:nvPr>
            <p:ph type="ftr" sz="quarter" idx="3"/>
          </p:nvPr>
        </p:nvSpPr>
        <p:spPr>
          <a:xfrm>
            <a:off x="4038600" y="15066905"/>
            <a:ext cx="4114800" cy="86548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CD57E5F-BE3A-8B9A-E3F9-9AAF89537F34}"/>
              </a:ext>
            </a:extLst>
          </p:cNvPr>
          <p:cNvSpPr>
            <a:spLocks noGrp="1"/>
          </p:cNvSpPr>
          <p:nvPr>
            <p:ph type="sldNum" sz="quarter" idx="4"/>
          </p:nvPr>
        </p:nvSpPr>
        <p:spPr>
          <a:xfrm>
            <a:off x="8610600" y="15066905"/>
            <a:ext cx="2743200" cy="865481"/>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C650BBF9-01E9-50A1-3318-A5C9262CE075}"/>
              </a:ext>
            </a:extLst>
          </p:cNvPr>
          <p:cNvSpPr/>
          <p:nvPr userDrawn="1"/>
        </p:nvSpPr>
        <p:spPr>
          <a:xfrm>
            <a:off x="388374" y="336753"/>
            <a:ext cx="11415252" cy="14817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TextBox 7">
            <a:extLst>
              <a:ext uri="{FF2B5EF4-FFF2-40B4-BE49-F238E27FC236}">
                <a16:creationId xmlns:a16="http://schemas.microsoft.com/office/drawing/2014/main" id="{528BAEFC-7133-6E07-4222-A2BE282C66E3}"/>
              </a:ext>
            </a:extLst>
          </p:cNvPr>
          <p:cNvSpPr txBox="1"/>
          <p:nvPr>
            <p:extLst>
              <p:ext uri="{1162E1C5-73C7-4A58-AE30-91384D911F3F}">
                <p184:classification xmlns:p184="http://schemas.microsoft.com/office/powerpoint/2018/4/main" val="hdr"/>
              </p:ext>
            </p:extLst>
          </p:nvPr>
        </p:nvSpPr>
        <p:spPr>
          <a:xfrm>
            <a:off x="63500" y="63500"/>
            <a:ext cx="3889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10D4380F-6283-9B94-2781-8C61E4CE0B8F}"/>
              </a:ext>
            </a:extLst>
          </p:cNvPr>
          <p:cNvSpPr txBox="1"/>
          <p:nvPr userDrawn="1">
            <p:extLst>
              <p:ext uri="{1162E1C5-73C7-4A58-AE30-91384D911F3F}">
                <p184:classification xmlns:p184="http://schemas.microsoft.com/office/powerpoint/2018/4/main" val="ftr"/>
              </p:ext>
            </p:extLst>
          </p:nvPr>
        </p:nvSpPr>
        <p:spPr>
          <a:xfrm>
            <a:off x="5865813" y="16103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953559521"/>
      </p:ext>
    </p:extLst>
  </p:cSld>
  <p:clrMap bg1="lt1" tx1="dk1" bg2="lt2" tx2="dk2" accent1="accent1" accent2="accent2" accent3="accent3" accent4="accent4" accent5="accent5" accent6="accent6" hlink="hlink" folHlink="folHlink"/>
  <p:sldLayoutIdLst>
    <p:sldLayoutId id="2147484877" r:id="rId1"/>
    <p:sldLayoutId id="2147484878" r:id="rId2"/>
    <p:sldLayoutId id="214748487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 id="2147484888" r:id="rId12"/>
    <p:sldLayoutId id="214748369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836A675-CF30-4322-9910-D0876ADF4F0B}"/>
              </a:ext>
            </a:extLst>
          </p:cNvPr>
          <p:cNvSpPr>
            <a:spLocks noGrp="1"/>
          </p:cNvSpPr>
          <p:nvPr>
            <p:ph type="title"/>
          </p:nvPr>
        </p:nvSpPr>
        <p:spPr/>
        <p:txBody>
          <a:bodyPr rtlCol="0"/>
          <a:lstStyle/>
          <a:p>
            <a:r>
              <a:rPr lang="en-GB"/>
              <a:t>Addressing Health Inequalities in Richmond upon Thames Borough Council.</a:t>
            </a:r>
            <a:endParaRPr lang="en-GB" dirty="0"/>
          </a:p>
        </p:txBody>
      </p:sp>
      <p:sp>
        <p:nvSpPr>
          <p:cNvPr id="43" name="TextBox 42" descr="Addressing Health Inequalities in Richmond upon Thames Borough Council. &#10;By Patricia Kanneh-Fitzgerald, Lead, Community Health Champions Programme. &#10;Dr Nike Arowobusoye, Public Health Consultant&#10;.">
            <a:extLst>
              <a:ext uri="{FF2B5EF4-FFF2-40B4-BE49-F238E27FC236}">
                <a16:creationId xmlns:a16="http://schemas.microsoft.com/office/drawing/2014/main" id="{993436D4-EE76-600E-6989-68745D5AF32A}"/>
              </a:ext>
              <a:ext uri="{C183D7F6-B498-43B3-948B-1728B52AA6E4}">
                <adec:decorative xmlns:adec="http://schemas.microsoft.com/office/drawing/2017/decorative" val="0"/>
              </a:ext>
            </a:extLst>
          </p:cNvPr>
          <p:cNvSpPr txBox="1"/>
          <p:nvPr/>
        </p:nvSpPr>
        <p:spPr>
          <a:xfrm>
            <a:off x="4643582" y="950180"/>
            <a:ext cx="3907967" cy="2431435"/>
          </a:xfrm>
          <a:prstGeom prst="rect">
            <a:avLst/>
          </a:prstGeom>
          <a:solidFill>
            <a:schemeClr val="accent1">
              <a:lumMod val="20000"/>
              <a:lumOff val="80000"/>
            </a:schemeClr>
          </a:solidFill>
        </p:spPr>
        <p:txBody>
          <a:bodyPr wrap="square" rtlCol="0">
            <a:spAutoFit/>
          </a:bodyPr>
          <a:lstStyle/>
          <a:p>
            <a:pPr algn="ctr"/>
            <a:r>
              <a:rPr lang="en-GB" b="1" dirty="0">
                <a:solidFill>
                  <a:srgbClr val="002060"/>
                </a:solidFill>
                <a:latin typeface="Arial Nova" panose="020B0504020202020204" pitchFamily="34" charset="0"/>
              </a:rPr>
              <a:t>Addressing Health Inequalities in Richmond upon Thames Borough Council</a:t>
            </a:r>
            <a:br>
              <a:rPr lang="en-GB" b="1" dirty="0">
                <a:solidFill>
                  <a:srgbClr val="002060"/>
                </a:solidFill>
                <a:latin typeface="Arial Nova" panose="020B0504020202020204" pitchFamily="34" charset="0"/>
              </a:rPr>
            </a:br>
            <a:r>
              <a:rPr lang="en-GB" b="1" dirty="0">
                <a:solidFill>
                  <a:srgbClr val="002060"/>
                </a:solidFill>
                <a:latin typeface="Arial Nova" panose="020B0504020202020204" pitchFamily="34" charset="0"/>
              </a:rPr>
              <a:t>By</a:t>
            </a:r>
            <a:br>
              <a:rPr lang="en-GB" b="1" dirty="0">
                <a:solidFill>
                  <a:srgbClr val="002060"/>
                </a:solidFill>
                <a:latin typeface="Arial Nova" panose="020B0504020202020204" pitchFamily="34" charset="0"/>
                <a:ea typeface="+mj-ea"/>
                <a:cs typeface="+mj-cs"/>
              </a:rPr>
            </a:br>
            <a:r>
              <a:rPr lang="en-GB" sz="1600" b="1" dirty="0">
                <a:solidFill>
                  <a:srgbClr val="002060"/>
                </a:solidFill>
                <a:latin typeface="Arial Nova" panose="020B0504020202020204" pitchFamily="34" charset="0"/>
              </a:rPr>
              <a:t>Patricia Kanneh-Fitzgerald </a:t>
            </a:r>
            <a:br>
              <a:rPr lang="en-GB" sz="1600" b="1" dirty="0">
                <a:solidFill>
                  <a:srgbClr val="002060"/>
                </a:solidFill>
                <a:latin typeface="Arial Nova" panose="020B0504020202020204" pitchFamily="34" charset="0"/>
              </a:rPr>
            </a:br>
            <a:r>
              <a:rPr lang="en-GB" sz="1600" b="1" dirty="0">
                <a:solidFill>
                  <a:srgbClr val="002060"/>
                </a:solidFill>
                <a:latin typeface="Arial Nova" panose="020B0504020202020204" pitchFamily="34" charset="0"/>
              </a:rPr>
              <a:t>Lead, Community Health Champions </a:t>
            </a:r>
            <a:br>
              <a:rPr lang="en-GB" sz="1600" b="1" dirty="0">
                <a:solidFill>
                  <a:srgbClr val="002060"/>
                </a:solidFill>
                <a:latin typeface="Arial Nova" panose="020B0504020202020204" pitchFamily="34" charset="0"/>
              </a:rPr>
            </a:br>
            <a:r>
              <a:rPr lang="en-GB" sz="1600" b="1" dirty="0">
                <a:solidFill>
                  <a:srgbClr val="002060"/>
                </a:solidFill>
                <a:latin typeface="Arial Nova" panose="020B0504020202020204" pitchFamily="34" charset="0"/>
              </a:rPr>
              <a:t>Programme</a:t>
            </a:r>
            <a:br>
              <a:rPr lang="en-GB" sz="1600" b="1" dirty="0">
                <a:solidFill>
                  <a:srgbClr val="002060"/>
                </a:solidFill>
                <a:latin typeface="Arial Nova" panose="020B0504020202020204" pitchFamily="34" charset="0"/>
              </a:rPr>
            </a:br>
            <a:r>
              <a:rPr lang="en-GB" sz="1600" b="1" dirty="0">
                <a:solidFill>
                  <a:srgbClr val="002060"/>
                </a:solidFill>
                <a:latin typeface="Arial Nova" panose="020B0504020202020204" pitchFamily="34" charset="0"/>
              </a:rPr>
              <a:t>Dr Nike Arowobusoye, Public Health Consultant</a:t>
            </a:r>
            <a:endParaRPr lang="en-GB" sz="1600" dirty="0">
              <a:solidFill>
                <a:srgbClr val="002060"/>
              </a:solidFill>
            </a:endParaRPr>
          </a:p>
        </p:txBody>
      </p:sp>
      <p:pic>
        <p:nvPicPr>
          <p:cNvPr id="30" name="Picture 29" descr="Community Health Champions logo, the text Community Health Champions on a pink background. ">
            <a:extLst>
              <a:ext uri="{FF2B5EF4-FFF2-40B4-BE49-F238E27FC236}">
                <a16:creationId xmlns:a16="http://schemas.microsoft.com/office/drawing/2014/main" id="{0D98A1D5-FA40-9452-3FA1-4D6B9D28BB0E}"/>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81864" y="373894"/>
            <a:ext cx="2679299" cy="1407281"/>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Logo, blue text reading Public Health underlined in green next to text reading London Borough of Richmond upon Thames and a large blue R on a green background. ">
            <a:extLst>
              <a:ext uri="{FF2B5EF4-FFF2-40B4-BE49-F238E27FC236}">
                <a16:creationId xmlns:a16="http://schemas.microsoft.com/office/drawing/2014/main" id="{1F126CFD-EFDB-1AEA-E5A6-6A2D1B6CBDFB}"/>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1" y="445686"/>
            <a:ext cx="4178034" cy="1198562"/>
          </a:xfrm>
          <a:prstGeom prst="rect">
            <a:avLst/>
          </a:prstGeom>
        </p:spPr>
      </p:pic>
      <p:sp>
        <p:nvSpPr>
          <p:cNvPr id="12" name="Rectangle 11">
            <a:extLst>
              <a:ext uri="{FF2B5EF4-FFF2-40B4-BE49-F238E27FC236}">
                <a16:creationId xmlns:a16="http://schemas.microsoft.com/office/drawing/2014/main" id="{1736600D-B5BB-D1B2-0C31-F43A93E2ABB2}"/>
              </a:ext>
            </a:extLst>
          </p:cNvPr>
          <p:cNvSpPr/>
          <p:nvPr/>
        </p:nvSpPr>
        <p:spPr>
          <a:xfrm>
            <a:off x="-3" y="1682370"/>
            <a:ext cx="4643585" cy="65011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indent="0" algn="ctr">
              <a:buNone/>
            </a:pPr>
            <a:r>
              <a:rPr lang="en-GB" sz="1600" b="1" dirty="0">
                <a:latin typeface="Arial Nova" panose="020B0504020202020204" pitchFamily="34" charset="0"/>
              </a:rPr>
              <a:t>INTRODUCTION</a:t>
            </a:r>
            <a:endParaRPr lang="en-GB" sz="1600" dirty="0">
              <a:latin typeface="Arial Nova" panose="020B0504020202020204" pitchFamily="34" charset="0"/>
            </a:endParaRPr>
          </a:p>
          <a:p>
            <a:r>
              <a:rPr lang="en-GB" sz="1600" dirty="0">
                <a:latin typeface="Arial Nova" panose="020B0504020202020204" pitchFamily="34" charset="0"/>
              </a:rPr>
              <a:t>This report is about addressing health inequalities in Richmond Borough Council by working with our Community Health Champions (CHCs).  We have CHCs in every ward of the borough and they have helped make previously “invisible” communities more visible and engaged in the borough and public health initiatives. We work with our champions using our Public Health Community Action - 5-Step collaborative model.</a:t>
            </a:r>
            <a:endParaRPr lang="en-GB" sz="1600" dirty="0">
              <a:latin typeface="Arial Nova" panose="020B0504020202020204" pitchFamily="34" charset="0"/>
              <a:ea typeface="Calibri" panose="020F0502020204030204" pitchFamily="34" charset="0"/>
            </a:endParaRPr>
          </a:p>
          <a:p>
            <a:pPr marL="285750" indent="-285750">
              <a:buFont typeface="Arial" panose="020B0604020202020204" pitchFamily="34" charset="0"/>
              <a:buChar char="•"/>
            </a:pPr>
            <a:r>
              <a:rPr lang="en-GB" sz="1600" dirty="0">
                <a:latin typeface="Arial Nova" panose="020B0504020202020204" pitchFamily="34" charset="0"/>
              </a:rPr>
              <a:t>Engagement and Insight gathering</a:t>
            </a:r>
          </a:p>
          <a:p>
            <a:pPr marL="285750" indent="-285750">
              <a:buFont typeface="Arial" panose="020B0604020202020204" pitchFamily="34" charset="0"/>
              <a:buChar char="•"/>
            </a:pPr>
            <a:r>
              <a:rPr lang="en-GB" sz="1600" dirty="0">
                <a:latin typeface="Arial Nova" panose="020B0504020202020204" pitchFamily="34" charset="0"/>
              </a:rPr>
              <a:t>Capacity building (individuals, organisations)</a:t>
            </a:r>
          </a:p>
          <a:p>
            <a:pPr marL="285750" indent="-285750">
              <a:buFont typeface="Arial" panose="020B0604020202020204" pitchFamily="34" charset="0"/>
              <a:buChar char="•"/>
            </a:pPr>
            <a:r>
              <a:rPr lang="en-GB" sz="1600" dirty="0">
                <a:latin typeface="Arial Nova" panose="020B0504020202020204" pitchFamily="34" charset="0"/>
              </a:rPr>
              <a:t>Co-production</a:t>
            </a:r>
          </a:p>
          <a:p>
            <a:pPr marL="285750" indent="-285750">
              <a:buFont typeface="Arial" panose="020B0604020202020204" pitchFamily="34" charset="0"/>
              <a:buChar char="•"/>
            </a:pPr>
            <a:r>
              <a:rPr lang="en-GB" sz="1600" dirty="0">
                <a:latin typeface="Arial Nova" panose="020B0504020202020204" pitchFamily="34" charset="0"/>
              </a:rPr>
              <a:t>Communication</a:t>
            </a:r>
          </a:p>
          <a:p>
            <a:pPr marL="285750" indent="-285750">
              <a:buFont typeface="Arial" panose="020B0604020202020204" pitchFamily="34" charset="0"/>
              <a:buChar char="•"/>
            </a:pPr>
            <a:r>
              <a:rPr lang="en-GB" sz="1600" dirty="0">
                <a:latin typeface="Arial Nova" panose="020B0504020202020204" pitchFamily="34" charset="0"/>
              </a:rPr>
              <a:t>Celebration </a:t>
            </a:r>
          </a:p>
          <a:p>
            <a:pPr>
              <a:lnSpc>
                <a:spcPct val="115000"/>
              </a:lnSpc>
              <a:spcAft>
                <a:spcPts val="1000"/>
              </a:spcAft>
            </a:pPr>
            <a:r>
              <a:rPr lang="en-GB" sz="1600" dirty="0">
                <a:effectLst/>
                <a:latin typeface="Arial" panose="020B0604020202020204" pitchFamily="34" charset="0"/>
                <a:ea typeface="MS Mincho" panose="02020609040205080304" pitchFamily="49" charset="-128"/>
              </a:rPr>
              <a:t>One of the key parts of whole systems thinking is collaborative work and this has been very important to the champions</a:t>
            </a:r>
            <a:r>
              <a:rPr lang="en-GB" sz="1600" dirty="0">
                <a:latin typeface="Arial" panose="020B0604020202020204" pitchFamily="34" charset="0"/>
                <a:ea typeface="MS Mincho" panose="02020609040205080304" pitchFamily="49" charset="-128"/>
              </a:rPr>
              <a:t>.</a:t>
            </a:r>
            <a:r>
              <a:rPr lang="en-GB" sz="1600" dirty="0">
                <a:effectLst/>
                <a:latin typeface="Arial" panose="020B0604020202020204" pitchFamily="34" charset="0"/>
                <a:ea typeface="MS Mincho" panose="02020609040205080304" pitchFamily="49" charset="-128"/>
              </a:rPr>
              <a:t> They have been involved in the engagement and co-production of some of our services.  </a:t>
            </a:r>
          </a:p>
          <a:p>
            <a:pPr>
              <a:lnSpc>
                <a:spcPct val="115000"/>
              </a:lnSpc>
              <a:spcAft>
                <a:spcPts val="1000"/>
              </a:spcAft>
            </a:pPr>
            <a:r>
              <a:rPr lang="en-GB" sz="1600" dirty="0">
                <a:latin typeface="Arial Nova" panose="020B0504020202020204" pitchFamily="34" charset="0"/>
                <a:ea typeface="Calibri" panose="020F0502020204030204" pitchFamily="34" charset="0"/>
              </a:rPr>
              <a:t>Our focus for this report is the collaborative Summer Health Fair by Richmond Public Health and Richmond Community Health Champions held in July 2023.</a:t>
            </a:r>
            <a:endParaRPr lang="en-GB" sz="1600" dirty="0">
              <a:latin typeface="Arial Nova" panose="020B0504020202020204" pitchFamily="34" charset="0"/>
            </a:endParaRPr>
          </a:p>
        </p:txBody>
      </p:sp>
      <p:pic>
        <p:nvPicPr>
          <p:cNvPr id="19" name="Picture 18" descr="Image showing people exploring a range of stalls in a hall.">
            <a:extLst>
              <a:ext uri="{FF2B5EF4-FFF2-40B4-BE49-F238E27FC236}">
                <a16:creationId xmlns:a16="http://schemas.microsoft.com/office/drawing/2014/main" id="{7E9200AC-1013-F8E5-FBE5-8C110D9C16E1}"/>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4657652" y="3400676"/>
            <a:ext cx="3909748" cy="2749444"/>
          </a:xfrm>
          <a:prstGeom prst="rect">
            <a:avLst/>
          </a:prstGeom>
        </p:spPr>
      </p:pic>
      <p:sp>
        <p:nvSpPr>
          <p:cNvPr id="21" name="Rectangle: Rounded Corners 20">
            <a:extLst>
              <a:ext uri="{FF2B5EF4-FFF2-40B4-BE49-F238E27FC236}">
                <a16:creationId xmlns:a16="http://schemas.microsoft.com/office/drawing/2014/main" id="{B54BA9E0-42EE-1E1C-B2A9-F60F962D8A20}"/>
              </a:ext>
            </a:extLst>
          </p:cNvPr>
          <p:cNvSpPr/>
          <p:nvPr/>
        </p:nvSpPr>
        <p:spPr>
          <a:xfrm>
            <a:off x="4548183" y="6150119"/>
            <a:ext cx="4019217" cy="245278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sz="1600" b="1" dirty="0">
                <a:solidFill>
                  <a:schemeClr val="tx1"/>
                </a:solidFill>
                <a:latin typeface="Arial Nova" panose="020B0504020202020204" pitchFamily="34" charset="0"/>
              </a:rPr>
              <a:t>OBJECTIVE</a:t>
            </a:r>
          </a:p>
          <a:p>
            <a:pPr marL="0" indent="0">
              <a:buNone/>
            </a:pPr>
            <a:r>
              <a:rPr lang="en-GB" sz="1600" dirty="0">
                <a:solidFill>
                  <a:schemeClr val="tx1"/>
                </a:solidFill>
                <a:latin typeface="Arial Nova" panose="020B0504020202020204" pitchFamily="34" charset="0"/>
              </a:rPr>
              <a:t>The objective of the Summer Health Fair was to  bring together local Health and Wellbeing services and our communities to raise awareness about general health and wellbeing.  The theme was,</a:t>
            </a:r>
          </a:p>
          <a:p>
            <a:pPr marL="0" indent="0" algn="ctr">
              <a:buNone/>
            </a:pPr>
            <a:r>
              <a:rPr lang="en-GB" sz="1600" dirty="0">
                <a:solidFill>
                  <a:schemeClr val="tx1"/>
                </a:solidFill>
                <a:latin typeface="Arial Nova" panose="020B0504020202020204" pitchFamily="34" charset="0"/>
              </a:rPr>
              <a:t>“</a:t>
            </a:r>
            <a:r>
              <a:rPr lang="en-GB" sz="1600" b="1" dirty="0">
                <a:solidFill>
                  <a:schemeClr val="tx1"/>
                </a:solidFill>
                <a:latin typeface="Arial Nova" panose="020B0504020202020204" pitchFamily="34" charset="0"/>
              </a:rPr>
              <a:t>Thinking about your health and wellbeing</a:t>
            </a:r>
            <a:r>
              <a:rPr lang="en-GB" sz="1600" dirty="0">
                <a:solidFill>
                  <a:schemeClr val="tx1"/>
                </a:solidFill>
                <a:latin typeface="Arial Nova" panose="020B0504020202020204" pitchFamily="34" charset="0"/>
              </a:rPr>
              <a:t>”</a:t>
            </a:r>
          </a:p>
        </p:txBody>
      </p:sp>
      <p:pic>
        <p:nvPicPr>
          <p:cNvPr id="229" name="Picture 228" descr="An image showing a diverse group of people standing with the Mayor of Richmond upon Thames borough council. ">
            <a:extLst>
              <a:ext uri="{FF2B5EF4-FFF2-40B4-BE49-F238E27FC236}">
                <a16:creationId xmlns:a16="http://schemas.microsoft.com/office/drawing/2014/main" id="{0CF9DE8E-1E60-127B-9FBA-274D8561CCC1}"/>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74" y="8183548"/>
            <a:ext cx="4155744" cy="2586051"/>
          </a:xfrm>
          <a:prstGeom prst="rect">
            <a:avLst/>
          </a:prstGeom>
        </p:spPr>
      </p:pic>
      <p:sp>
        <p:nvSpPr>
          <p:cNvPr id="35" name="Rectangle 34">
            <a:extLst>
              <a:ext uri="{FF2B5EF4-FFF2-40B4-BE49-F238E27FC236}">
                <a16:creationId xmlns:a16="http://schemas.microsoft.com/office/drawing/2014/main" id="{669E92B1-53CF-6940-0A59-064093ED7365}"/>
              </a:ext>
            </a:extLst>
          </p:cNvPr>
          <p:cNvSpPr/>
          <p:nvPr/>
        </p:nvSpPr>
        <p:spPr>
          <a:xfrm>
            <a:off x="0" y="10737846"/>
            <a:ext cx="4132081" cy="551815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sz="1600" b="1" dirty="0">
                <a:solidFill>
                  <a:schemeClr val="tx1"/>
                </a:solidFill>
                <a:latin typeface="Arial Nova" panose="020B0504020202020204" pitchFamily="34" charset="0"/>
              </a:rPr>
              <a:t>STRATEGY</a:t>
            </a:r>
            <a:endParaRPr lang="en-GB" sz="1600" b="1" dirty="0">
              <a:latin typeface="Arial Nova" panose="020B0504020202020204" pitchFamily="34" charset="0"/>
            </a:endParaRP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Public Health Richmond provided data on Health Inequalities</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The Champions met and identified the most disadvantaged and disengaging wards in the borough</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A decision was made on a date and time that will work for most of our residents</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A suitable venue with easy access, space and required facilities was secured</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A list of service providers and support services in the borough was created and invited to showcase their work</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Free Eventbrite was created, the event was publicised via social media, press release, flyer distribution targeting those communities who don’t always engage with us or our NHS partners</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The Mayor of  Richmond upon Thames borough council was invited to deliver the vote of thanks </a:t>
            </a:r>
          </a:p>
        </p:txBody>
      </p:sp>
      <p:sp>
        <p:nvSpPr>
          <p:cNvPr id="46" name="Speech Bubble: Rectangle with Corners Rounded 45">
            <a:extLst>
              <a:ext uri="{FF2B5EF4-FFF2-40B4-BE49-F238E27FC236}">
                <a16:creationId xmlns:a16="http://schemas.microsoft.com/office/drawing/2014/main" id="{2F879BF5-93EE-7EDD-174C-8D65A2FDC919}"/>
              </a:ext>
            </a:extLst>
          </p:cNvPr>
          <p:cNvSpPr/>
          <p:nvPr/>
        </p:nvSpPr>
        <p:spPr>
          <a:xfrm>
            <a:off x="4141670" y="8602908"/>
            <a:ext cx="4019218" cy="3471361"/>
          </a:xfrm>
          <a:prstGeom prst="wedgeRoundRectCallou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Arial Nova" panose="020B0504020202020204" pitchFamily="34" charset="0"/>
              </a:rPr>
              <a:t>Dorcas</a:t>
            </a:r>
            <a:r>
              <a:rPr lang="en-GB" sz="1600" dirty="0">
                <a:solidFill>
                  <a:schemeClr val="tx1"/>
                </a:solidFill>
                <a:latin typeface="Arial Nova" panose="020B0504020202020204" pitchFamily="34" charset="0"/>
              </a:rPr>
              <a:t> is a group run by Caribbean men and women whose confidence has grown in promoting healthy eating and lifestyle in the London Boroughs of Richmond and Wandsworth. They provide informal and socially inclusive training for local people.  They are very well organised and enjoy supporting their fellow ethnic minorities to embrace healthy eating and improve their lifestyle which influences their behaviour.</a:t>
            </a:r>
          </a:p>
        </p:txBody>
      </p:sp>
      <p:pic>
        <p:nvPicPr>
          <p:cNvPr id="244" name="Content Placeholder 3" descr="Image showing one of the stalls at the event. ">
            <a:extLst>
              <a:ext uri="{FF2B5EF4-FFF2-40B4-BE49-F238E27FC236}">
                <a16:creationId xmlns:a16="http://schemas.microsoft.com/office/drawing/2014/main" id="{30AE4A83-A656-D5FD-88AE-21E75027AF02}"/>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6231" y="12277531"/>
            <a:ext cx="4054248" cy="2844864"/>
          </a:xfrm>
          <a:prstGeom prst="rect">
            <a:avLst/>
          </a:prstGeom>
        </p:spPr>
      </p:pic>
      <p:sp>
        <p:nvSpPr>
          <p:cNvPr id="228" name="Rectangle: Diagonal Corners Snipped 227">
            <a:extLst>
              <a:ext uri="{FF2B5EF4-FFF2-40B4-BE49-F238E27FC236}">
                <a16:creationId xmlns:a16="http://schemas.microsoft.com/office/drawing/2014/main" id="{B2E08225-2621-A041-B76B-FF6F1A3DCEAD}"/>
              </a:ext>
            </a:extLst>
          </p:cNvPr>
          <p:cNvSpPr/>
          <p:nvPr/>
        </p:nvSpPr>
        <p:spPr>
          <a:xfrm>
            <a:off x="8567400" y="1682370"/>
            <a:ext cx="3624600" cy="6501179"/>
          </a:xfrm>
          <a:prstGeom prst="snip2Diag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sz="1600" b="1" dirty="0">
                <a:solidFill>
                  <a:schemeClr val="tx1"/>
                </a:solidFill>
                <a:latin typeface="Arial Nova" panose="020B0504020202020204" pitchFamily="34" charset="0"/>
              </a:rPr>
              <a:t>KEY LEARNINGS</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The Council cannot deliver in isolation</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We should focus on systems thinking and design – co-designing our approach</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Listening to our communities</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Flexibility - think longer term</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Community led – their terms and choice</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Make it interesting and exiting</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Don’t judge people</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Offer incentives – (food, vouchers, training)</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Feeding back to our communities</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The messenger is more important than the message</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Some of our Community Champions and local residents had the opportunity to meet and engage with senior members of  the council</a:t>
            </a:r>
          </a:p>
        </p:txBody>
      </p:sp>
      <p:pic>
        <p:nvPicPr>
          <p:cNvPr id="4" name="Content Placeholder 3" descr="Image reads, thinking about your health and wellbeing and need information and advice? Look out for our Community Champions with a pink badge to signpost you to services. ">
            <a:extLst>
              <a:ext uri="{FF2B5EF4-FFF2-40B4-BE49-F238E27FC236}">
                <a16:creationId xmlns:a16="http://schemas.microsoft.com/office/drawing/2014/main" id="{125D9BA8-1E4B-D9D4-CA79-E1D76A8B06ED}"/>
              </a:ext>
              <a:ext uri="{C183D7F6-B498-43B3-948B-1728B52AA6E4}">
                <adec:decorative xmlns:adec="http://schemas.microsoft.com/office/drawing/2017/decorative" val="0"/>
              </a:ext>
            </a:extLst>
          </p:cNvPr>
          <p:cNvPicPr>
            <a:picLocks noChangeAspect="1"/>
          </p:cNvPicPr>
          <p:nvPr/>
        </p:nvPicPr>
        <p:blipFill rotWithShape="1">
          <a:blip r:embed="rId8">
            <a:extLst>
              <a:ext uri="{28A0092B-C50C-407E-A947-70E740481C1C}">
                <a14:useLocalDpi xmlns:a14="http://schemas.microsoft.com/office/drawing/2010/main" val="0"/>
              </a:ext>
            </a:extLst>
          </a:blip>
          <a:srcRect t="13722" b="28252"/>
          <a:stretch/>
        </p:blipFill>
        <p:spPr>
          <a:xfrm>
            <a:off x="8174959" y="8127566"/>
            <a:ext cx="4017041" cy="2641600"/>
          </a:xfrm>
          <a:prstGeom prst="rect">
            <a:avLst/>
          </a:prstGeom>
        </p:spPr>
      </p:pic>
      <p:sp>
        <p:nvSpPr>
          <p:cNvPr id="18" name="Rectangle 17">
            <a:extLst>
              <a:ext uri="{FF2B5EF4-FFF2-40B4-BE49-F238E27FC236}">
                <a16:creationId xmlns:a16="http://schemas.microsoft.com/office/drawing/2014/main" id="{62702BF1-08DE-CC31-09B9-2A4A66D2FC51}"/>
              </a:ext>
            </a:extLst>
          </p:cNvPr>
          <p:cNvSpPr/>
          <p:nvPr/>
        </p:nvSpPr>
        <p:spPr>
          <a:xfrm>
            <a:off x="8170478" y="10692126"/>
            <a:ext cx="4021522" cy="5563874"/>
          </a:xfrm>
          <a:prstGeom prst="rect">
            <a:avLst/>
          </a:prstGeom>
          <a:solidFill>
            <a:srgbClr val="92D05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sz="1600" b="1" dirty="0">
                <a:solidFill>
                  <a:schemeClr val="tx1"/>
                </a:solidFill>
                <a:latin typeface="Arial Nova" panose="020B0504020202020204" pitchFamily="34" charset="0"/>
              </a:rPr>
              <a:t>SUCCESSES</a:t>
            </a:r>
          </a:p>
          <a:p>
            <a:pPr marL="285750" indent="-285750">
              <a:buFont typeface="Wingdings" panose="05000000000000000000" pitchFamily="2" charset="2"/>
              <a:buChar char="§"/>
            </a:pPr>
            <a:r>
              <a:rPr lang="sv-SE" sz="1600" dirty="0">
                <a:solidFill>
                  <a:schemeClr val="tx1"/>
                </a:solidFill>
                <a:latin typeface="Arial Nova" panose="020B0504020202020204" pitchFamily="34" charset="0"/>
              </a:rPr>
              <a:t>14 information stalls were present at the event showcasing their work</a:t>
            </a:r>
          </a:p>
          <a:p>
            <a:pPr marL="285750" indent="-285750">
              <a:buFont typeface="Wingdings" panose="05000000000000000000" pitchFamily="2" charset="2"/>
              <a:buChar char="§"/>
            </a:pPr>
            <a:r>
              <a:rPr lang="sv-SE" sz="1600" dirty="0">
                <a:solidFill>
                  <a:schemeClr val="tx1"/>
                </a:solidFill>
                <a:latin typeface="Arial Nova" panose="020B0504020202020204" pitchFamily="34" charset="0"/>
              </a:rPr>
              <a:t>170 local residents attended</a:t>
            </a:r>
          </a:p>
          <a:p>
            <a:pPr marL="285750" indent="-285750">
              <a:buFont typeface="Wingdings" panose="05000000000000000000" pitchFamily="2" charset="2"/>
              <a:buChar char="§"/>
            </a:pPr>
            <a:r>
              <a:rPr lang="sv-SE" sz="1600" dirty="0">
                <a:solidFill>
                  <a:schemeClr val="tx1"/>
                </a:solidFill>
                <a:latin typeface="Arial Nova" panose="020B0504020202020204" pitchFamily="34" charset="0"/>
              </a:rPr>
              <a:t>People said the food was fantastic and healthy</a:t>
            </a:r>
          </a:p>
          <a:p>
            <a:pPr marL="285750" indent="-285750">
              <a:buFont typeface="Wingdings" panose="05000000000000000000" pitchFamily="2" charset="2"/>
              <a:buChar char="§"/>
            </a:pPr>
            <a:r>
              <a:rPr lang="sv-SE" sz="1600" dirty="0">
                <a:solidFill>
                  <a:schemeClr val="tx1"/>
                </a:solidFill>
                <a:latin typeface="Arial Nova" panose="020B0504020202020204" pitchFamily="34" charset="0"/>
              </a:rPr>
              <a:t>People said they were happy with the venue and information and support available however, they would like more events like this in public areas, for example; outside Twichenham Train Station</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People loved the stall with information and advice on sugar contents in drinks and what alternative we could go for.</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People were pleased with the stall that provided information, advice and tastings of the different fruit and vegetable puree</a:t>
            </a:r>
          </a:p>
          <a:p>
            <a:pPr marL="285750" indent="-285750">
              <a:buFont typeface="Wingdings" panose="05000000000000000000" pitchFamily="2" charset="2"/>
              <a:buChar char="§"/>
            </a:pPr>
            <a:r>
              <a:rPr lang="en-GB" sz="1600" dirty="0">
                <a:solidFill>
                  <a:schemeClr val="tx1"/>
                </a:solidFill>
                <a:latin typeface="Arial Nova" panose="020B0504020202020204" pitchFamily="34" charset="0"/>
              </a:rPr>
              <a:t>Local organisations said they are keen to work with the Community Health Champions</a:t>
            </a:r>
          </a:p>
        </p:txBody>
      </p:sp>
      <p:pic>
        <p:nvPicPr>
          <p:cNvPr id="224" name="Picture 223" descr="Logo, text reading Richmond upon Thames for a healthier borough next to a heart split into 2 by a line resembling a river.">
            <a:extLst>
              <a:ext uri="{FF2B5EF4-FFF2-40B4-BE49-F238E27FC236}">
                <a16:creationId xmlns:a16="http://schemas.microsoft.com/office/drawing/2014/main" id="{D304587A-89DF-80C1-9236-EF3F2D7E4DE3}"/>
              </a:ext>
              <a:ext uri="{C183D7F6-B498-43B3-948B-1728B52AA6E4}">
                <adec:decorative xmlns:adec="http://schemas.microsoft.com/office/drawing/2017/decorative" val="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41670" y="15122395"/>
            <a:ext cx="4012957" cy="975298"/>
          </a:xfrm>
          <a:prstGeom prst="rect">
            <a:avLst/>
          </a:prstGeom>
        </p:spPr>
      </p:pic>
    </p:spTree>
    <p:extLst>
      <p:ext uri="{BB962C8B-B14F-4D97-AF65-F5344CB8AC3E}">
        <p14:creationId xmlns:p14="http://schemas.microsoft.com/office/powerpoint/2010/main" val="29646067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6d1b052c-9fde-4ab9-87fa-749f09856e7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DB7444E61F7E4187BF087C95D2F8A4" ma:contentTypeVersion="9" ma:contentTypeDescription="Create a new document." ma:contentTypeScope="" ma:versionID="b71c3428aea0f5312628417b8a59cf46">
  <xsd:schema xmlns:xsd="http://www.w3.org/2001/XMLSchema" xmlns:xs="http://www.w3.org/2001/XMLSchema" xmlns:p="http://schemas.microsoft.com/office/2006/metadata/properties" xmlns:ns2="57e4a19d-5c10-49be-a954-679698bbb83e" xmlns:ns3="f99ec418-d0cf-4391-90fa-7b8540b6e6a8" targetNamespace="http://schemas.microsoft.com/office/2006/metadata/properties" ma:root="true" ma:fieldsID="548234bdabce04fca606ffd5095753af" ns2:_="" ns3:_="">
    <xsd:import namespace="57e4a19d-5c10-49be-a954-679698bbb83e"/>
    <xsd:import namespace="f99ec418-d0cf-4391-90fa-7b8540b6e6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4a19d-5c10-49be-a954-679698bbb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9ec418-d0cf-4391-90fa-7b8540b6e6a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52E3BC-8108-4473-AF33-C93DA317E364}">
  <ds:schemaRefs>
    <ds:schemaRef ds:uri="http://purl.org/dc/terms/"/>
    <ds:schemaRef ds:uri="http://schemas.openxmlformats.org/package/2006/metadata/core-properties"/>
    <ds:schemaRef ds:uri="http://purl.org/dc/dcmitype/"/>
    <ds:schemaRef ds:uri="57e4a19d-5c10-49be-a954-679698bbb83e"/>
    <ds:schemaRef ds:uri="http://purl.org/dc/elements/1.1/"/>
    <ds:schemaRef ds:uri="http://schemas.microsoft.com/office/2006/metadata/properties"/>
    <ds:schemaRef ds:uri="f99ec418-d0cf-4391-90fa-7b8540b6e6a8"/>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B41E942-2D0B-44A0-86A6-C5597FEAF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e4a19d-5c10-49be-a954-679698bbb83e"/>
    <ds:schemaRef ds:uri="f99ec418-d0cf-4391-90fa-7b8540b6e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DCC618-084E-430C-B457-3CD1B78A570E}">
  <ds:schemaRefs>
    <ds:schemaRef ds:uri="http://schemas.microsoft.com/sharepoint/v3/contenttype/forms"/>
  </ds:schemaRefs>
</ds:datastoreItem>
</file>

<file path=docMetadata/LabelInfo.xml><?xml version="1.0" encoding="utf-8"?>
<clbl:labelList xmlns:clbl="http://schemas.microsoft.com/office/2020/mipLabelMetadata">
  <clbl:label id="{763da656-5c75-4f6d-9461-4a3ce9a537cc}" enabled="1" method="Standard" siteId="{d9d3f5ac-f803-49be-949f-14a7074d74a7}" removed="0"/>
</clbl:labelList>
</file>

<file path=docProps/app.xml><?xml version="1.0" encoding="utf-8"?>
<Properties xmlns="http://schemas.openxmlformats.org/officeDocument/2006/extended-properties" xmlns:vt="http://schemas.openxmlformats.org/officeDocument/2006/docPropsVTypes">
  <Template/>
  <TotalTime>74</TotalTime>
  <Words>610</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Nova</vt:lpstr>
      <vt:lpstr>Calibri</vt:lpstr>
      <vt:lpstr>Calibri Light</vt:lpstr>
      <vt:lpstr>Wingdings</vt:lpstr>
      <vt:lpstr>Office Theme</vt:lpstr>
      <vt:lpstr>Addressing Health Inequalities in Richmond upon Thames Borough Council.</vt:lpstr>
    </vt:vector>
  </TitlesOfParts>
  <Company>Richmond and Wandsworth Councils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Health Inequalities in Richmond upon Thames Borough Council.</dc:title>
  <dc:creator>Patricia Kanneh-Fitzgerald</dc:creator>
  <cp:lastModifiedBy>Jeremy White</cp:lastModifiedBy>
  <cp:revision>1</cp:revision>
  <dcterms:created xsi:type="dcterms:W3CDTF">2023-09-27T09:04:33Z</dcterms:created>
  <dcterms:modified xsi:type="dcterms:W3CDTF">2023-12-19T15:10:32Z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0x01010066DB7444E61F7E4187BF087C95D2F8A4</vt:lpwstr>
  </property>
  <property fmtid="{D5CDD505-2E9C-101B-9397-08002B2CF9AE}" pid="3" name="ClassificationContentMarkingHeaderLocations">
    <vt:lpwstr>Office Theme:8</vt:lpwstr>
  </property>
  <property fmtid="{D5CDD505-2E9C-101B-9397-08002B2CF9AE}" pid="4" name="ClassificationContentMarkingHeaderText">
    <vt:lpwstr>Official</vt:lpwstr>
  </property>
  <property fmtid="{D5CDD505-2E9C-101B-9397-08002B2CF9AE}" pid="5" name="CloudStatistics_StoryID">
    <vt:lpwstr>b687af5a-1110-42c2-93b7-9a6d40b4f8ac</vt:lpwstr>
  </property>
  <property fmtid="{D5CDD505-2E9C-101B-9397-08002B2CF9AE}" pid="6" name="MSIP_Label_a17471b1-27ab-4640-9264-e69a67407ca3_Enabled">
    <vt:lpwstr>true</vt:lpwstr>
  </property>
  <property fmtid="{D5CDD505-2E9C-101B-9397-08002B2CF9AE}" pid="7" name="MSIP_Label_a17471b1-27ab-4640-9264-e69a67407ca3_SetDate">
    <vt:lpwstr>2023-10-24T13:53:43Z</vt:lpwstr>
  </property>
  <property fmtid="{D5CDD505-2E9C-101B-9397-08002B2CF9AE}" pid="8" name="MSIP_Label_a17471b1-27ab-4640-9264-e69a67407ca3_Method">
    <vt:lpwstr>Standard</vt:lpwstr>
  </property>
  <property fmtid="{D5CDD505-2E9C-101B-9397-08002B2CF9AE}" pid="9" name="MSIP_Label_a17471b1-27ab-4640-9264-e69a67407ca3_Name">
    <vt:lpwstr>BCC - OFFICIAL</vt:lpwstr>
  </property>
  <property fmtid="{D5CDD505-2E9C-101B-9397-08002B2CF9AE}" pid="10" name="MSIP_Label_a17471b1-27ab-4640-9264-e69a67407ca3_SiteId">
    <vt:lpwstr>699ace67-d2e4-4bcd-b303-d2bbe2b9bbf1</vt:lpwstr>
  </property>
  <property fmtid="{D5CDD505-2E9C-101B-9397-08002B2CF9AE}" pid="11" name="MSIP_Label_a17471b1-27ab-4640-9264-e69a67407ca3_ActionId">
    <vt:lpwstr>a6e840b9-6a6b-496d-a30f-bc40999510c2</vt:lpwstr>
  </property>
  <property fmtid="{D5CDD505-2E9C-101B-9397-08002B2CF9AE}" pid="12" name="MSIP_Label_a17471b1-27ab-4640-9264-e69a67407ca3_ContentBits">
    <vt:lpwstr>2</vt:lpwstr>
  </property>
  <property fmtid="{D5CDD505-2E9C-101B-9397-08002B2CF9AE}" pid="13" name="ClassificationContentMarkingFooterLocations">
    <vt:lpwstr>Office Theme:10</vt:lpwstr>
  </property>
  <property fmtid="{D5CDD505-2E9C-101B-9397-08002B2CF9AE}" pid="14" name="ClassificationContentMarkingFooterText">
    <vt:lpwstr>OFFICIAL</vt:lpwstr>
  </property>
</Properties>
</file>