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08" r:id="rId5"/>
  </p:sldMasterIdLst>
  <p:notesMasterIdLst>
    <p:notesMasterId r:id="rId7"/>
  </p:notesMasterIdLst>
  <p:sldIdLst>
    <p:sldId id="1731"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00"/>
    <a:srgbClr val="7B1A2D"/>
    <a:srgbClr val="AB7942"/>
    <a:srgbClr val="634627"/>
    <a:srgbClr val="75532E"/>
    <a:srgbClr val="446A2C"/>
    <a:srgbClr val="4E7932"/>
    <a:srgbClr val="DDBE09"/>
    <a:srgbClr val="D50000"/>
    <a:srgbClr val="189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A9C3A-49DB-48F7-8E09-36446DF9DCCA}" v="80" dt="2023-12-19T15:11:50.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4" autoAdjust="0"/>
    <p:restoredTop sz="94660"/>
  </p:normalViewPr>
  <p:slideViewPr>
    <p:cSldViewPr snapToGrid="0">
      <p:cViewPr varScale="1">
        <p:scale>
          <a:sx n="154" d="100"/>
          <a:sy n="154" d="100"/>
        </p:scale>
        <p:origin x="11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ise Watkin" userId="2e7082ac-17a0-4ce4-b571-cfb68d5e83f6" providerId="ADAL" clId="{F04054EA-2019-40D8-AFE7-6B1A730D72C6}"/>
    <pc:docChg chg="undo custSel modSld replTag">
      <pc:chgData name="Eloise Watkin" userId="2e7082ac-17a0-4ce4-b571-cfb68d5e83f6" providerId="ADAL" clId="{F04054EA-2019-40D8-AFE7-6B1A730D72C6}" dt="2023-12-14T17:29:18.042" v="1247"/>
      <pc:docMkLst>
        <pc:docMk/>
      </pc:docMkLst>
      <pc:sldChg chg="addSp delSp modSp mod">
        <pc:chgData name="Eloise Watkin" userId="2e7082ac-17a0-4ce4-b571-cfb68d5e83f6" providerId="ADAL" clId="{F04054EA-2019-40D8-AFE7-6B1A730D72C6}" dt="2023-12-14T17:29:18.042" v="1247"/>
        <pc:sldMkLst>
          <pc:docMk/>
          <pc:sldMk cId="1152290755" sldId="1731"/>
        </pc:sldMkLst>
        <pc:spChg chg="mod ord">
          <ac:chgData name="Eloise Watkin" userId="2e7082ac-17a0-4ce4-b571-cfb68d5e83f6" providerId="ADAL" clId="{F04054EA-2019-40D8-AFE7-6B1A730D72C6}" dt="2023-12-14T17:24:18.550" v="926" actId="207"/>
          <ac:spMkLst>
            <pc:docMk/>
            <pc:sldMk cId="1152290755" sldId="1731"/>
            <ac:spMk id="2" creationId="{9A75CB01-F366-BBCD-3331-261DFE812134}"/>
          </ac:spMkLst>
        </pc:spChg>
        <pc:spChg chg="ord">
          <ac:chgData name="Eloise Watkin" userId="2e7082ac-17a0-4ce4-b571-cfb68d5e83f6" providerId="ADAL" clId="{F04054EA-2019-40D8-AFE7-6B1A730D72C6}" dt="2023-12-14T15:45:38.427" v="126" actId="13244"/>
          <ac:spMkLst>
            <pc:docMk/>
            <pc:sldMk cId="1152290755" sldId="1731"/>
            <ac:spMk id="3" creationId="{64A05068-A5EA-B98D-997E-8DBAA029015E}"/>
          </ac:spMkLst>
        </pc:spChg>
        <pc:spChg chg="ord">
          <ac:chgData name="Eloise Watkin" userId="2e7082ac-17a0-4ce4-b571-cfb68d5e83f6" providerId="ADAL" clId="{F04054EA-2019-40D8-AFE7-6B1A730D72C6}" dt="2023-12-14T15:46:08.269" v="128" actId="13244"/>
          <ac:spMkLst>
            <pc:docMk/>
            <pc:sldMk cId="1152290755" sldId="1731"/>
            <ac:spMk id="4" creationId="{78319E91-4320-08A6-72FA-502CA4F0B3D9}"/>
          </ac:spMkLst>
        </pc:spChg>
        <pc:spChg chg="ord">
          <ac:chgData name="Eloise Watkin" userId="2e7082ac-17a0-4ce4-b571-cfb68d5e83f6" providerId="ADAL" clId="{F04054EA-2019-40D8-AFE7-6B1A730D72C6}" dt="2023-12-14T17:10:38.181" v="303" actId="13244"/>
          <ac:spMkLst>
            <pc:docMk/>
            <pc:sldMk cId="1152290755" sldId="1731"/>
            <ac:spMk id="5" creationId="{0866242E-2F65-42E5-D9B8-956A6DEE6AA1}"/>
          </ac:spMkLst>
        </pc:spChg>
        <pc:spChg chg="mod ord">
          <ac:chgData name="Eloise Watkin" userId="2e7082ac-17a0-4ce4-b571-cfb68d5e83f6" providerId="ADAL" clId="{F04054EA-2019-40D8-AFE7-6B1A730D72C6}" dt="2023-12-14T17:29:18.025" v="1245"/>
          <ac:spMkLst>
            <pc:docMk/>
            <pc:sldMk cId="1152290755" sldId="1731"/>
            <ac:spMk id="6" creationId="{02CE91E3-07B9-5CAA-7800-9ACFF551A1B9}"/>
          </ac:spMkLst>
        </pc:spChg>
        <pc:spChg chg="add mod ord">
          <ac:chgData name="Eloise Watkin" userId="2e7082ac-17a0-4ce4-b571-cfb68d5e83f6" providerId="ADAL" clId="{F04054EA-2019-40D8-AFE7-6B1A730D72C6}" dt="2023-12-14T17:29:18.009" v="1241"/>
          <ac:spMkLst>
            <pc:docMk/>
            <pc:sldMk cId="1152290755" sldId="1731"/>
            <ac:spMk id="9" creationId="{F6AB0C59-C4FD-BE72-6CF9-3DC205E07A82}"/>
          </ac:spMkLst>
        </pc:spChg>
        <pc:spChg chg="mod">
          <ac:chgData name="Eloise Watkin" userId="2e7082ac-17a0-4ce4-b571-cfb68d5e83f6" providerId="ADAL" clId="{F04054EA-2019-40D8-AFE7-6B1A730D72C6}" dt="2023-12-14T17:09:36.797" v="277" actId="1076"/>
          <ac:spMkLst>
            <pc:docMk/>
            <pc:sldMk cId="1152290755" sldId="1731"/>
            <ac:spMk id="11" creationId="{33A1C54E-9ACB-8C31-D1AF-8819E16D3FEC}"/>
          </ac:spMkLst>
        </pc:spChg>
        <pc:spChg chg="del mod">
          <ac:chgData name="Eloise Watkin" userId="2e7082ac-17a0-4ce4-b571-cfb68d5e83f6" providerId="ADAL" clId="{F04054EA-2019-40D8-AFE7-6B1A730D72C6}" dt="2023-12-14T17:08:19.826" v="208" actId="478"/>
          <ac:spMkLst>
            <pc:docMk/>
            <pc:sldMk cId="1152290755" sldId="1731"/>
            <ac:spMk id="13" creationId="{A6649CEA-A700-DA31-3CD5-C27BBB9E9E57}"/>
          </ac:spMkLst>
        </pc:spChg>
        <pc:spChg chg="ord">
          <ac:chgData name="Eloise Watkin" userId="2e7082ac-17a0-4ce4-b571-cfb68d5e83f6" providerId="ADAL" clId="{F04054EA-2019-40D8-AFE7-6B1A730D72C6}" dt="2023-12-14T17:14:44.373" v="306" actId="13244"/>
          <ac:spMkLst>
            <pc:docMk/>
            <pc:sldMk cId="1152290755" sldId="1731"/>
            <ac:spMk id="14" creationId="{0A7B7040-2A81-927A-71EE-54DA99573FC4}"/>
          </ac:spMkLst>
        </pc:spChg>
        <pc:spChg chg="add del mod">
          <ac:chgData name="Eloise Watkin" userId="2e7082ac-17a0-4ce4-b571-cfb68d5e83f6" providerId="ADAL" clId="{F04054EA-2019-40D8-AFE7-6B1A730D72C6}" dt="2023-12-14T17:08:23.424" v="209" actId="478"/>
          <ac:spMkLst>
            <pc:docMk/>
            <pc:sldMk cId="1152290755" sldId="1731"/>
            <ac:spMk id="16" creationId="{3B028F72-9639-2C1D-3363-A9E85DB33FB1}"/>
          </ac:spMkLst>
        </pc:spChg>
        <pc:spChg chg="mod ord">
          <ac:chgData name="Eloise Watkin" userId="2e7082ac-17a0-4ce4-b571-cfb68d5e83f6" providerId="ADAL" clId="{F04054EA-2019-40D8-AFE7-6B1A730D72C6}" dt="2023-12-14T17:17:44.734" v="391" actId="20577"/>
          <ac:spMkLst>
            <pc:docMk/>
            <pc:sldMk cId="1152290755" sldId="1731"/>
            <ac:spMk id="17" creationId="{5F495449-5765-3D5C-4E2F-E24B4DA13B68}"/>
          </ac:spMkLst>
        </pc:spChg>
        <pc:spChg chg="add del mod">
          <ac:chgData name="Eloise Watkin" userId="2e7082ac-17a0-4ce4-b571-cfb68d5e83f6" providerId="ADAL" clId="{F04054EA-2019-40D8-AFE7-6B1A730D72C6}" dt="2023-12-14T17:08:31.716" v="213" actId="22"/>
          <ac:spMkLst>
            <pc:docMk/>
            <pc:sldMk cId="1152290755" sldId="1731"/>
            <ac:spMk id="19" creationId="{E903F59F-BE0F-0D18-2B02-544BD26FE219}"/>
          </ac:spMkLst>
        </pc:spChg>
        <pc:spChg chg="add mod ord">
          <ac:chgData name="Eloise Watkin" userId="2e7082ac-17a0-4ce4-b571-cfb68d5e83f6" providerId="ADAL" clId="{F04054EA-2019-40D8-AFE7-6B1A730D72C6}" dt="2023-12-14T17:29:18.020" v="1243"/>
          <ac:spMkLst>
            <pc:docMk/>
            <pc:sldMk cId="1152290755" sldId="1731"/>
            <ac:spMk id="23" creationId="{C4A04879-894E-E0B0-37D2-645F742737CF}"/>
          </ac:spMkLst>
        </pc:spChg>
        <pc:spChg chg="add mod ord">
          <ac:chgData name="Eloise Watkin" userId="2e7082ac-17a0-4ce4-b571-cfb68d5e83f6" providerId="ADAL" clId="{F04054EA-2019-40D8-AFE7-6B1A730D72C6}" dt="2023-12-14T17:29:18.042" v="1247"/>
          <ac:spMkLst>
            <pc:docMk/>
            <pc:sldMk cId="1152290755" sldId="1731"/>
            <ac:spMk id="25" creationId="{7E4A5819-6D3E-ACB3-3239-098DF6F7E500}"/>
          </ac:spMkLst>
        </pc:spChg>
        <pc:picChg chg="mod ord">
          <ac:chgData name="Eloise Watkin" userId="2e7082ac-17a0-4ce4-b571-cfb68d5e83f6" providerId="ADAL" clId="{F04054EA-2019-40D8-AFE7-6B1A730D72C6}" dt="2023-12-14T17:25:51.655" v="1017"/>
          <ac:picMkLst>
            <pc:docMk/>
            <pc:sldMk cId="1152290755" sldId="1731"/>
            <ac:picMk id="7" creationId="{A3969128-13F8-603E-ADFD-95A2FC6ABD7D}"/>
          </ac:picMkLst>
        </pc:picChg>
        <pc:picChg chg="mod ord">
          <ac:chgData name="Eloise Watkin" userId="2e7082ac-17a0-4ce4-b571-cfb68d5e83f6" providerId="ADAL" clId="{F04054EA-2019-40D8-AFE7-6B1A730D72C6}" dt="2023-12-14T17:26:11.134" v="1037"/>
          <ac:picMkLst>
            <pc:docMk/>
            <pc:sldMk cId="1152290755" sldId="1731"/>
            <ac:picMk id="15" creationId="{B0DF4C00-BD20-6E47-CF68-AC8363886472}"/>
          </ac:picMkLst>
        </pc:picChg>
        <pc:picChg chg="mod ord">
          <ac:chgData name="Eloise Watkin" userId="2e7082ac-17a0-4ce4-b571-cfb68d5e83f6" providerId="ADAL" clId="{F04054EA-2019-40D8-AFE7-6B1A730D72C6}" dt="2023-12-14T17:26:05.383" v="1027"/>
          <ac:picMkLst>
            <pc:docMk/>
            <pc:sldMk cId="1152290755" sldId="1731"/>
            <ac:picMk id="21" creationId="{106CE447-EFCB-F8A1-277E-B6DF4F7B3031}"/>
          </ac:picMkLst>
        </pc:picChg>
        <pc:picChg chg="mod ord">
          <ac:chgData name="Eloise Watkin" userId="2e7082ac-17a0-4ce4-b571-cfb68d5e83f6" providerId="ADAL" clId="{F04054EA-2019-40D8-AFE7-6B1A730D72C6}" dt="2023-12-14T17:26:18.028" v="1047"/>
          <ac:picMkLst>
            <pc:docMk/>
            <pc:sldMk cId="1152290755" sldId="1731"/>
            <ac:picMk id="22" creationId="{7F4814B5-0E87-F23D-8C47-8A7F05B18086}"/>
          </ac:picMkLst>
        </pc:picChg>
      </pc:sldChg>
    </pc:docChg>
  </pc:docChgLst>
  <pc:docChgLst>
    <pc:chgData name="Eloise Watkin" userId="2e7082ac-17a0-4ce4-b571-cfb68d5e83f6" providerId="ADAL" clId="{3EBB61E9-EDE6-4D2B-9C1C-3415AF368918}"/>
    <pc:docChg chg="undo custSel modSld replTag">
      <pc:chgData name="Eloise Watkin" userId="2e7082ac-17a0-4ce4-b571-cfb68d5e83f6" providerId="ADAL" clId="{3EBB61E9-EDE6-4D2B-9C1C-3415AF368918}" dt="2023-10-25T10:38:29.194" v="946"/>
      <pc:docMkLst>
        <pc:docMk/>
      </pc:docMkLst>
      <pc:sldChg chg="addSp delSp modSp mod">
        <pc:chgData name="Eloise Watkin" userId="2e7082ac-17a0-4ce4-b571-cfb68d5e83f6" providerId="ADAL" clId="{3EBB61E9-EDE6-4D2B-9C1C-3415AF368918}" dt="2023-10-25T10:38:29.194" v="946"/>
        <pc:sldMkLst>
          <pc:docMk/>
          <pc:sldMk cId="1152290755" sldId="1731"/>
        </pc:sldMkLst>
        <pc:spChg chg="add mod">
          <ac:chgData name="Eloise Watkin" userId="2e7082ac-17a0-4ce4-b571-cfb68d5e83f6" providerId="ADAL" clId="{3EBB61E9-EDE6-4D2B-9C1C-3415AF368918}" dt="2023-10-25T10:35:44.370" v="812" actId="20577"/>
          <ac:spMkLst>
            <pc:docMk/>
            <pc:sldMk cId="1152290755" sldId="1731"/>
            <ac:spMk id="3" creationId="{64A05068-A5EA-B98D-997E-8DBAA029015E}"/>
          </ac:spMkLst>
        </pc:spChg>
        <pc:spChg chg="mod">
          <ac:chgData name="Eloise Watkin" userId="2e7082ac-17a0-4ce4-b571-cfb68d5e83f6" providerId="ADAL" clId="{3EBB61E9-EDE6-4D2B-9C1C-3415AF368918}" dt="2023-10-25T10:38:29.194" v="946"/>
          <ac:spMkLst>
            <pc:docMk/>
            <pc:sldMk cId="1152290755" sldId="1731"/>
            <ac:spMk id="6" creationId="{02CE91E3-07B9-5CAA-7800-9ACFF551A1B9}"/>
          </ac:spMkLst>
        </pc:spChg>
        <pc:spChg chg="del">
          <ac:chgData name="Eloise Watkin" userId="2e7082ac-17a0-4ce4-b571-cfb68d5e83f6" providerId="ADAL" clId="{3EBB61E9-EDE6-4D2B-9C1C-3415AF368918}" dt="2023-10-24T16:16:02.900" v="80"/>
          <ac:spMkLst>
            <pc:docMk/>
            <pc:sldMk cId="1152290755" sldId="1731"/>
            <ac:spMk id="16" creationId="{84365DAA-9349-F07B-BC22-6C68DF99591D}"/>
          </ac:spMkLst>
        </pc:spChg>
        <pc:spChg chg="mod">
          <ac:chgData name="Eloise Watkin" userId="2e7082ac-17a0-4ce4-b571-cfb68d5e83f6" providerId="ADAL" clId="{3EBB61E9-EDE6-4D2B-9C1C-3415AF368918}" dt="2023-10-25T10:35:13.992" v="785" actId="20577"/>
          <ac:spMkLst>
            <pc:docMk/>
            <pc:sldMk cId="1152290755" sldId="1731"/>
            <ac:spMk id="17" creationId="{5F495449-5765-3D5C-4E2F-E24B4DA13B68}"/>
          </ac:spMkLst>
        </pc:spChg>
        <pc:picChg chg="mod">
          <ac:chgData name="Eloise Watkin" userId="2e7082ac-17a0-4ce4-b571-cfb68d5e83f6" providerId="ADAL" clId="{3EBB61E9-EDE6-4D2B-9C1C-3415AF368918}" dt="2023-10-25T10:36:16.502" v="906"/>
          <ac:picMkLst>
            <pc:docMk/>
            <pc:sldMk cId="1152290755" sldId="1731"/>
            <ac:picMk id="7" creationId="{A3969128-13F8-603E-ADFD-95A2FC6ABD7D}"/>
          </ac:picMkLst>
        </pc:picChg>
        <pc:picChg chg="mod">
          <ac:chgData name="Eloise Watkin" userId="2e7082ac-17a0-4ce4-b571-cfb68d5e83f6" providerId="ADAL" clId="{3EBB61E9-EDE6-4D2B-9C1C-3415AF368918}" dt="2023-10-25T10:36:16.502" v="910"/>
          <ac:picMkLst>
            <pc:docMk/>
            <pc:sldMk cId="1152290755" sldId="1731"/>
            <ac:picMk id="15" creationId="{B0DF4C00-BD20-6E47-CF68-AC8363886472}"/>
          </ac:picMkLst>
        </pc:picChg>
        <pc:picChg chg="mod">
          <ac:chgData name="Eloise Watkin" userId="2e7082ac-17a0-4ce4-b571-cfb68d5e83f6" providerId="ADAL" clId="{3EBB61E9-EDE6-4D2B-9C1C-3415AF368918}" dt="2023-10-25T10:36:16.502" v="908"/>
          <ac:picMkLst>
            <pc:docMk/>
            <pc:sldMk cId="1152290755" sldId="1731"/>
            <ac:picMk id="21" creationId="{106CE447-EFCB-F8A1-277E-B6DF4F7B3031}"/>
          </ac:picMkLst>
        </pc:picChg>
        <pc:picChg chg="mod">
          <ac:chgData name="Eloise Watkin" userId="2e7082ac-17a0-4ce4-b571-cfb68d5e83f6" providerId="ADAL" clId="{3EBB61E9-EDE6-4D2B-9C1C-3415AF368918}" dt="2023-10-25T10:36:16.518" v="912"/>
          <ac:picMkLst>
            <pc:docMk/>
            <pc:sldMk cId="1152290755" sldId="1731"/>
            <ac:picMk id="22" creationId="{7F4814B5-0E87-F23D-8C47-8A7F05B18086}"/>
          </ac:picMkLst>
        </pc:picChg>
      </pc:sldChg>
    </pc:docChg>
  </pc:docChgLst>
  <pc:docChgLst>
    <pc:chgData name="Jeremy White" userId="7e940af7-238f-463f-9fd2-5140574b54de" providerId="ADAL" clId="{026A9C3A-49DB-48F7-8E09-36446DF9DCCA}"/>
    <pc:docChg chg="custSel modSld replTag">
      <pc:chgData name="Jeremy White" userId="7e940af7-238f-463f-9fd2-5140574b54de" providerId="ADAL" clId="{026A9C3A-49DB-48F7-8E09-36446DF9DCCA}" dt="2023-12-19T15:11:50.082" v="161"/>
      <pc:docMkLst>
        <pc:docMk/>
      </pc:docMkLst>
      <pc:sldChg chg="modSp mod">
        <pc:chgData name="Jeremy White" userId="7e940af7-238f-463f-9fd2-5140574b54de" providerId="ADAL" clId="{026A9C3A-49DB-48F7-8E09-36446DF9DCCA}" dt="2023-12-19T15:11:50.082" v="161"/>
        <pc:sldMkLst>
          <pc:docMk/>
          <pc:sldMk cId="1152290755" sldId="1731"/>
        </pc:sldMkLst>
        <pc:spChg chg="mod">
          <ac:chgData name="Jeremy White" userId="7e940af7-238f-463f-9fd2-5140574b54de" providerId="ADAL" clId="{026A9C3A-49DB-48F7-8E09-36446DF9DCCA}" dt="2023-12-19T15:11:50.072" v="159"/>
          <ac:spMkLst>
            <pc:docMk/>
            <pc:sldMk cId="1152290755" sldId="1731"/>
            <ac:spMk id="6" creationId="{02CE91E3-07B9-5CAA-7800-9ACFF551A1B9}"/>
          </ac:spMkLst>
        </pc:spChg>
        <pc:spChg chg="mod">
          <ac:chgData name="Jeremy White" userId="7e940af7-238f-463f-9fd2-5140574b54de" providerId="ADAL" clId="{026A9C3A-49DB-48F7-8E09-36446DF9DCCA}" dt="2023-12-19T15:11:50.049" v="155"/>
          <ac:spMkLst>
            <pc:docMk/>
            <pc:sldMk cId="1152290755" sldId="1731"/>
            <ac:spMk id="9" creationId="{F6AB0C59-C4FD-BE72-6CF9-3DC205E07A82}"/>
          </ac:spMkLst>
        </pc:spChg>
        <pc:spChg chg="mod">
          <ac:chgData name="Jeremy White" userId="7e940af7-238f-463f-9fd2-5140574b54de" providerId="ADAL" clId="{026A9C3A-49DB-48F7-8E09-36446DF9DCCA}" dt="2023-12-19T15:11:50.062" v="157"/>
          <ac:spMkLst>
            <pc:docMk/>
            <pc:sldMk cId="1152290755" sldId="1731"/>
            <ac:spMk id="23" creationId="{C4A04879-894E-E0B0-37D2-645F742737CF}"/>
          </ac:spMkLst>
        </pc:spChg>
        <pc:spChg chg="mod">
          <ac:chgData name="Jeremy White" userId="7e940af7-238f-463f-9fd2-5140574b54de" providerId="ADAL" clId="{026A9C3A-49DB-48F7-8E09-36446DF9DCCA}" dt="2023-12-19T15:11:50.082" v="161"/>
          <ac:spMkLst>
            <pc:docMk/>
            <pc:sldMk cId="1152290755" sldId="1731"/>
            <ac:spMk id="25" creationId="{7E4A5819-6D3E-ACB3-3239-098DF6F7E500}"/>
          </ac:spMkLst>
        </pc:spChg>
        <pc:picChg chg="mod">
          <ac:chgData name="Jeremy White" userId="7e940af7-238f-463f-9fd2-5140574b54de" providerId="ADAL" clId="{026A9C3A-49DB-48F7-8E09-36446DF9DCCA}" dt="2023-12-19T15:11:49.928" v="147"/>
          <ac:picMkLst>
            <pc:docMk/>
            <pc:sldMk cId="1152290755" sldId="1731"/>
            <ac:picMk id="7" creationId="{A3969128-13F8-603E-ADFD-95A2FC6ABD7D}"/>
          </ac:picMkLst>
        </pc:picChg>
        <pc:picChg chg="mod">
          <ac:chgData name="Jeremy White" userId="7e940af7-238f-463f-9fd2-5140574b54de" providerId="ADAL" clId="{026A9C3A-49DB-48F7-8E09-36446DF9DCCA}" dt="2023-12-19T15:11:49.949" v="151"/>
          <ac:picMkLst>
            <pc:docMk/>
            <pc:sldMk cId="1152290755" sldId="1731"/>
            <ac:picMk id="15" creationId="{B0DF4C00-BD20-6E47-CF68-AC8363886472}"/>
          </ac:picMkLst>
        </pc:picChg>
        <pc:picChg chg="mod">
          <ac:chgData name="Jeremy White" userId="7e940af7-238f-463f-9fd2-5140574b54de" providerId="ADAL" clId="{026A9C3A-49DB-48F7-8E09-36446DF9DCCA}" dt="2023-12-19T15:11:49.939" v="149"/>
          <ac:picMkLst>
            <pc:docMk/>
            <pc:sldMk cId="1152290755" sldId="1731"/>
            <ac:picMk id="21" creationId="{106CE447-EFCB-F8A1-277E-B6DF4F7B3031}"/>
          </ac:picMkLst>
        </pc:picChg>
        <pc:picChg chg="mod">
          <ac:chgData name="Jeremy White" userId="7e940af7-238f-463f-9fd2-5140574b54de" providerId="ADAL" clId="{026A9C3A-49DB-48F7-8E09-36446DF9DCCA}" dt="2023-12-19T15:11:49.961" v="153"/>
          <ac:picMkLst>
            <pc:docMk/>
            <pc:sldMk cId="1152290755" sldId="1731"/>
            <ac:picMk id="22" creationId="{7F4814B5-0E87-F23D-8C47-8A7F05B180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F514C-99CA-EB4F-BCAE-9BB9C6625CE0}"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A8B03-A1F7-1846-B456-7752F32EFE38}" type="slidenum">
              <a:rPr lang="en-US" smtClean="0"/>
              <a:t>‹#›</a:t>
            </a:fld>
            <a:endParaRPr lang="en-US"/>
          </a:p>
        </p:txBody>
      </p:sp>
    </p:spTree>
    <p:extLst>
      <p:ext uri="{BB962C8B-B14F-4D97-AF65-F5344CB8AC3E}">
        <p14:creationId xmlns:p14="http://schemas.microsoft.com/office/powerpoint/2010/main" val="355194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FA8B03-A1F7-1846-B456-7752F32EFE38}" type="slidenum">
              <a:rPr lang="en-US" smtClean="0"/>
              <a:t>1</a:t>
            </a:fld>
            <a:endParaRPr lang="en-US"/>
          </a:p>
        </p:txBody>
      </p:sp>
    </p:spTree>
    <p:extLst>
      <p:ext uri="{BB962C8B-B14F-4D97-AF65-F5344CB8AC3E}">
        <p14:creationId xmlns:p14="http://schemas.microsoft.com/office/powerpoint/2010/main" val="251332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DECD-5385-626B-56A1-B083B7DE1E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9F4CD8F-30D2-45D5-7EC1-263F72F97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8D2851C-6847-0030-2AEE-08A3ADDCCACE}"/>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5" name="Footer Placeholder 4">
            <a:extLst>
              <a:ext uri="{FF2B5EF4-FFF2-40B4-BE49-F238E27FC236}">
                <a16:creationId xmlns:a16="http://schemas.microsoft.com/office/drawing/2014/main" id="{771E3E5A-793D-5281-29B4-651D4673EAE4}"/>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A5B7D39-4A41-EA58-5BCA-FCE7630CEAF6}"/>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403775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33D7-D1B9-2271-ABE3-04A70914FA7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0209EC-A90C-E932-EC59-0B58657E50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C81229-A565-36C1-AD4E-F5474E40B5C5}"/>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5" name="Footer Placeholder 4">
            <a:extLst>
              <a:ext uri="{FF2B5EF4-FFF2-40B4-BE49-F238E27FC236}">
                <a16:creationId xmlns:a16="http://schemas.microsoft.com/office/drawing/2014/main" id="{4630310E-8967-0FCC-9842-AE105DFD885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B6464ED-7F60-E182-CEEB-DB9B16A7F7BD}"/>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171233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038505-0BA7-28D5-EF67-CAC85310E1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D099D3-EF18-5AB8-F8B7-05C26CCDF36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E18237-1694-A824-AA79-71B5EE91CC7F}"/>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5" name="Footer Placeholder 4">
            <a:extLst>
              <a:ext uri="{FF2B5EF4-FFF2-40B4-BE49-F238E27FC236}">
                <a16:creationId xmlns:a16="http://schemas.microsoft.com/office/drawing/2014/main" id="{BE636491-2706-28F6-94C8-8D10D732C7F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56F80AF-F7C1-2F85-E8D4-DE2476DA092B}"/>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162634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rtlCol="0" anchor="b">
            <a:normAutofit/>
          </a:bodyPr>
          <a:lstStyle>
            <a:lvl1pPr algn="ctr">
              <a:lnSpc>
                <a:spcPct val="80000"/>
              </a:lnSpc>
              <a:defRPr sz="48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rtlCol="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rtlCol="0"/>
          <a:lstStyle/>
          <a:p>
            <a:pPr rtl="0"/>
            <a:fld id="{BA282B3E-4E3B-4D3F-AC29-B6E963F9C7A1}" type="slidenum">
              <a:rPr lang="en-GB" noProof="0" smtClean="0"/>
              <a:t>‹#›</a:t>
            </a:fld>
            <a:endParaRPr lang="en-GB" noProof="0"/>
          </a:p>
        </p:txBody>
      </p:sp>
      <p:sp>
        <p:nvSpPr>
          <p:cNvPr id="18" name="Rectangle 17">
            <a:extLst>
              <a:ext uri="{FF2B5EF4-FFF2-40B4-BE49-F238E27FC236}">
                <a16:creationId xmlns:a16="http://schemas.microsoft.com/office/drawing/2014/main" id="{B33ED610-C66B-4824-A437-94E15AA5FF81}"/>
              </a:ext>
            </a:extLst>
          </p:cNvPr>
          <p:cNvSpPr/>
          <p:nvPr userDrawn="1"/>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86716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9C9B2250-3DBA-4931-BA35-E001AF48DACB}"/>
              </a:ext>
            </a:extLst>
          </p:cNvPr>
          <p:cNvSpPr/>
          <p:nvPr/>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rtlCol="0" anchor="b">
            <a:normAutofit/>
          </a:bodyPr>
          <a:lstStyle>
            <a:lvl1pPr algn="ctr">
              <a:lnSpc>
                <a:spcPct val="80000"/>
              </a:lnSpc>
              <a:defRPr sz="48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rtlCol="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rtlCol="0"/>
          <a:lstStyle/>
          <a:p>
            <a:pPr rtl="0"/>
            <a:fld id="{BA282B3E-4E3B-4D3F-AC29-B6E963F9C7A1}" type="slidenum">
              <a:rPr lang="en-GB" noProof="0" smtClean="0"/>
              <a:t>‹#›</a:t>
            </a:fld>
            <a:endParaRPr lang="en-GB" noProof="0"/>
          </a:p>
        </p:txBody>
      </p:sp>
      <p:sp>
        <p:nvSpPr>
          <p:cNvPr id="5" name="Picture Placeholder 4">
            <a:extLst>
              <a:ext uri="{FF2B5EF4-FFF2-40B4-BE49-F238E27FC236}">
                <a16:creationId xmlns:a16="http://schemas.microsoft.com/office/drawing/2014/main" id="{8180DC9F-82D9-470B-A264-73E211A439DF}"/>
              </a:ext>
            </a:extLst>
          </p:cNvPr>
          <p:cNvSpPr>
            <a:spLocks noGrp="1"/>
          </p:cNvSpPr>
          <p:nvPr>
            <p:ph type="pic" sz="quarter" idx="12" hasCustomPrompt="1"/>
          </p:nvPr>
        </p:nvSpPr>
        <p:spPr>
          <a:xfrm>
            <a:off x="720000" y="720000"/>
            <a:ext cx="6818300" cy="5382000"/>
          </a:xfrm>
        </p:spPr>
        <p:txBody>
          <a:bodyPr rtlCol="0" anchor="ctr">
            <a:normAutofit/>
          </a:bodyPr>
          <a:lstStyle>
            <a:lvl1pPr marL="0" indent="0" algn="ctr">
              <a:buNone/>
              <a:defRPr sz="1800" i="1"/>
            </a:lvl1pPr>
          </a:lstStyle>
          <a:p>
            <a:pPr rtl="0"/>
            <a:r>
              <a:rPr lang="en-GB" noProof="0"/>
              <a:t>Insert Your Picture Here</a:t>
            </a:r>
          </a:p>
        </p:txBody>
      </p:sp>
    </p:spTree>
    <p:extLst>
      <p:ext uri="{BB962C8B-B14F-4D97-AF65-F5344CB8AC3E}">
        <p14:creationId xmlns:p14="http://schemas.microsoft.com/office/powerpoint/2010/main" val="4216024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p:txBody>
          <a:bodyPr rtlCol="0"/>
          <a:lstStyle>
            <a:lvl1pPr>
              <a:defRPr i="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0" name="Rectangle 9">
            <a:extLst>
              <a:ext uri="{FF2B5EF4-FFF2-40B4-BE49-F238E27FC236}">
                <a16:creationId xmlns:a16="http://schemas.microsoft.com/office/drawing/2014/main" id="{AD41F296-3DCB-4C9E-952C-F67314DAE035}"/>
              </a:ext>
            </a:extLst>
          </p:cNvPr>
          <p:cNvSpPr/>
          <p:nvPr userDrawn="1"/>
        </p:nvSpPr>
        <p:spPr>
          <a:xfrm>
            <a:off x="4386000" y="0"/>
            <a:ext cx="3420000" cy="72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11" name="Rectangle 10">
            <a:extLst>
              <a:ext uri="{FF2B5EF4-FFF2-40B4-BE49-F238E27FC236}">
                <a16:creationId xmlns:a16="http://schemas.microsoft.com/office/drawing/2014/main" id="{18D70D7B-44ED-404A-AE13-9736DF7B3B33}"/>
              </a:ext>
            </a:extLst>
          </p:cNvPr>
          <p:cNvSpPr/>
          <p:nvPr userDrawn="1"/>
        </p:nvSpPr>
        <p:spPr>
          <a:xfrm flipH="1">
            <a:off x="4026000" y="359999"/>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54B41035-2FD8-4902-B929-588169F22676}"/>
              </a:ext>
            </a:extLst>
          </p:cNvPr>
          <p:cNvSpPr/>
          <p:nvPr userDrawn="1"/>
        </p:nvSpPr>
        <p:spPr>
          <a:xfrm flipH="1">
            <a:off x="7806000" y="35999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05A932B8-FAA6-4A87-B8F7-68ED82F755E7}"/>
              </a:ext>
            </a:extLst>
          </p:cNvPr>
          <p:cNvSpPr/>
          <p:nvPr userDrawn="1"/>
        </p:nvSpPr>
        <p:spPr>
          <a:xfrm>
            <a:off x="4386000" y="6498000"/>
            <a:ext cx="3420000" cy="36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Tree>
    <p:extLst>
      <p:ext uri="{BB962C8B-B14F-4D97-AF65-F5344CB8AC3E}">
        <p14:creationId xmlns:p14="http://schemas.microsoft.com/office/powerpoint/2010/main" val="268897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57611CC6-4034-4273-B7B4-094F017E5B09}"/>
              </a:ext>
            </a:extLst>
          </p:cNvPr>
          <p:cNvSpPr/>
          <p:nvPr userDrawn="1"/>
        </p:nvSpPr>
        <p:spPr>
          <a:xfrm flipH="1">
            <a:off x="11473200" y="613800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8776250" y="894521"/>
            <a:ext cx="2577549" cy="1858617"/>
          </a:xfrm>
        </p:spPr>
        <p:txBody>
          <a:bodyPr rtlCol="0" anchor="b">
            <a:normAutofit/>
          </a:bodyPr>
          <a:lstStyle>
            <a:lvl1pPr algn="ctr">
              <a:defRPr sz="3200" i="0">
                <a:solidFill>
                  <a:schemeClr val="tx1">
                    <a:lumMod val="85000"/>
                    <a:lumOff val="1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a:xfrm>
            <a:off x="8776252" y="3856383"/>
            <a:ext cx="2577548" cy="2107095"/>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3" name="Freeform: Shape 12">
            <a:extLst>
              <a:ext uri="{FF2B5EF4-FFF2-40B4-BE49-F238E27FC236}">
                <a16:creationId xmlns:a16="http://schemas.microsoft.com/office/drawing/2014/main" id="{29751C31-CBB5-46BC-BEF2-9804C8527D67}"/>
              </a:ext>
            </a:extLst>
          </p:cNvPr>
          <p:cNvSpPr/>
          <p:nvPr userDrawn="1"/>
        </p:nvSpPr>
        <p:spPr>
          <a:xfrm>
            <a:off x="8584635" y="713698"/>
            <a:ext cx="2879560" cy="5418000"/>
          </a:xfrm>
          <a:custGeom>
            <a:avLst/>
            <a:gdLst>
              <a:gd name="connsiteX0" fmla="*/ 0 w 2879560"/>
              <a:gd name="connsiteY0" fmla="*/ 0 h 5418000"/>
              <a:gd name="connsiteX1" fmla="*/ 179215 w 2879560"/>
              <a:gd name="connsiteY1" fmla="*/ 0 h 5418000"/>
              <a:gd name="connsiteX2" fmla="*/ 179215 w 2879560"/>
              <a:gd name="connsiteY2" fmla="*/ 366302 h 5418000"/>
              <a:gd name="connsiteX3" fmla="*/ 2700346 w 2879560"/>
              <a:gd name="connsiteY3" fmla="*/ 366302 h 5418000"/>
              <a:gd name="connsiteX4" fmla="*/ 2700346 w 2879560"/>
              <a:gd name="connsiteY4" fmla="*/ 0 h 5418000"/>
              <a:gd name="connsiteX5" fmla="*/ 2879560 w 2879560"/>
              <a:gd name="connsiteY5" fmla="*/ 0 h 5418000"/>
              <a:gd name="connsiteX6" fmla="*/ 2879560 w 2879560"/>
              <a:gd name="connsiteY6" fmla="*/ 5418000 h 5418000"/>
              <a:gd name="connsiteX7" fmla="*/ 0 w 2879560"/>
              <a:gd name="connsiteY7" fmla="*/ 5418000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8" fmla="*/ 2791786 w 2879560"/>
              <a:gd name="connsiteY8" fmla="*/ 457742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 name="connsiteX6" fmla="*/ 179215 w 2879560"/>
              <a:gd name="connsiteY6"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60" h="5418000">
                <a:moveTo>
                  <a:pt x="2700346" y="0"/>
                </a:moveTo>
                <a:lnTo>
                  <a:pt x="2879560" y="0"/>
                </a:lnTo>
                <a:lnTo>
                  <a:pt x="2879560" y="5418000"/>
                </a:lnTo>
                <a:lnTo>
                  <a:pt x="0" y="5418000"/>
                </a:lnTo>
                <a:lnTo>
                  <a:pt x="0" y="0"/>
                </a:lnTo>
                <a:lnTo>
                  <a:pt x="179215" y="0"/>
                </a:lnTo>
              </a:path>
            </a:pathLst>
          </a:custGeom>
          <a:noFill/>
          <a:ln>
            <a:solidFill>
              <a:schemeClr val="accent6"/>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8918534" y="0"/>
            <a:ext cx="2211762"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720000" y="720000"/>
            <a:ext cx="7498800" cy="5382000"/>
          </a:xfrm>
        </p:spPr>
        <p:txBody>
          <a:bodyPr rtlCol="0" anchor="ctr"/>
          <a:lstStyle>
            <a:lvl1pPr marL="0" indent="0" algn="ctr">
              <a:buNone/>
              <a:defRPr i="1"/>
            </a:lvl1pPr>
          </a:lstStyle>
          <a:p>
            <a:pPr rtl="0"/>
            <a:r>
              <a:rPr lang="en-GB" noProof="0"/>
              <a:t>Insert Your Picture Here</a:t>
            </a:r>
          </a:p>
        </p:txBody>
      </p:sp>
    </p:spTree>
    <p:extLst>
      <p:ext uri="{BB962C8B-B14F-4D97-AF65-F5344CB8AC3E}">
        <p14:creationId xmlns:p14="http://schemas.microsoft.com/office/powerpoint/2010/main" val="261274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1080000" y="0"/>
            <a:ext cx="2520000" cy="230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391F11B5-8838-43F4-B445-480FB80FCC73}"/>
              </a:ext>
            </a:extLst>
          </p:cNvPr>
          <p:cNvSpPr/>
          <p:nvPr userDrawn="1"/>
        </p:nvSpPr>
        <p:spPr>
          <a:xfrm>
            <a:off x="1080000" y="5760000"/>
            <a:ext cx="2520000" cy="109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1172817" y="213691"/>
            <a:ext cx="2279373" cy="1858617"/>
          </a:xfrm>
        </p:spPr>
        <p:txBody>
          <a:bodyPr rtlCol="0" anchor="b">
            <a:normAutofit/>
          </a:bodyPr>
          <a:lstStyle>
            <a:lvl1pPr algn="ctr">
              <a:defRPr sz="3200" i="0">
                <a:solidFill>
                  <a:schemeClr val="bg1"/>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1080000" y="2304000"/>
            <a:ext cx="2520000" cy="3454357"/>
          </a:xfrm>
        </p:spPr>
        <p:txBody>
          <a:bodyPr rtlCol="0" anchor="ctr"/>
          <a:lstStyle>
            <a:lvl1pPr marL="0" indent="0" algn="ctr">
              <a:buNone/>
              <a:defRPr i="1">
                <a:solidFill>
                  <a:schemeClr val="bg1"/>
                </a:solidFill>
              </a:defRPr>
            </a:lvl1pPr>
          </a:lstStyle>
          <a:p>
            <a:pPr rtl="0"/>
            <a:r>
              <a:rPr lang="en-GB" noProof="0"/>
              <a:t>Insert Your Picture Here</a:t>
            </a:r>
          </a:p>
        </p:txBody>
      </p:sp>
      <p:sp>
        <p:nvSpPr>
          <p:cNvPr id="6" name="Text Placeholder 5">
            <a:extLst>
              <a:ext uri="{FF2B5EF4-FFF2-40B4-BE49-F238E27FC236}">
                <a16:creationId xmlns:a16="http://schemas.microsoft.com/office/drawing/2014/main" id="{0CE2A558-A752-4F84-96CD-9C73D34C3EB7}"/>
              </a:ext>
            </a:extLst>
          </p:cNvPr>
          <p:cNvSpPr>
            <a:spLocks noGrp="1"/>
          </p:cNvSpPr>
          <p:nvPr>
            <p:ph type="body" sz="quarter" idx="13" hasCustomPrompt="1"/>
          </p:nvPr>
        </p:nvSpPr>
        <p:spPr>
          <a:xfrm>
            <a:off x="4373563" y="2674144"/>
            <a:ext cx="6529387" cy="1509713"/>
          </a:xfrm>
        </p:spPr>
        <p:txBody>
          <a:bodyPr rtlCol="0" anchor="ct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en-GB" noProof="0"/>
              <a:t>Write something memorable…</a:t>
            </a:r>
          </a:p>
        </p:txBody>
      </p:sp>
      <p:sp>
        <p:nvSpPr>
          <p:cNvPr id="16" name="Rectangle 15">
            <a:extLst>
              <a:ext uri="{FF2B5EF4-FFF2-40B4-BE49-F238E27FC236}">
                <a16:creationId xmlns:a16="http://schemas.microsoft.com/office/drawing/2014/main" id="{B71E4597-9A31-4A37-A907-D3F61EB7F82E}"/>
              </a:ext>
            </a:extLst>
          </p:cNvPr>
          <p:cNvSpPr/>
          <p:nvPr userDrawn="1"/>
        </p:nvSpPr>
        <p:spPr>
          <a:xfrm flipH="1">
            <a:off x="10768500" y="539530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Freeform: Shape 20">
            <a:extLst>
              <a:ext uri="{FF2B5EF4-FFF2-40B4-BE49-F238E27FC236}">
                <a16:creationId xmlns:a16="http://schemas.microsoft.com/office/drawing/2014/main" id="{BC246D3C-862F-4C73-8928-347E381A9763}"/>
              </a:ext>
            </a:extLst>
          </p:cNvPr>
          <p:cNvSpPr/>
          <p:nvPr userDrawn="1"/>
        </p:nvSpPr>
        <p:spPr>
          <a:xfrm>
            <a:off x="704386" y="713698"/>
            <a:ext cx="10767616" cy="5418000"/>
          </a:xfrm>
          <a:custGeom>
            <a:avLst/>
            <a:gdLst>
              <a:gd name="connsiteX0" fmla="*/ 0 w 10783231"/>
              <a:gd name="connsiteY0" fmla="*/ 0 h 5418000"/>
              <a:gd name="connsiteX1" fmla="*/ 97696 w 10783231"/>
              <a:gd name="connsiteY1" fmla="*/ 0 h 5418000"/>
              <a:gd name="connsiteX2" fmla="*/ 97696 w 10783231"/>
              <a:gd name="connsiteY2" fmla="*/ 1578240 h 5418000"/>
              <a:gd name="connsiteX3" fmla="*/ 3148264 w 10783231"/>
              <a:gd name="connsiteY3" fmla="*/ 1578240 h 5418000"/>
              <a:gd name="connsiteX4" fmla="*/ 3148264 w 10783231"/>
              <a:gd name="connsiteY4" fmla="*/ 0 h 5418000"/>
              <a:gd name="connsiteX5" fmla="*/ 10783231 w 10783231"/>
              <a:gd name="connsiteY5" fmla="*/ 0 h 5418000"/>
              <a:gd name="connsiteX6" fmla="*/ 10783231 w 10783231"/>
              <a:gd name="connsiteY6" fmla="*/ 5418000 h 5418000"/>
              <a:gd name="connsiteX7" fmla="*/ 0 w 10783231"/>
              <a:gd name="connsiteY7" fmla="*/ 541800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8" fmla="*/ 3239704 w 10783231"/>
              <a:gd name="connsiteY8" fmla="*/ 166968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6" fmla="*/ 97696 w 10783231"/>
              <a:gd name="connsiteY6"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231" h="5418000">
                <a:moveTo>
                  <a:pt x="3148264" y="0"/>
                </a:moveTo>
                <a:lnTo>
                  <a:pt x="10783231" y="0"/>
                </a:lnTo>
                <a:lnTo>
                  <a:pt x="10783231" y="5418000"/>
                </a:lnTo>
                <a:lnTo>
                  <a:pt x="0" y="5418000"/>
                </a:lnTo>
                <a:lnTo>
                  <a:pt x="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74131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Picture Placeholder 18">
            <a:extLst>
              <a:ext uri="{FF2B5EF4-FFF2-40B4-BE49-F238E27FC236}">
                <a16:creationId xmlns:a16="http://schemas.microsoft.com/office/drawing/2014/main" id="{99A351EC-2A75-45E3-AAA9-061FE77125E4}"/>
              </a:ext>
            </a:extLst>
          </p:cNvPr>
          <p:cNvSpPr>
            <a:spLocks noGrp="1"/>
          </p:cNvSpPr>
          <p:nvPr>
            <p:ph type="pic" sz="quarter" idx="12" hasCustomPrompt="1"/>
          </p:nvPr>
        </p:nvSpPr>
        <p:spPr>
          <a:xfrm>
            <a:off x="720000" y="720000"/>
            <a:ext cx="10753200" cy="5382000"/>
          </a:xfrm>
          <a:custGeom>
            <a:avLst/>
            <a:gdLst>
              <a:gd name="connsiteX0" fmla="*/ 7752000 w 10753200"/>
              <a:gd name="connsiteY0" fmla="*/ 0 h 5382000"/>
              <a:gd name="connsiteX1" fmla="*/ 10753200 w 10753200"/>
              <a:gd name="connsiteY1" fmla="*/ 0 h 5382000"/>
              <a:gd name="connsiteX2" fmla="*/ 10753200 w 10753200"/>
              <a:gd name="connsiteY2" fmla="*/ 5382000 h 5382000"/>
              <a:gd name="connsiteX3" fmla="*/ 7752000 w 10753200"/>
              <a:gd name="connsiteY3" fmla="*/ 5382000 h 5382000"/>
              <a:gd name="connsiteX4" fmla="*/ 0 w 10753200"/>
              <a:gd name="connsiteY4" fmla="*/ 0 h 5382000"/>
              <a:gd name="connsiteX5" fmla="*/ 3000000 w 10753200"/>
              <a:gd name="connsiteY5" fmla="*/ 0 h 5382000"/>
              <a:gd name="connsiteX6" fmla="*/ 3000000 w 10753200"/>
              <a:gd name="connsiteY6" fmla="*/ 5382000 h 5382000"/>
              <a:gd name="connsiteX7" fmla="*/ 0 w 10753200"/>
              <a:gd name="connsiteY7" fmla="*/ 538200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200" h="5382000">
                <a:moveTo>
                  <a:pt x="7752000" y="0"/>
                </a:moveTo>
                <a:lnTo>
                  <a:pt x="10753200" y="0"/>
                </a:lnTo>
                <a:lnTo>
                  <a:pt x="10753200" y="5382000"/>
                </a:lnTo>
                <a:lnTo>
                  <a:pt x="7752000" y="5382000"/>
                </a:lnTo>
                <a:close/>
                <a:moveTo>
                  <a:pt x="0" y="0"/>
                </a:moveTo>
                <a:lnTo>
                  <a:pt x="3000000" y="0"/>
                </a:lnTo>
                <a:lnTo>
                  <a:pt x="3000000" y="5382000"/>
                </a:lnTo>
                <a:lnTo>
                  <a:pt x="0" y="5382000"/>
                </a:lnTo>
                <a:close/>
              </a:path>
            </a:pathLst>
          </a:custGeom>
        </p:spPr>
        <p:txBody>
          <a:bodyPr wrap="square" lIns="360000" rtlCol="0" anchor="ctr">
            <a:noAutofit/>
          </a:bodyPr>
          <a:lstStyle>
            <a:lvl1pPr marL="0" indent="0" algn="l">
              <a:buNone/>
              <a:defRPr sz="1800" i="1"/>
            </a:lvl1pPr>
          </a:lstStyle>
          <a:p>
            <a:pPr rtl="0"/>
            <a:r>
              <a:rPr lang="en-GB" noProof="0"/>
              <a:t>Insert Your Picture Here</a:t>
            </a:r>
          </a:p>
        </p:txBody>
      </p:sp>
      <p:sp>
        <p:nvSpPr>
          <p:cNvPr id="12" name="Rectangle 11">
            <a:extLst>
              <a:ext uri="{FF2B5EF4-FFF2-40B4-BE49-F238E27FC236}">
                <a16:creationId xmlns:a16="http://schemas.microsoft.com/office/drawing/2014/main" id="{623677EC-F535-460C-B8F2-2DE379673467}"/>
              </a:ext>
            </a:extLst>
          </p:cNvPr>
          <p:cNvSpPr/>
          <p:nvPr/>
        </p:nvSpPr>
        <p:spPr>
          <a:xfrm>
            <a:off x="3720000" y="359999"/>
            <a:ext cx="47520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33C0D9D9-BD9E-4496-B006-48F8564772EA}"/>
              </a:ext>
            </a:extLst>
          </p:cNvPr>
          <p:cNvSpPr/>
          <p:nvPr/>
        </p:nvSpPr>
        <p:spPr>
          <a:xfrm>
            <a:off x="4080000" y="711624"/>
            <a:ext cx="4032000"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27B97580-930D-4D78-B1CF-B3362065422C}"/>
              </a:ext>
            </a:extLst>
          </p:cNvPr>
          <p:cNvSpPr/>
          <p:nvPr/>
        </p:nvSpPr>
        <p:spPr>
          <a:xfrm flipH="1">
            <a:off x="11475311" y="360000"/>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9C9B2250-3DBA-4931-BA35-E001AF48DACB}"/>
              </a:ext>
            </a:extLst>
          </p:cNvPr>
          <p:cNvSpPr/>
          <p:nvPr/>
        </p:nvSpPr>
        <p:spPr>
          <a:xfrm>
            <a:off x="5735688" y="577800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4512000" y="924339"/>
            <a:ext cx="3168000" cy="3505580"/>
          </a:xfrm>
        </p:spPr>
        <p:txBody>
          <a:bodyPr lIns="0" tIns="0" rIns="0" bIns="0" rtlCol="0" anchor="b">
            <a:normAutofit/>
          </a:bodyPr>
          <a:lstStyle>
            <a:lvl1pPr algn="ctr">
              <a:lnSpc>
                <a:spcPct val="80000"/>
              </a:lnSpc>
              <a:defRPr sz="4000" i="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4512000" y="5166704"/>
            <a:ext cx="3168000" cy="766957"/>
          </a:xfrm>
        </p:spPr>
        <p:txBody>
          <a:bodyPr lIns="0" tIns="0" rIns="0" bIns="0" rtlCol="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rtlCol="0"/>
          <a:lstStyle/>
          <a:p>
            <a:pPr rtl="0"/>
            <a:fld id="{BA282B3E-4E3B-4D3F-AC29-B6E963F9C7A1}" type="slidenum">
              <a:rPr lang="en-GB" noProof="0" smtClean="0"/>
              <a:t>‹#›</a:t>
            </a:fld>
            <a:endParaRPr lang="en-GB" noProof="0"/>
          </a:p>
        </p:txBody>
      </p:sp>
    </p:spTree>
    <p:extLst>
      <p:ext uri="{BB962C8B-B14F-4D97-AF65-F5344CB8AC3E}">
        <p14:creationId xmlns:p14="http://schemas.microsoft.com/office/powerpoint/2010/main" val="3583010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9B8-590B-4709-B45D-CCE1274F1218}"/>
              </a:ext>
            </a:extLst>
          </p:cNvPr>
          <p:cNvSpPr>
            <a:spLocks noGrp="1"/>
          </p:cNvSpPr>
          <p:nvPr>
            <p:ph type="title"/>
          </p:nvPr>
        </p:nvSpPr>
        <p:spPr>
          <a:xfrm>
            <a:off x="831850" y="985838"/>
            <a:ext cx="10515600" cy="2852737"/>
          </a:xfrm>
        </p:spPr>
        <p:txBody>
          <a:bodyPr rtlCol="0" anchor="b"/>
          <a:lstStyle>
            <a:lvl1pPr>
              <a:defRPr sz="6000"/>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CF7C8399-AFEE-4A79-9D20-853B44756384}"/>
              </a:ext>
            </a:extLst>
          </p:cNvPr>
          <p:cNvSpPr>
            <a:spLocks noGrp="1"/>
          </p:cNvSpPr>
          <p:nvPr>
            <p:ph type="body" idx="1"/>
          </p:nvPr>
        </p:nvSpPr>
        <p:spPr>
          <a:xfrm>
            <a:off x="831850" y="4005263"/>
            <a:ext cx="10515600" cy="1500187"/>
          </a:xfrm>
        </p:spPr>
        <p:txBody>
          <a:bodyPr rtlCol="0"/>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Edit Master text styles</a:t>
            </a:r>
          </a:p>
        </p:txBody>
      </p:sp>
      <p:sp>
        <p:nvSpPr>
          <p:cNvPr id="7" name="Footer Placeholder 6">
            <a:extLst>
              <a:ext uri="{FF2B5EF4-FFF2-40B4-BE49-F238E27FC236}">
                <a16:creationId xmlns:a16="http://schemas.microsoft.com/office/drawing/2014/main" id="{29960140-2A2E-4503-8278-0345FDE3198B}"/>
              </a:ext>
            </a:extLst>
          </p:cNvPr>
          <p:cNvSpPr>
            <a:spLocks noGrp="1"/>
          </p:cNvSpPr>
          <p:nvPr>
            <p:ph type="ftr" sz="quarter" idx="10"/>
          </p:nvPr>
        </p:nvSpPr>
        <p:spPr/>
        <p:txBody>
          <a:bodyPr rtlCol="0"/>
          <a:lstStyle/>
          <a:p>
            <a:pPr rtl="0"/>
            <a:endParaRPr lang="en-GB" noProof="0"/>
          </a:p>
        </p:txBody>
      </p:sp>
      <p:sp>
        <p:nvSpPr>
          <p:cNvPr id="8" name="Slide Number Placeholder 7">
            <a:extLst>
              <a:ext uri="{FF2B5EF4-FFF2-40B4-BE49-F238E27FC236}">
                <a16:creationId xmlns:a16="http://schemas.microsoft.com/office/drawing/2014/main" id="{C5D2181E-D15A-4350-A32F-D47DCEDEF432}"/>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9" name="Rectangle 8">
            <a:extLst>
              <a:ext uri="{FF2B5EF4-FFF2-40B4-BE49-F238E27FC236}">
                <a16:creationId xmlns:a16="http://schemas.microsoft.com/office/drawing/2014/main" id="{637DDFAA-3A73-4B3E-B81D-B1D2C1818390}"/>
              </a:ext>
            </a:extLst>
          </p:cNvPr>
          <p:cNvSpPr/>
          <p:nvPr userDrawn="1"/>
        </p:nvSpPr>
        <p:spPr>
          <a:xfrm>
            <a:off x="5735687" y="5778000"/>
            <a:ext cx="720625"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909C2B09-A978-456B-A8F2-C766DA7A81D8}"/>
              </a:ext>
            </a:extLst>
          </p:cNvPr>
          <p:cNvSpPr/>
          <p:nvPr userDrawn="1"/>
        </p:nvSpPr>
        <p:spPr>
          <a:xfrm>
            <a:off x="5735688" y="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89304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E81-20CC-4C8C-BB1D-A38B4DAD5AE1}"/>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EE07CDCC-7A8F-411F-AD9C-3B24B05832F9}"/>
              </a:ext>
            </a:extLst>
          </p:cNvPr>
          <p:cNvSpPr>
            <a:spLocks noGrp="1"/>
          </p:cNvSpPr>
          <p:nvPr>
            <p:ph sz="half" idx="1"/>
          </p:nvPr>
        </p:nvSpPr>
        <p:spPr>
          <a:xfrm>
            <a:off x="838200" y="1825625"/>
            <a:ext cx="5181600" cy="435133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E3533D20-35D1-490A-BD78-47D062FBEC60}"/>
              </a:ext>
            </a:extLst>
          </p:cNvPr>
          <p:cNvSpPr>
            <a:spLocks noGrp="1"/>
          </p:cNvSpPr>
          <p:nvPr>
            <p:ph sz="half" idx="2"/>
          </p:nvPr>
        </p:nvSpPr>
        <p:spPr>
          <a:xfrm>
            <a:off x="6172200" y="1825625"/>
            <a:ext cx="5181600" cy="435133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416B6B5F-82CD-40A1-8FD6-717BF4D105F2}"/>
              </a:ext>
            </a:extLst>
          </p:cNvPr>
          <p:cNvSpPr>
            <a:spLocks noGrp="1"/>
          </p:cNvSpPr>
          <p:nvPr>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42A430C2-A8FB-4210-A7D3-AB7A97B87D48}"/>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Tree>
    <p:extLst>
      <p:ext uri="{BB962C8B-B14F-4D97-AF65-F5344CB8AC3E}">
        <p14:creationId xmlns:p14="http://schemas.microsoft.com/office/powerpoint/2010/main" val="149495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597C-DF63-803E-F8DD-0107236477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8F0AF8-E967-D7DE-3C92-B53B03E94E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5FB267-3DC7-FB03-6B78-A9A51C77A276}"/>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5" name="Footer Placeholder 4">
            <a:extLst>
              <a:ext uri="{FF2B5EF4-FFF2-40B4-BE49-F238E27FC236}">
                <a16:creationId xmlns:a16="http://schemas.microsoft.com/office/drawing/2014/main" id="{2D04A855-AA49-7C87-DDE9-E137B08E967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C22FB5F-6BD1-6B90-1C0C-6881C652D206}"/>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15076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0D959E-3051-49C8-AC81-F2B64A84FFA5}"/>
              </a:ext>
            </a:extLst>
          </p:cNvPr>
          <p:cNvSpPr>
            <a:spLocks noGrp="1"/>
          </p:cNvSpPr>
          <p:nvPr>
            <p:ph type="body" idx="1"/>
          </p:nvPr>
        </p:nvSpPr>
        <p:spPr>
          <a:xfrm>
            <a:off x="839788" y="1737873"/>
            <a:ext cx="5157787" cy="767201"/>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Edit Master text styles</a:t>
            </a:r>
          </a:p>
        </p:txBody>
      </p:sp>
      <p:sp>
        <p:nvSpPr>
          <p:cNvPr id="4" name="Content Placeholder 3">
            <a:extLst>
              <a:ext uri="{FF2B5EF4-FFF2-40B4-BE49-F238E27FC236}">
                <a16:creationId xmlns:a16="http://schemas.microsoft.com/office/drawing/2014/main" id="{EE9537F1-D747-4E81-81B9-B5716EA59D1C}"/>
              </a:ext>
            </a:extLst>
          </p:cNvPr>
          <p:cNvSpPr>
            <a:spLocks noGrp="1"/>
          </p:cNvSpPr>
          <p:nvPr>
            <p:ph sz="half" idx="2"/>
          </p:nvPr>
        </p:nvSpPr>
        <p:spPr>
          <a:xfrm>
            <a:off x="839788" y="2505075"/>
            <a:ext cx="5157787" cy="368458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2C944379-270F-4361-94CB-AD13F914E9ED}"/>
              </a:ext>
            </a:extLst>
          </p:cNvPr>
          <p:cNvSpPr>
            <a:spLocks noGrp="1"/>
          </p:cNvSpPr>
          <p:nvPr>
            <p:ph type="body" sz="quarter" idx="3"/>
          </p:nvPr>
        </p:nvSpPr>
        <p:spPr>
          <a:xfrm>
            <a:off x="6172200" y="1737873"/>
            <a:ext cx="5183188" cy="767201"/>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Edit Master text styles</a:t>
            </a:r>
          </a:p>
        </p:txBody>
      </p:sp>
      <p:sp>
        <p:nvSpPr>
          <p:cNvPr id="6" name="Content Placeholder 5">
            <a:extLst>
              <a:ext uri="{FF2B5EF4-FFF2-40B4-BE49-F238E27FC236}">
                <a16:creationId xmlns:a16="http://schemas.microsoft.com/office/drawing/2014/main" id="{DD0ECA14-4888-4C66-A15F-6B781D074159}"/>
              </a:ext>
            </a:extLst>
          </p:cNvPr>
          <p:cNvSpPr>
            <a:spLocks noGrp="1"/>
          </p:cNvSpPr>
          <p:nvPr>
            <p:ph sz="quarter" idx="4"/>
          </p:nvPr>
        </p:nvSpPr>
        <p:spPr>
          <a:xfrm>
            <a:off x="6172200" y="2505075"/>
            <a:ext cx="5183188" cy="3684588"/>
          </a:xfrm>
        </p:spPr>
        <p:txBody>
          <a:bodyPr rtlCol="0"/>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0623264-E0F5-4AB3-B974-14E2E3B66D0F}"/>
              </a:ext>
            </a:extLst>
          </p:cNvPr>
          <p:cNvSpPr>
            <a:spLocks noGrp="1"/>
          </p:cNvSpPr>
          <p:nvPr>
            <p:ph type="ftr" sz="quarter" idx="10"/>
          </p:nvPr>
        </p:nvSpPr>
        <p:spPr/>
        <p:txBody>
          <a:bodyPr rtlCol="0"/>
          <a:lstStyle/>
          <a:p>
            <a:pPr rtl="0"/>
            <a:endParaRPr lang="en-GB" noProof="0"/>
          </a:p>
        </p:txBody>
      </p:sp>
      <p:sp>
        <p:nvSpPr>
          <p:cNvPr id="11" name="Slide Number Placeholder 10">
            <a:extLst>
              <a:ext uri="{FF2B5EF4-FFF2-40B4-BE49-F238E27FC236}">
                <a16:creationId xmlns:a16="http://schemas.microsoft.com/office/drawing/2014/main" id="{70C66A2F-89F8-40C6-8391-D53AEF0DF72D}"/>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2" name="Title 11">
            <a:extLst>
              <a:ext uri="{FF2B5EF4-FFF2-40B4-BE49-F238E27FC236}">
                <a16:creationId xmlns:a16="http://schemas.microsoft.com/office/drawing/2014/main" id="{71072358-6CE0-4D6C-9CE9-35BFA6D1C835}"/>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2228101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rtlCol="0" anchor="b"/>
          <a:lstStyle>
            <a:lvl1pPr algn="ctr">
              <a:defRPr i="0">
                <a:solidFill>
                  <a:schemeClr val="bg1"/>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GB" noProof="0"/>
          </a:p>
        </p:txBody>
      </p:sp>
    </p:spTree>
    <p:extLst>
      <p:ext uri="{BB962C8B-B14F-4D97-AF65-F5344CB8AC3E}">
        <p14:creationId xmlns:p14="http://schemas.microsoft.com/office/powerpoint/2010/main" val="195224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Top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rtlCol="0" anchor="b"/>
          <a:lstStyle>
            <a:lvl1pPr algn="ctr">
              <a:defRPr i="0">
                <a:solidFill>
                  <a:schemeClr val="bg1"/>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GB" noProof="0"/>
          </a:p>
        </p:txBody>
      </p:sp>
    </p:spTree>
    <p:extLst>
      <p:ext uri="{BB962C8B-B14F-4D97-AF65-F5344CB8AC3E}">
        <p14:creationId xmlns:p14="http://schemas.microsoft.com/office/powerpoint/2010/main" val="2808563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rtlCol="0" anchor="b"/>
          <a:lstStyle>
            <a:lvl1pPr algn="ctr">
              <a:defRPr i="0">
                <a:solidFill>
                  <a:schemeClr val="accent3">
                    <a:lumMod val="7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332241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Right Light">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36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7108590" y="2453081"/>
            <a:ext cx="4015409" cy="1330688"/>
          </a:xfrm>
        </p:spPr>
        <p:txBody>
          <a:bodyPr rtlCol="0" anchor="b"/>
          <a:lstStyle>
            <a:lvl1pPr algn="ctr">
              <a:defRPr i="0">
                <a:solidFill>
                  <a:schemeClr val="accent3">
                    <a:lumMod val="7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471998" y="2385000"/>
            <a:ext cx="720001"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5400000" flipH="1">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Rectangle 11">
            <a:extLst>
              <a:ext uri="{FF2B5EF4-FFF2-40B4-BE49-F238E27FC236}">
                <a16:creationId xmlns:a16="http://schemas.microsoft.com/office/drawing/2014/main" id="{41CF587A-B161-455A-8783-631E82DF3D52}"/>
              </a:ext>
            </a:extLst>
          </p:cNvPr>
          <p:cNvSpPr/>
          <p:nvPr userDrawn="1"/>
        </p:nvSpPr>
        <p:spPr>
          <a:xfrm flipH="1">
            <a:off x="11125201" y="720000"/>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044697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Dark">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rtlCol="0" anchor="b"/>
          <a:lstStyle>
            <a:lvl1pPr algn="ctr">
              <a:defRPr i="0">
                <a:solidFill>
                  <a:schemeClr val="bg1"/>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190734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Tree>
    <p:extLst>
      <p:ext uri="{BB962C8B-B14F-4D97-AF65-F5344CB8AC3E}">
        <p14:creationId xmlns:p14="http://schemas.microsoft.com/office/powerpoint/2010/main" val="55623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with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
        <p:nvSpPr>
          <p:cNvPr id="8" name="Rectangle 7">
            <a:extLst>
              <a:ext uri="{FF2B5EF4-FFF2-40B4-BE49-F238E27FC236}">
                <a16:creationId xmlns:a16="http://schemas.microsoft.com/office/drawing/2014/main" id="{582268F6-10A6-447E-9928-37CC0D5A4B0A}"/>
              </a:ext>
            </a:extLst>
          </p:cNvPr>
          <p:cNvSpPr/>
          <p:nvPr userDrawn="1"/>
        </p:nvSpPr>
        <p:spPr>
          <a:xfrm>
            <a:off x="720000" y="720000"/>
            <a:ext cx="10753200" cy="5382000"/>
          </a:xfrm>
          <a:prstGeom prst="rect">
            <a:avLst/>
          </a:pr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GB" noProof="0"/>
          </a:p>
        </p:txBody>
      </p:sp>
    </p:spTree>
    <p:extLst>
      <p:ext uri="{BB962C8B-B14F-4D97-AF65-F5344CB8AC3E}">
        <p14:creationId xmlns:p14="http://schemas.microsoft.com/office/powerpoint/2010/main" val="252246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4"/>
            <a:ext cx="3932237" cy="1069975"/>
          </a:xfrm>
        </p:spPr>
        <p:txBody>
          <a:bodyPr rtlCol="0" anchor="b"/>
          <a:lstStyle>
            <a:lvl1pPr algn="l">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rtlCol="0"/>
          <a:lstStyle/>
          <a:p>
            <a:pPr rtl="0"/>
            <a:fld id="{BA282B3E-4E3B-4D3F-AC29-B6E963F9C7A1}" type="slidenum">
              <a:rPr lang="en-GB" noProof="0" smtClean="0"/>
              <a:t>‹#›</a:t>
            </a:fld>
            <a:endParaRPr lang="en-GB" noProof="0"/>
          </a:p>
        </p:txBody>
      </p:sp>
    </p:spTree>
    <p:extLst>
      <p:ext uri="{BB962C8B-B14F-4D97-AF65-F5344CB8AC3E}">
        <p14:creationId xmlns:p14="http://schemas.microsoft.com/office/powerpoint/2010/main" val="3726130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_Normal Center 4 images">
  <p:cSld name="7_Normal Center 4 images">
    <p:spTree>
      <p:nvGrpSpPr>
        <p:cNvPr id="1" name="Shape 1521"/>
        <p:cNvGrpSpPr/>
        <p:nvPr/>
      </p:nvGrpSpPr>
      <p:grpSpPr>
        <a:xfrm>
          <a:off x="0" y="0"/>
          <a:ext cx="0" cy="0"/>
          <a:chOff x="0" y="0"/>
          <a:chExt cx="0" cy="0"/>
        </a:xfrm>
      </p:grpSpPr>
      <p:sp>
        <p:nvSpPr>
          <p:cNvPr id="1522" name="Google Shape;1522;p415"/>
          <p:cNvSpPr>
            <a:spLocks noGrp="1"/>
          </p:cNvSpPr>
          <p:nvPr>
            <p:ph type="pic" idx="2"/>
          </p:nvPr>
        </p:nvSpPr>
        <p:spPr>
          <a:xfrm>
            <a:off x="0" y="2212975"/>
            <a:ext cx="303702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3" name="Google Shape;1523;p415"/>
          <p:cNvSpPr>
            <a:spLocks noGrp="1"/>
          </p:cNvSpPr>
          <p:nvPr>
            <p:ph type="pic" idx="3"/>
          </p:nvPr>
        </p:nvSpPr>
        <p:spPr>
          <a:xfrm>
            <a:off x="3047585" y="2212975"/>
            <a:ext cx="2991886"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4" name="Google Shape;1524;p415"/>
          <p:cNvSpPr>
            <a:spLocks noGrp="1"/>
          </p:cNvSpPr>
          <p:nvPr>
            <p:ph type="pic" idx="4"/>
          </p:nvPr>
        </p:nvSpPr>
        <p:spPr>
          <a:xfrm>
            <a:off x="6063284" y="2212975"/>
            <a:ext cx="310059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5" name="Google Shape;1525;p415"/>
          <p:cNvSpPr>
            <a:spLocks noGrp="1"/>
          </p:cNvSpPr>
          <p:nvPr>
            <p:ph type="pic" idx="5"/>
          </p:nvPr>
        </p:nvSpPr>
        <p:spPr>
          <a:xfrm>
            <a:off x="9163878" y="2212975"/>
            <a:ext cx="3028122"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6" name="Google Shape;1526;p41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7" name="Google Shape;1527;p41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14956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7D83-A4D2-84AF-005F-4FC16124EB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EFA3E33-DDD8-6F50-EADB-658F2BB3A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3FB74A-376B-59BE-8578-CEB3D3ED9CC1}"/>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5" name="Footer Placeholder 4">
            <a:extLst>
              <a:ext uri="{FF2B5EF4-FFF2-40B4-BE49-F238E27FC236}">
                <a16:creationId xmlns:a16="http://schemas.microsoft.com/office/drawing/2014/main" id="{0EFDEFF9-4BB0-64E3-AA81-C960A0506AC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9FC4251-B836-B6C1-02F1-89CB21A04FF3}"/>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3606623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_side placeholder">
  <p:cSld name="7_side placeholder">
    <p:spTree>
      <p:nvGrpSpPr>
        <p:cNvPr id="1" name="Shape 1636"/>
        <p:cNvGrpSpPr/>
        <p:nvPr/>
      </p:nvGrpSpPr>
      <p:grpSpPr>
        <a:xfrm>
          <a:off x="0" y="0"/>
          <a:ext cx="0" cy="0"/>
          <a:chOff x="0" y="0"/>
          <a:chExt cx="0" cy="0"/>
        </a:xfrm>
      </p:grpSpPr>
      <p:sp>
        <p:nvSpPr>
          <p:cNvPr id="1637" name="Google Shape;1637;p440"/>
          <p:cNvSpPr>
            <a:spLocks noGrp="1"/>
          </p:cNvSpPr>
          <p:nvPr>
            <p:ph type="pic" idx="2"/>
          </p:nvPr>
        </p:nvSpPr>
        <p:spPr>
          <a:xfrm>
            <a:off x="8335617" y="1974574"/>
            <a:ext cx="3856383"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8" name="Google Shape;1638;p440"/>
          <p:cNvSpPr>
            <a:spLocks noGrp="1"/>
          </p:cNvSpPr>
          <p:nvPr>
            <p:ph type="pic" idx="3"/>
          </p:nvPr>
        </p:nvSpPr>
        <p:spPr>
          <a:xfrm>
            <a:off x="0" y="1974574"/>
            <a:ext cx="3935896"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9" name="Google Shape;1639;p440"/>
          <p:cNvSpPr>
            <a:spLocks noGrp="1"/>
          </p:cNvSpPr>
          <p:nvPr>
            <p:ph type="pic" idx="4"/>
          </p:nvPr>
        </p:nvSpPr>
        <p:spPr>
          <a:xfrm>
            <a:off x="4108174" y="1974574"/>
            <a:ext cx="4055165"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63457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D781-1E41-12E4-5512-E1F6A509BA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5CD87C-A3A1-C930-B365-B2DA6C27886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536020-3294-B848-D6A8-47D94BD64C5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CA0B4D3-E6E6-ECAE-FBD9-F3CC0F6A7457}"/>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6" name="Footer Placeholder 5">
            <a:extLst>
              <a:ext uri="{FF2B5EF4-FFF2-40B4-BE49-F238E27FC236}">
                <a16:creationId xmlns:a16="http://schemas.microsoft.com/office/drawing/2014/main" id="{C6022F93-956D-909D-D489-5743ADDE5B4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006D87B-65D4-CA9E-83AF-430A0102E015}"/>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101439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8012-7FFD-C8ED-6D88-D71CAA7F884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64F8D4F-AD28-0282-10F3-FF71BC54AC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8A1553-1324-3AC6-72E2-39334DABB4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9B8FA5-BA7E-8D9D-D4BB-303C9690C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D6F155-DB83-E249-2A4B-7E5B52E5FB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A7D9E45-3BC9-7107-9D2B-20FED509520E}"/>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8" name="Footer Placeholder 7">
            <a:extLst>
              <a:ext uri="{FF2B5EF4-FFF2-40B4-BE49-F238E27FC236}">
                <a16:creationId xmlns:a16="http://schemas.microsoft.com/office/drawing/2014/main" id="{1477EF6B-3C02-DCDD-BBA8-7ED9CFEA329E}"/>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88575CD2-C919-0130-0F04-8F0FBCC0CE71}"/>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27274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9B96-7E2C-27AA-2F13-B94018B50B0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F94702-5A22-95C1-D433-65E32E4F2B1D}"/>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4" name="Footer Placeholder 3">
            <a:extLst>
              <a:ext uri="{FF2B5EF4-FFF2-40B4-BE49-F238E27FC236}">
                <a16:creationId xmlns:a16="http://schemas.microsoft.com/office/drawing/2014/main" id="{6A19230B-31AE-61E5-5873-059F0164D9C6}"/>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D8BE8F58-210B-BBAA-3C1D-951B5423290C}"/>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226157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E20B8-DE65-5CFC-CA5E-0C84578D91CA}"/>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3" name="Footer Placeholder 2">
            <a:extLst>
              <a:ext uri="{FF2B5EF4-FFF2-40B4-BE49-F238E27FC236}">
                <a16:creationId xmlns:a16="http://schemas.microsoft.com/office/drawing/2014/main" id="{4C9F61F4-5CE2-D2BD-695F-DB4C59B0E82D}"/>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4E99D2D4-5EA1-7AFB-013D-57945A5BB44A}"/>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60953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795B-7696-F83F-6E96-8C9AF0474C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3908-DF5C-6A48-354F-BBD559C2B6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9AB21C0-47D4-DAE7-1CD8-023DBF373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18A4AF-7F60-C21F-58D2-D6F8677A238D}"/>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6" name="Footer Placeholder 5">
            <a:extLst>
              <a:ext uri="{FF2B5EF4-FFF2-40B4-BE49-F238E27FC236}">
                <a16:creationId xmlns:a16="http://schemas.microsoft.com/office/drawing/2014/main" id="{56EEA3B6-FCF8-4B8F-57C2-0B5931DBF957}"/>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1121DE9-12F7-D23E-F26B-432F7192FC9D}"/>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35977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D84A-6506-FF61-8B06-1EB8455498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8408D42-DB6C-9D5E-CF8C-4CB9CBCB7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0A032E-6FC7-B582-7280-E6A1BBD50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ABC93-72F2-B974-D03A-C855EC870553}"/>
              </a:ext>
            </a:extLst>
          </p:cNvPr>
          <p:cNvSpPr>
            <a:spLocks noGrp="1"/>
          </p:cNvSpPr>
          <p:nvPr>
            <p:ph type="dt" sz="half" idx="10"/>
          </p:nvPr>
        </p:nvSpPr>
        <p:spPr/>
        <p:txBody>
          <a:bodyPr/>
          <a:lstStyle/>
          <a:p>
            <a:fld id="{8F12E8D4-67DB-6B45-ADB7-A497A77A1275}" type="datetimeFigureOut">
              <a:rPr lang="en-NG" smtClean="0"/>
              <a:t>12/19/2023</a:t>
            </a:fld>
            <a:endParaRPr lang="en-NG"/>
          </a:p>
        </p:txBody>
      </p:sp>
      <p:sp>
        <p:nvSpPr>
          <p:cNvPr id="6" name="Footer Placeholder 5">
            <a:extLst>
              <a:ext uri="{FF2B5EF4-FFF2-40B4-BE49-F238E27FC236}">
                <a16:creationId xmlns:a16="http://schemas.microsoft.com/office/drawing/2014/main" id="{15A262AD-E332-6610-4148-A983E2D2E29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84FB5233-32C2-49AF-ACE4-56EE4324114E}"/>
              </a:ext>
            </a:extLst>
          </p:cNvPr>
          <p:cNvSpPr>
            <a:spLocks noGrp="1"/>
          </p:cNvSpPr>
          <p:nvPr>
            <p:ph type="sldNum" sz="quarter" idx="12"/>
          </p:nvPr>
        </p:nvSpPr>
        <p:spPr/>
        <p:txBody>
          <a:bodyPr/>
          <a:lstStyle/>
          <a:p>
            <a:fld id="{AC191020-6F08-5D4D-9419-37E3794E6671}" type="slidenum">
              <a:rPr lang="en-NG" smtClean="0"/>
              <a:t>‹#›</a:t>
            </a:fld>
            <a:endParaRPr lang="en-NG"/>
          </a:p>
        </p:txBody>
      </p:sp>
    </p:spTree>
    <p:extLst>
      <p:ext uri="{BB962C8B-B14F-4D97-AF65-F5344CB8AC3E}">
        <p14:creationId xmlns:p14="http://schemas.microsoft.com/office/powerpoint/2010/main" val="202140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B07B7-DE02-42A4-7447-F78BFE7C0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FEC93C-EF49-283F-2DAE-66BAD45FF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B24491-4FE4-0897-EE33-1E4F8CE3E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2E8D4-67DB-6B45-ADB7-A497A77A1275}" type="datetimeFigureOut">
              <a:rPr lang="en-NG" smtClean="0"/>
              <a:t>12/19/2023</a:t>
            </a:fld>
            <a:endParaRPr lang="en-NG"/>
          </a:p>
        </p:txBody>
      </p:sp>
      <p:sp>
        <p:nvSpPr>
          <p:cNvPr id="5" name="Footer Placeholder 4">
            <a:extLst>
              <a:ext uri="{FF2B5EF4-FFF2-40B4-BE49-F238E27FC236}">
                <a16:creationId xmlns:a16="http://schemas.microsoft.com/office/drawing/2014/main" id="{026A6CD6-188E-5804-A33F-1B7AD50AD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44DF5A79-0C53-3D6D-1793-1C7742C31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91020-6F08-5D4D-9419-37E3794E6671}" type="slidenum">
              <a:rPr lang="en-NG" smtClean="0"/>
              <a:t>‹#›</a:t>
            </a:fld>
            <a:endParaRPr lang="en-NG"/>
          </a:p>
        </p:txBody>
      </p:sp>
      <p:sp>
        <p:nvSpPr>
          <p:cNvPr id="8" name="TextBox 7">
            <a:extLst>
              <a:ext uri="{FF2B5EF4-FFF2-40B4-BE49-F238E27FC236}">
                <a16:creationId xmlns:a16="http://schemas.microsoft.com/office/drawing/2014/main" id="{61568FAF-0B99-2CDD-7956-4E4C465FCD4E}"/>
              </a:ext>
            </a:extLst>
          </p:cNvPr>
          <p:cNvSpPr txBox="1"/>
          <p:nvPr userDrawn="1">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077284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45207B-6715-4F5E-9B3F-D1BC499956ED}"/>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4B780D37-79E5-4C07-986A-D7B39C10D316}"/>
              </a:ext>
            </a:extLst>
          </p:cNvPr>
          <p:cNvSpPr>
            <a:spLocks noGrp="1"/>
          </p:cNvSpPr>
          <p:nvPr>
            <p:ph type="title"/>
          </p:nvPr>
        </p:nvSpPr>
        <p:spPr>
          <a:xfrm>
            <a:off x="838200" y="894522"/>
            <a:ext cx="10515600" cy="796166"/>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D70D4B9F-5853-4E4D-875D-99C8E8CA4110}"/>
              </a:ext>
            </a:extLst>
          </p:cNvPr>
          <p:cNvSpPr>
            <a:spLocks noGrp="1"/>
          </p:cNvSpPr>
          <p:nvPr>
            <p:ph type="body" idx="1"/>
          </p:nvPr>
        </p:nvSpPr>
        <p:spPr>
          <a:xfrm>
            <a:off x="838200" y="1825625"/>
            <a:ext cx="10515600" cy="4137853"/>
          </a:xfrm>
          <a:prstGeom prst="rect">
            <a:avLst/>
          </a:prstGeom>
        </p:spPr>
        <p:txBody>
          <a:bodyPr vert="horz" lIns="91440" tIns="45720" rIns="91440" bIns="45720" rtlCol="0">
            <a:normAutofit/>
          </a:body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a:extLst>
              <a:ext uri="{FF2B5EF4-FFF2-40B4-BE49-F238E27FC236}">
                <a16:creationId xmlns:a16="http://schemas.microsoft.com/office/drawing/2014/main" id="{AA382154-E8DC-43D0-914D-21ADE1267E35}"/>
              </a:ext>
            </a:extLst>
          </p:cNvPr>
          <p:cNvSpPr>
            <a:spLocks noGrp="1"/>
          </p:cNvSpPr>
          <p:nvPr>
            <p:ph type="ftr" sz="quarter" idx="3"/>
          </p:nvPr>
        </p:nvSpPr>
        <p:spPr>
          <a:xfrm>
            <a:off x="390378" y="6236849"/>
            <a:ext cx="4114800" cy="150101"/>
          </a:xfrm>
          <a:prstGeom prst="rect">
            <a:avLst/>
          </a:prstGeom>
        </p:spPr>
        <p:txBody>
          <a:bodyPr vert="horz" lIns="91440" tIns="45720" rIns="91440" bIns="45720" rtlCol="0" anchor="ctr"/>
          <a:lstStyle>
            <a:lvl1pPr algn="l">
              <a:defRPr sz="1200" i="1">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61FB5EC2-DEC6-4324-B094-081B721F8C3E}"/>
              </a:ext>
            </a:extLst>
          </p:cNvPr>
          <p:cNvSpPr>
            <a:spLocks noGrp="1"/>
          </p:cNvSpPr>
          <p:nvPr>
            <p:ph type="sldNum" sz="quarter" idx="4"/>
          </p:nvPr>
        </p:nvSpPr>
        <p:spPr>
          <a:xfrm>
            <a:off x="8968408" y="6236849"/>
            <a:ext cx="2743200" cy="150101"/>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A282B3E-4E3B-4D3F-AC29-B6E963F9C7A1}" type="slidenum">
              <a:rPr lang="en-GB" noProof="0" smtClean="0"/>
              <a:t>‹#›</a:t>
            </a:fld>
            <a:endParaRPr lang="en-GB" noProof="0"/>
          </a:p>
        </p:txBody>
      </p:sp>
      <p:sp>
        <p:nvSpPr>
          <p:cNvPr id="13" name="Freeform: Shape 12">
            <a:extLst>
              <a:ext uri="{FF2B5EF4-FFF2-40B4-BE49-F238E27FC236}">
                <a16:creationId xmlns:a16="http://schemas.microsoft.com/office/drawing/2014/main" id="{85B6CB50-3B36-4CE9-A038-847D2A6D1A5E}"/>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GB" noProof="0"/>
          </a:p>
        </p:txBody>
      </p:sp>
      <p:sp>
        <p:nvSpPr>
          <p:cNvPr id="7" name="TextBox 6">
            <a:extLst>
              <a:ext uri="{FF2B5EF4-FFF2-40B4-BE49-F238E27FC236}">
                <a16:creationId xmlns:a16="http://schemas.microsoft.com/office/drawing/2014/main" id="{472EC222-4003-C99B-34F3-749758854A10}"/>
              </a:ext>
            </a:extLst>
          </p:cNvPr>
          <p:cNvSpPr txBox="1"/>
          <p:nvPr userDrawn="1">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2753067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ctr" defTabSz="914400" rtl="0" eaLnBrk="1" latinLnBrk="0" hangingPunct="1">
        <a:lnSpc>
          <a:spcPct val="90000"/>
        </a:lnSpc>
        <a:spcBef>
          <a:spcPct val="0"/>
        </a:spcBef>
        <a:buNone/>
        <a:defRPr sz="4400" i="0" kern="1200" spc="-15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Garamond" panose="02020404030301010803" pitchFamily="18"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cahn.org.uk/" TargetMode="External"/><Relationship Id="rId4" Type="http://schemas.openxmlformats.org/officeDocument/2006/relationships/hyperlink" Target="mailto:Charles@cahn.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05068-A5EA-B98D-997E-8DBAA029015E}"/>
              </a:ext>
            </a:extLst>
          </p:cNvPr>
          <p:cNvSpPr>
            <a:spLocks noGrp="1"/>
          </p:cNvSpPr>
          <p:nvPr>
            <p:ph type="title"/>
          </p:nvPr>
        </p:nvSpPr>
        <p:spPr>
          <a:xfrm>
            <a:off x="3087" y="35718"/>
            <a:ext cx="9477562" cy="712444"/>
          </a:xfrm>
        </p:spPr>
        <p:txBody>
          <a:bodyPr vert="horz" wrap="square" lIns="91440" tIns="45720" rIns="91440" bIns="45720" anchor="ctr" anchorCtr="0">
            <a:noAutofit/>
          </a:bodyPr>
          <a:lstStyle/>
          <a:p>
            <a:pPr algn="ctr"/>
            <a:r>
              <a:rPr lang="en-GB" sz="1600" b="1" dirty="0">
                <a:solidFill>
                  <a:srgbClr val="000000"/>
                </a:solidFill>
                <a:latin typeface="Arial Nova" panose="020B0504020202020204" pitchFamily="34" charset="0"/>
              </a:rPr>
              <a:t>Knowledge Access Screening for Improved Health (KASIH).</a:t>
            </a:r>
            <a:br>
              <a:rPr lang="en-GB" sz="1600" b="1" dirty="0">
                <a:solidFill>
                  <a:srgbClr val="000000"/>
                </a:solidFill>
                <a:latin typeface="Arial Nova" panose="020B0504020202020204" pitchFamily="34" charset="0"/>
              </a:rPr>
            </a:br>
            <a:r>
              <a:rPr lang="en-GB" sz="1600" b="1" dirty="0">
                <a:solidFill>
                  <a:srgbClr val="000000"/>
                </a:solidFill>
                <a:latin typeface="Arial Nova" panose="020B0504020202020204" pitchFamily="34" charset="0"/>
              </a:rPr>
              <a:t>Empowering Salford’s Caribbean and African Community for Heart Health.</a:t>
            </a:r>
          </a:p>
        </p:txBody>
      </p:sp>
      <p:pic>
        <p:nvPicPr>
          <p:cNvPr id="7" name="Picture 6" descr="CAHN Logo, showing the text CAHN Caribbean and African Health Network and a circle in a range of colours.">
            <a:extLst>
              <a:ext uri="{FF2B5EF4-FFF2-40B4-BE49-F238E27FC236}">
                <a16:creationId xmlns:a16="http://schemas.microsoft.com/office/drawing/2014/main" id="{A3969128-13F8-603E-ADFD-95A2FC6ABD7D}"/>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9603484" y="105555"/>
            <a:ext cx="2439926" cy="762527"/>
          </a:xfrm>
          <a:prstGeom prst="rect">
            <a:avLst/>
          </a:prstGeom>
        </p:spPr>
      </p:pic>
      <p:sp>
        <p:nvSpPr>
          <p:cNvPr id="2" name="Rectangle 1">
            <a:extLst>
              <a:ext uri="{FF2B5EF4-FFF2-40B4-BE49-F238E27FC236}">
                <a16:creationId xmlns:a16="http://schemas.microsoft.com/office/drawing/2014/main" id="{9A75CB01-F366-BBCD-3331-261DFE812134}"/>
              </a:ext>
            </a:extLst>
          </p:cNvPr>
          <p:cNvSpPr/>
          <p:nvPr/>
        </p:nvSpPr>
        <p:spPr>
          <a:xfrm>
            <a:off x="9640121" y="868082"/>
            <a:ext cx="2403736" cy="4745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p>
          <a:p>
            <a:pPr algn="ctr"/>
            <a:r>
              <a:rPr lang="en-GB" sz="3200" b="1" dirty="0"/>
              <a:t>K</a:t>
            </a:r>
            <a:r>
              <a:rPr lang="en-GB" sz="3200" b="1" dirty="0">
                <a:solidFill>
                  <a:srgbClr val="FF0000"/>
                </a:solidFill>
              </a:rPr>
              <a:t>A</a:t>
            </a:r>
            <a:r>
              <a:rPr lang="en-GB" sz="3200" b="1" dirty="0">
                <a:solidFill>
                  <a:srgbClr val="FFC000"/>
                </a:solidFill>
              </a:rPr>
              <a:t>S</a:t>
            </a:r>
            <a:r>
              <a:rPr lang="en-GB" sz="3200" b="1" dirty="0">
                <a:solidFill>
                  <a:srgbClr val="00B050"/>
                </a:solidFill>
              </a:rPr>
              <a:t>I</a:t>
            </a:r>
            <a:r>
              <a:rPr lang="en-GB" sz="3200" b="1" dirty="0"/>
              <a:t>H</a:t>
            </a:r>
            <a:endParaRPr lang="en-US" sz="3200" b="1" dirty="0">
              <a:ea typeface="Calibri"/>
              <a:cs typeface="Calibri"/>
            </a:endParaRPr>
          </a:p>
          <a:p>
            <a:pPr algn="ctr"/>
            <a:endParaRPr lang="en-GB" dirty="0">
              <a:ea typeface="Calibri"/>
              <a:cs typeface="Calibri"/>
            </a:endParaRPr>
          </a:p>
        </p:txBody>
      </p:sp>
      <p:sp>
        <p:nvSpPr>
          <p:cNvPr id="17" name="Rectangle 16">
            <a:extLst>
              <a:ext uri="{FF2B5EF4-FFF2-40B4-BE49-F238E27FC236}">
                <a16:creationId xmlns:a16="http://schemas.microsoft.com/office/drawing/2014/main" id="{5F495449-5765-3D5C-4E2F-E24B4DA13B68}"/>
              </a:ext>
            </a:extLst>
          </p:cNvPr>
          <p:cNvSpPr/>
          <p:nvPr/>
        </p:nvSpPr>
        <p:spPr>
          <a:xfrm>
            <a:off x="9689346" y="1461411"/>
            <a:ext cx="2359660" cy="8721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latin typeface="Arial Nova"/>
                <a:ea typeface="Calibri"/>
                <a:cs typeface="Calibri"/>
              </a:rPr>
              <a:t>Charles </a:t>
            </a:r>
            <a:r>
              <a:rPr lang="en-GB" sz="1200" b="1" dirty="0" err="1">
                <a:solidFill>
                  <a:schemeClr val="tx1"/>
                </a:solidFill>
                <a:latin typeface="Arial Nova"/>
                <a:ea typeface="Calibri"/>
                <a:cs typeface="Calibri"/>
              </a:rPr>
              <a:t>Kwaku-odoi</a:t>
            </a:r>
            <a:endParaRPr lang="en-US" sz="1200" b="1" dirty="0">
              <a:solidFill>
                <a:schemeClr val="tx1"/>
              </a:solidFill>
              <a:latin typeface="Arial Nova"/>
              <a:ea typeface="+mn-lt"/>
              <a:cs typeface="+mn-lt"/>
            </a:endParaRPr>
          </a:p>
          <a:p>
            <a:pPr algn="ctr"/>
            <a:r>
              <a:rPr lang="en-GB" sz="1200" b="1" dirty="0">
                <a:solidFill>
                  <a:schemeClr val="tx1"/>
                </a:solidFill>
                <a:latin typeface="Arial Nova"/>
                <a:ea typeface="+mn-lt"/>
                <a:cs typeface="+mn-lt"/>
              </a:rPr>
              <a:t> </a:t>
            </a:r>
            <a:r>
              <a:rPr lang="en-GB" sz="1200" b="1" dirty="0">
                <a:solidFill>
                  <a:schemeClr val="tx1"/>
                </a:solidFill>
                <a:latin typeface="Arial Nova"/>
                <a:ea typeface="Calibri"/>
                <a:cs typeface="Calibri"/>
                <a:hlinkClick r:id="rId4"/>
              </a:rPr>
              <a:t>Charles@cahn.org.uk</a:t>
            </a:r>
            <a:endParaRPr lang="en-US" sz="1200" b="1" dirty="0">
              <a:solidFill>
                <a:schemeClr val="tx1"/>
              </a:solidFill>
              <a:latin typeface="Arial Nova"/>
              <a:ea typeface="Calibri"/>
              <a:cs typeface="Calibri" panose="020F0502020204030204"/>
              <a:hlinkClick r:id="rId4"/>
            </a:endParaRPr>
          </a:p>
          <a:p>
            <a:pPr algn="ctr"/>
            <a:r>
              <a:rPr lang="en-GB" sz="1200" dirty="0">
                <a:solidFill>
                  <a:schemeClr val="tx1"/>
                </a:solidFill>
                <a:latin typeface="Arial Nova"/>
                <a:ea typeface="+mn-lt"/>
                <a:cs typeface="+mn-lt"/>
              </a:rPr>
              <a:t>W</a:t>
            </a:r>
            <a:r>
              <a:rPr lang="en-US" sz="1200" dirty="0" err="1">
                <a:solidFill>
                  <a:schemeClr val="tx1"/>
                </a:solidFill>
                <a:latin typeface="Arial Nova"/>
                <a:ea typeface="+mn-lt"/>
                <a:cs typeface="+mn-lt"/>
              </a:rPr>
              <a:t>ebsite</a:t>
            </a:r>
            <a:r>
              <a:rPr lang="en-US" sz="1200">
                <a:solidFill>
                  <a:schemeClr val="tx1"/>
                </a:solidFill>
                <a:latin typeface="Arial Nova"/>
                <a:ea typeface="+mn-lt"/>
                <a:cs typeface="+mn-lt"/>
              </a:rPr>
              <a:t>: </a:t>
            </a:r>
            <a:r>
              <a:rPr lang="en-US" sz="1200">
                <a:solidFill>
                  <a:schemeClr val="tx1"/>
                </a:solidFill>
                <a:latin typeface="Arial Nova"/>
                <a:ea typeface="+mn-lt"/>
                <a:cs typeface="+mn-lt"/>
                <a:hlinkClick r:id="rId5">
                  <a:extLst>
                    <a:ext uri="{A12FA001-AC4F-418D-AE19-62706E023703}">
                      <ahyp:hlinkClr xmlns:ahyp="http://schemas.microsoft.com/office/drawing/2018/hyperlinkcolor" val="tx"/>
                    </a:ext>
                  </a:extLst>
                </a:hlinkClick>
              </a:rPr>
              <a:t>www.cahn.org.uk</a:t>
            </a:r>
            <a:endParaRPr lang="en-GB" sz="1200" dirty="0">
              <a:solidFill>
                <a:schemeClr val="tx1"/>
              </a:solidFill>
              <a:latin typeface="Arial Nova"/>
              <a:ea typeface="+mn-lt"/>
              <a:cs typeface="+mn-lt"/>
            </a:endParaRPr>
          </a:p>
          <a:p>
            <a:pPr algn="ctr"/>
            <a:r>
              <a:rPr lang="en-GB" sz="1200" b="1" dirty="0">
                <a:solidFill>
                  <a:schemeClr val="tx1"/>
                </a:solidFill>
                <a:latin typeface="Arial Nova"/>
                <a:ea typeface="+mn-lt"/>
                <a:cs typeface="+mn-lt"/>
              </a:rPr>
              <a:t>07464045291</a:t>
            </a:r>
            <a:endParaRPr lang="en-GB" sz="1200" b="1" dirty="0">
              <a:solidFill>
                <a:schemeClr val="tx1"/>
              </a:solidFill>
              <a:latin typeface="Arial Nova"/>
              <a:ea typeface="Calibri"/>
              <a:cs typeface="Calibri"/>
            </a:endParaRPr>
          </a:p>
          <a:p>
            <a:pPr algn="ctr"/>
            <a:endParaRPr lang="en-GB" sz="1200" dirty="0">
              <a:solidFill>
                <a:schemeClr val="tx1"/>
              </a:solidFill>
              <a:ea typeface="Calibri"/>
              <a:cs typeface="Calibri"/>
            </a:endParaRPr>
          </a:p>
        </p:txBody>
      </p:sp>
      <p:pic>
        <p:nvPicPr>
          <p:cNvPr id="21" name="Picture 20" descr="A group of people standing together holding certificates&#10;&#10;.">
            <a:extLst>
              <a:ext uri="{FF2B5EF4-FFF2-40B4-BE49-F238E27FC236}">
                <a16:creationId xmlns:a16="http://schemas.microsoft.com/office/drawing/2014/main" id="{106CE447-EFCB-F8A1-277E-B6DF4F7B3031}"/>
              </a:ext>
              <a:ext uri="{C183D7F6-B498-43B3-948B-1728B52AA6E4}">
                <adec:decorative xmlns:adec="http://schemas.microsoft.com/office/drawing/2017/decorative" val="0"/>
              </a:ext>
            </a:extLst>
          </p:cNvPr>
          <p:cNvPicPr>
            <a:picLocks noChangeAspect="1"/>
          </p:cNvPicPr>
          <p:nvPr/>
        </p:nvPicPr>
        <p:blipFill rotWithShape="1">
          <a:blip r:embed="rId6"/>
          <a:srcRect t="625" r="-157" b="-625"/>
          <a:stretch/>
        </p:blipFill>
        <p:spPr>
          <a:xfrm>
            <a:off x="377413" y="705598"/>
            <a:ext cx="5112487" cy="1127917"/>
          </a:xfrm>
          <a:prstGeom prst="rect">
            <a:avLst/>
          </a:prstGeom>
        </p:spPr>
      </p:pic>
      <p:sp>
        <p:nvSpPr>
          <p:cNvPr id="4" name="Rectangle 3">
            <a:extLst>
              <a:ext uri="{FF2B5EF4-FFF2-40B4-BE49-F238E27FC236}">
                <a16:creationId xmlns:a16="http://schemas.microsoft.com/office/drawing/2014/main" id="{78319E91-4320-08A6-72FA-502CA4F0B3D9}"/>
              </a:ext>
            </a:extLst>
          </p:cNvPr>
          <p:cNvSpPr/>
          <p:nvPr/>
        </p:nvSpPr>
        <p:spPr>
          <a:xfrm>
            <a:off x="375285" y="1895046"/>
            <a:ext cx="2384739" cy="220658"/>
          </a:xfrm>
          <a:prstGeom prst="rect">
            <a:avLst/>
          </a:prstGeom>
          <a:solidFill>
            <a:srgbClr val="FFD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rgbClr val="000000"/>
                </a:solidFill>
                <a:ea typeface="+mn-lt"/>
                <a:cs typeface="+mn-lt"/>
              </a:rPr>
              <a:t>Aim and Objectives</a:t>
            </a:r>
            <a:endParaRPr lang="en-US"/>
          </a:p>
        </p:txBody>
      </p:sp>
      <p:sp>
        <p:nvSpPr>
          <p:cNvPr id="9" name="TextBox 8" descr="Caribbean and African Health Network (CAHN) spearheaded the Knowledge Access Screening for Improved Health (KASIH) project with aim of enhancing health literacy on cardiovascular disease (CVD). KASIH project successfully improved heart health awareness among Salford’s Black community. This initiative tackled CVD through a collaborative effort involving lay Black community members from diverse backgrounds such as faith leaders, barbers and taxi drivers; designated as Health Ambassadors (HAs)." title="Aims and Objectives">
            <a:extLst>
              <a:ext uri="{FF2B5EF4-FFF2-40B4-BE49-F238E27FC236}">
                <a16:creationId xmlns:a16="http://schemas.microsoft.com/office/drawing/2014/main" id="{F6AB0C59-C4FD-BE72-6CF9-3DC205E07A82}"/>
              </a:ext>
              <a:ext uri="{C183D7F6-B498-43B3-948B-1728B52AA6E4}">
                <adec:decorative xmlns:adec="http://schemas.microsoft.com/office/drawing/2017/decorative" val="0"/>
              </a:ext>
            </a:extLst>
          </p:cNvPr>
          <p:cNvSpPr txBox="1"/>
          <p:nvPr/>
        </p:nvSpPr>
        <p:spPr>
          <a:xfrm>
            <a:off x="142994" y="1851849"/>
            <a:ext cx="6095276" cy="2308324"/>
          </a:xfrm>
          <a:prstGeom prst="rect">
            <a:avLst/>
          </a:prstGeom>
          <a:noFill/>
        </p:spPr>
        <p:txBody>
          <a:bodyPr wrap="square">
            <a:spAutoFit/>
          </a:bodyPr>
          <a:lstStyle/>
          <a:p>
            <a:pPr algn="just"/>
            <a:r>
              <a:rPr lang="en-GB" sz="1600" dirty="0">
                <a:latin typeface="Arial Nova"/>
              </a:rPr>
              <a:t>                                              Caribbean and African Health Network (CAHN) spearheaded the Knowledge Access Screening for Improved Health (KASIH) project with aim of enhancing health literacy on cardiovascular disease (CVD). KASIH project successfully improved heart health awareness among Salford’s Black community. This initiative tackled CVD through a collaborative effort involving lay Black community members from diverse backgrounds such as faith leaders, barbers and taxi drivers; designated as Health Ambassadors (HAs).</a:t>
            </a:r>
            <a:endParaRPr lang="en-US" sz="1600" dirty="0">
              <a:ea typeface="Calibri"/>
              <a:cs typeface="Calibri"/>
            </a:endParaRPr>
          </a:p>
        </p:txBody>
      </p:sp>
      <p:sp>
        <p:nvSpPr>
          <p:cNvPr id="5" name="Rectangle 4">
            <a:extLst>
              <a:ext uri="{FF2B5EF4-FFF2-40B4-BE49-F238E27FC236}">
                <a16:creationId xmlns:a16="http://schemas.microsoft.com/office/drawing/2014/main" id="{0866242E-2F65-42E5-D9B8-956A6DEE6AA1}"/>
              </a:ext>
            </a:extLst>
          </p:cNvPr>
          <p:cNvSpPr/>
          <p:nvPr/>
        </p:nvSpPr>
        <p:spPr>
          <a:xfrm>
            <a:off x="373402" y="4239041"/>
            <a:ext cx="2281104" cy="205063"/>
          </a:xfrm>
          <a:prstGeom prst="rect">
            <a:avLst/>
          </a:prstGeom>
          <a:solidFill>
            <a:srgbClr val="FFDB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rgbClr val="000000"/>
                </a:solidFill>
                <a:ea typeface="Calibri"/>
                <a:cs typeface="Calibri"/>
              </a:rPr>
              <a:t>Methodology</a:t>
            </a:r>
          </a:p>
        </p:txBody>
      </p:sp>
      <p:sp>
        <p:nvSpPr>
          <p:cNvPr id="23" name="TextBox 22" descr="Twelve (12) HAs were recruited by a team of CAHN clinicians and support staff who exposed them to intensive and holistic health education sessions, and campaigns.&#10;1200 Community participants from Caribbean and African backgrounds received CVD education conducted by CAHN staff and the HAs.&#10;500 Participants were screened for High blood pressure, atrial fibrillation, and pre-diabetes by CAHN nurses and supported by the HAs." title="Methodology">
            <a:extLst>
              <a:ext uri="{FF2B5EF4-FFF2-40B4-BE49-F238E27FC236}">
                <a16:creationId xmlns:a16="http://schemas.microsoft.com/office/drawing/2014/main" id="{C4A04879-894E-E0B0-37D2-645F742737CF}"/>
              </a:ext>
              <a:ext uri="{C183D7F6-B498-43B3-948B-1728B52AA6E4}">
                <adec:decorative xmlns:adec="http://schemas.microsoft.com/office/drawing/2017/decorative" val="0"/>
              </a:ext>
            </a:extLst>
          </p:cNvPr>
          <p:cNvSpPr txBox="1"/>
          <p:nvPr/>
        </p:nvSpPr>
        <p:spPr>
          <a:xfrm>
            <a:off x="198744" y="4203370"/>
            <a:ext cx="6095276" cy="2564805"/>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Nova"/>
                <a:ea typeface="+mn-ea"/>
                <a:cs typeface="+mn-cs"/>
              </a:rPr>
              <a:t>                                           Twelve (12) HAs were recruited by a team of CAHN clinicians and support staff who exposed them to </a:t>
            </a:r>
            <a:r>
              <a:rPr kumimoji="0" lang="en-GB" sz="1600" b="0" i="0" u="none" strike="noStrike" kern="1200" cap="none" spc="0" normalizeH="0" baseline="0" noProof="0" dirty="0">
                <a:ln>
                  <a:noFill/>
                </a:ln>
                <a:solidFill>
                  <a:prstClr val="black"/>
                </a:solidFill>
                <a:effectLst/>
                <a:uLnTx/>
                <a:uFillTx/>
                <a:latin typeface="Arial Nova"/>
                <a:ea typeface="+mn-lt"/>
                <a:cs typeface="Calibri" panose="020F0502020204030204"/>
              </a:rPr>
              <a:t>intensive and holistic</a:t>
            </a:r>
            <a:r>
              <a:rPr kumimoji="0" lang="en-GB" sz="1600" b="0" i="0" u="none" strike="noStrike" kern="1200" cap="none" spc="0" normalizeH="0" baseline="0" noProof="0" dirty="0">
                <a:ln>
                  <a:noFill/>
                </a:ln>
                <a:solidFill>
                  <a:prstClr val="black"/>
                </a:solidFill>
                <a:effectLst/>
                <a:uLnTx/>
                <a:uFillTx/>
                <a:latin typeface="Arial Nova"/>
                <a:ea typeface="+mn-ea"/>
                <a:cs typeface="+mn-cs"/>
              </a:rPr>
              <a:t> health education sessions, and campaigns.</a:t>
            </a:r>
            <a:endParaRPr kumimoji="0" lang="en-GB" sz="1600" b="0" i="0" u="none" strike="noStrike" kern="1200" cap="none" spc="0" normalizeH="0" baseline="0" noProof="0" dirty="0">
              <a:ln>
                <a:noFill/>
              </a:ln>
              <a:solidFill>
                <a:prstClr val="black"/>
              </a:solidFill>
              <a:effectLst/>
              <a:uLnTx/>
              <a:uFillTx/>
              <a:latin typeface="Arial Nova"/>
              <a:ea typeface="Calibri" panose="020F0502020204030204"/>
              <a:cs typeface="Calibri" panose="020F0502020204030204"/>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Nova"/>
                <a:ea typeface="+mn-ea"/>
                <a:cs typeface="+mn-cs"/>
              </a:rPr>
              <a:t>1200 Community participants</a:t>
            </a:r>
            <a:r>
              <a:rPr kumimoji="0" lang="en-GB" sz="1600" b="0" i="0" u="none" strike="noStrike" kern="1200" cap="none" spc="0" normalizeH="0" baseline="0" noProof="0" dirty="0">
                <a:ln>
                  <a:noFill/>
                </a:ln>
                <a:solidFill>
                  <a:prstClr val="black"/>
                </a:solidFill>
                <a:effectLst/>
                <a:uLnTx/>
                <a:uFillTx/>
                <a:latin typeface="Arial Nova"/>
                <a:ea typeface="+mn-ea"/>
                <a:cs typeface="+mn-cs"/>
              </a:rPr>
              <a:t> from Caribbean and African backgrounds received CVD education conducted by CAHN staff and the HAs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ova"/>
                <a:ea typeface="+mn-ea"/>
                <a:cs typeface="+mn-cs"/>
              </a:rPr>
              <a:t>500 Participants were screened for High blood pressure, atrial fibrillation, and pre-diabetes by CAHN nurses and supported by the HAs</a:t>
            </a:r>
            <a:endParaRPr lang="en-GB" dirty="0"/>
          </a:p>
        </p:txBody>
      </p:sp>
      <p:pic>
        <p:nvPicPr>
          <p:cNvPr id="15" name="Picture 14" descr="A group of people sat around a table listening to a presentation. ">
            <a:extLst>
              <a:ext uri="{FF2B5EF4-FFF2-40B4-BE49-F238E27FC236}">
                <a16:creationId xmlns:a16="http://schemas.microsoft.com/office/drawing/2014/main" id="{B0DF4C00-BD20-6E47-CF68-AC8363886472}"/>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6833467" y="614305"/>
            <a:ext cx="2738582" cy="1536580"/>
          </a:xfrm>
          <a:prstGeom prst="rect">
            <a:avLst/>
          </a:prstGeom>
        </p:spPr>
      </p:pic>
      <p:sp>
        <p:nvSpPr>
          <p:cNvPr id="10" name="Rectangle 9">
            <a:extLst>
              <a:ext uri="{FF2B5EF4-FFF2-40B4-BE49-F238E27FC236}">
                <a16:creationId xmlns:a16="http://schemas.microsoft.com/office/drawing/2014/main" id="{9AAB5AC0-71AA-7952-07EB-7AB27B5C3318}"/>
              </a:ext>
            </a:extLst>
          </p:cNvPr>
          <p:cNvSpPr/>
          <p:nvPr/>
        </p:nvSpPr>
        <p:spPr>
          <a:xfrm>
            <a:off x="6435566" y="2330714"/>
            <a:ext cx="2438400" cy="258726"/>
          </a:xfrm>
          <a:prstGeom prst="rect">
            <a:avLst/>
          </a:prstGeom>
          <a:solidFill>
            <a:srgbClr val="FFDB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000000"/>
                </a:solidFill>
                <a:ea typeface="+mn-lt"/>
                <a:cs typeface="+mn-lt"/>
              </a:rPr>
              <a:t>Result and Discussion</a:t>
            </a:r>
            <a:endParaRPr lang="en-US" dirty="0"/>
          </a:p>
        </p:txBody>
      </p:sp>
      <p:sp>
        <p:nvSpPr>
          <p:cNvPr id="6" name="Content Placeholder 12" descr="Community-based screening from our volunteer clinicians detected early CVD signs across 40% of individuals. Timely interventions included lifestyle education and behaviour change strategies and GP or pharmaceutical referrals as appropriate. The initiative also used webinars and peer support to educate the Black community and optimise engagements about heart health across their families.&#10;" title="Results and Discussion">
            <a:extLst>
              <a:ext uri="{FF2B5EF4-FFF2-40B4-BE49-F238E27FC236}">
                <a16:creationId xmlns:a16="http://schemas.microsoft.com/office/drawing/2014/main" id="{02CE91E3-07B9-5CAA-7800-9ACFF551A1B9}"/>
              </a:ext>
              <a:ext uri="{C183D7F6-B498-43B3-948B-1728B52AA6E4}">
                <adec:decorative xmlns:adec="http://schemas.microsoft.com/office/drawing/2017/decorative" val="0"/>
              </a:ext>
            </a:extLst>
          </p:cNvPr>
          <p:cNvSpPr txBox="1">
            <a:spLocks/>
          </p:cNvSpPr>
          <p:nvPr/>
        </p:nvSpPr>
        <p:spPr>
          <a:xfrm>
            <a:off x="6376616" y="2626187"/>
            <a:ext cx="5725734" cy="16461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600" dirty="0">
                <a:latin typeface="Arial Nova"/>
              </a:rPr>
              <a:t>Community-based screening from our volunteer clinicians detected early CVD signs across 40% of individuals. Timely interventions included lifestyle education and behaviour change strategies and GP or pharmaceutical referrals as appropriate. The initiative also used webinars and peer support to educate the Black community and optimise engagements about heart health across their families.</a:t>
            </a:r>
            <a:endParaRPr lang="en-GB" sz="1600" dirty="0">
              <a:latin typeface="Arial Nova" panose="020B0504020202020204" pitchFamily="34" charset="0"/>
            </a:endParaRPr>
          </a:p>
          <a:p>
            <a:pPr marL="0" indent="0" algn="just">
              <a:buFont typeface="Arial" panose="020B0604020202020204" pitchFamily="34" charset="0"/>
              <a:buNone/>
            </a:pPr>
            <a:endParaRPr lang="en-GB" sz="1600" b="1" dirty="0">
              <a:latin typeface="Arial Nova"/>
            </a:endParaRPr>
          </a:p>
          <a:p>
            <a:pPr marL="0" indent="0">
              <a:buNone/>
            </a:pPr>
            <a:endParaRPr lang="en-GB" sz="1600" dirty="0">
              <a:latin typeface="Arial Nova" panose="020B0504020202020204" pitchFamily="34" charset="0"/>
            </a:endParaRPr>
          </a:p>
        </p:txBody>
      </p:sp>
      <p:sp>
        <p:nvSpPr>
          <p:cNvPr id="11" name="Rectangle 10">
            <a:extLst>
              <a:ext uri="{FF2B5EF4-FFF2-40B4-BE49-F238E27FC236}">
                <a16:creationId xmlns:a16="http://schemas.microsoft.com/office/drawing/2014/main" id="{33A1C54E-9ACB-8C31-D1AF-8819E16D3FEC}"/>
              </a:ext>
            </a:extLst>
          </p:cNvPr>
          <p:cNvSpPr/>
          <p:nvPr/>
        </p:nvSpPr>
        <p:spPr>
          <a:xfrm>
            <a:off x="6438928" y="4238656"/>
            <a:ext cx="5331618" cy="323119"/>
          </a:xfrm>
          <a:prstGeom prst="rect">
            <a:avLst/>
          </a:prstGeom>
          <a:solidFill>
            <a:srgbClr val="FFDB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000000"/>
                </a:solidFill>
                <a:ea typeface="+mn-lt"/>
                <a:cs typeface="+mn-lt"/>
              </a:rPr>
              <a:t>Conclusion and Next Steps:</a:t>
            </a:r>
            <a:endParaRPr lang="en-US" dirty="0"/>
          </a:p>
        </p:txBody>
      </p:sp>
      <p:sp>
        <p:nvSpPr>
          <p:cNvPr id="25" name="TextBox 24" descr="The project’s success offers valuable insights for future efforts to improve health indices in diverse communities. This approach, led by CAHN is surely a stepping stone towards a healthier and more informed society." title="Conclusion and Next Steps">
            <a:extLst>
              <a:ext uri="{FF2B5EF4-FFF2-40B4-BE49-F238E27FC236}">
                <a16:creationId xmlns:a16="http://schemas.microsoft.com/office/drawing/2014/main" id="{7E4A5819-6D3E-ACB3-3239-098DF6F7E500}"/>
              </a:ext>
              <a:ext uri="{C183D7F6-B498-43B3-948B-1728B52AA6E4}">
                <adec:decorative xmlns:adec="http://schemas.microsoft.com/office/drawing/2017/decorative" val="0"/>
              </a:ext>
            </a:extLst>
          </p:cNvPr>
          <p:cNvSpPr txBox="1"/>
          <p:nvPr/>
        </p:nvSpPr>
        <p:spPr>
          <a:xfrm>
            <a:off x="6435565" y="4588883"/>
            <a:ext cx="571680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Nova"/>
                <a:ea typeface="+mn-ea"/>
                <a:cs typeface="+mn-cs"/>
              </a:rPr>
              <a:t>The project’s success offers valuable insights for future efforts to improve health indices in diverse communities. This approach, led by CAHN is surely a stepping stone towards a healthier and more informed society.</a:t>
            </a:r>
          </a:p>
        </p:txBody>
      </p:sp>
      <p:sp>
        <p:nvSpPr>
          <p:cNvPr id="14" name="Rectangle 13">
            <a:extLst>
              <a:ext uri="{FF2B5EF4-FFF2-40B4-BE49-F238E27FC236}">
                <a16:creationId xmlns:a16="http://schemas.microsoft.com/office/drawing/2014/main" id="{0A7B7040-2A81-927A-71EE-54DA99573FC4}"/>
              </a:ext>
            </a:extLst>
          </p:cNvPr>
          <p:cNvSpPr/>
          <p:nvPr/>
        </p:nvSpPr>
        <p:spPr>
          <a:xfrm>
            <a:off x="6368957" y="5693209"/>
            <a:ext cx="5729253" cy="674294"/>
          </a:xfrm>
          <a:prstGeom prst="rect">
            <a:avLst/>
          </a:prstGeom>
          <a:solidFill>
            <a:srgbClr val="FFDB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400" dirty="0">
              <a:solidFill>
                <a:srgbClr val="000000"/>
              </a:solidFill>
              <a:latin typeface="Arial Nova"/>
              <a:ea typeface="+mn-lt"/>
              <a:cs typeface="+mn-lt"/>
            </a:endParaRPr>
          </a:p>
          <a:p>
            <a:r>
              <a:rPr lang="en-GB" sz="1600" dirty="0">
                <a:solidFill>
                  <a:srgbClr val="000000"/>
                </a:solidFill>
                <a:latin typeface="Arial Nova"/>
                <a:ea typeface="+mn-lt"/>
                <a:cs typeface="+mn-lt"/>
              </a:rPr>
              <a:t>To discuss a tailored </a:t>
            </a:r>
            <a:r>
              <a:rPr lang="en-GB" sz="1600" b="1" dirty="0">
                <a:solidFill>
                  <a:srgbClr val="000000"/>
                </a:solidFill>
                <a:latin typeface="Arial Nova"/>
                <a:ea typeface="+mn-lt"/>
                <a:cs typeface="+mn-lt"/>
              </a:rPr>
              <a:t>KASIH</a:t>
            </a:r>
            <a:r>
              <a:rPr lang="en-GB" sz="1600" dirty="0">
                <a:solidFill>
                  <a:srgbClr val="000000"/>
                </a:solidFill>
                <a:latin typeface="Arial Nova"/>
                <a:ea typeface="+mn-lt"/>
                <a:cs typeface="+mn-lt"/>
              </a:rPr>
              <a:t> for your locality, please email</a:t>
            </a:r>
            <a:r>
              <a:rPr lang="en-GB" sz="1600" b="1" dirty="0">
                <a:solidFill>
                  <a:schemeClr val="tx1"/>
                </a:solidFill>
                <a:latin typeface="Arial Nova"/>
                <a:ea typeface="+mn-lt"/>
                <a:cs typeface="+mn-lt"/>
              </a:rPr>
              <a:t> Molly@cahn.org.uk</a:t>
            </a:r>
            <a:endParaRPr lang="en-GB" sz="1600" b="1" dirty="0">
              <a:solidFill>
                <a:schemeClr val="tx1"/>
              </a:solidFill>
              <a:latin typeface="Arial Nova"/>
              <a:ea typeface="Calibri"/>
              <a:cs typeface="Calibri"/>
            </a:endParaRPr>
          </a:p>
          <a:p>
            <a:pPr algn="ctr"/>
            <a:endParaRPr lang="en-GB" sz="1400" dirty="0">
              <a:latin typeface="Arial Nova"/>
              <a:ea typeface="Calibri"/>
              <a:cs typeface="Calibri"/>
            </a:endParaRPr>
          </a:p>
        </p:txBody>
      </p:sp>
      <p:pic>
        <p:nvPicPr>
          <p:cNvPr id="22" name="Picture 21" descr="An image showing CAHN's social media pages @cahnuk">
            <a:extLst>
              <a:ext uri="{FF2B5EF4-FFF2-40B4-BE49-F238E27FC236}">
                <a16:creationId xmlns:a16="http://schemas.microsoft.com/office/drawing/2014/main" id="{7F4814B5-0E87-F23D-8C47-8A7F05B18086}"/>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6364817" y="6328258"/>
            <a:ext cx="5727700" cy="329236"/>
          </a:xfrm>
          <a:prstGeom prst="rect">
            <a:avLst/>
          </a:prstGeom>
        </p:spPr>
      </p:pic>
    </p:spTree>
    <p:extLst>
      <p:ext uri="{BB962C8B-B14F-4D97-AF65-F5344CB8AC3E}">
        <p14:creationId xmlns:p14="http://schemas.microsoft.com/office/powerpoint/2010/main" val="1152290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4d4861ae-18c9-4eac-8b91-6fe1e5a143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MS-Theme-Wat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785_TF89518162" id="{3AAD8B08-E78C-4861-AAC3-F386AB353311}" vid="{9B65E8DD-67BD-4430-9A6D-8486527B63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b71c3428aea0f5312628417b8a59cf4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548234bdabce04fca606ffd5095753af"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99ec418-d0cf-4391-90fa-7b8540b6e6a8">
      <UserInfo>
        <DisplayName>Charles Kwaku-Odoi</DisplayName>
        <AccountId>11</AccountId>
        <AccountType/>
      </UserInfo>
      <UserInfo>
        <DisplayName>Peace Temitope Sunmonu</DisplayName>
        <AccountId>71</AccountId>
        <AccountType/>
      </UserInfo>
    </SharedWithUsers>
  </documentManagement>
</p:properties>
</file>

<file path=customXml/itemProps1.xml><?xml version="1.0" encoding="utf-8"?>
<ds:datastoreItem xmlns:ds="http://schemas.openxmlformats.org/officeDocument/2006/customXml" ds:itemID="{88DA840C-5B5C-4B1D-BA15-7F2FAAD65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4a19d-5c10-49be-a954-679698bbb83e"/>
    <ds:schemaRef ds:uri="f99ec418-d0cf-4391-90fa-7b8540b6e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68C8C-6858-41B3-A8E2-DA75FF485290}">
  <ds:schemaRefs>
    <ds:schemaRef ds:uri="http://schemas.microsoft.com/sharepoint/v3/contenttype/forms"/>
  </ds:schemaRefs>
</ds:datastoreItem>
</file>

<file path=customXml/itemProps3.xml><?xml version="1.0" encoding="utf-8"?>
<ds:datastoreItem xmlns:ds="http://schemas.openxmlformats.org/officeDocument/2006/customXml" ds:itemID="{F1EBB37B-83CD-4061-8A2F-F20F03D603C1}">
  <ds:schemaRefs>
    <ds:schemaRef ds:uri="5e94018e-9467-45c1-9ac0-c21ef573c382"/>
    <ds:schemaRef ds:uri="c8bf8289-90ab-4f3a-bf28-8673f6bf50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99ec418-d0cf-4391-90fa-7b8540b6e6a8"/>
  </ds:schemaRefs>
</ds:datastoreItem>
</file>

<file path=docProps/app.xml><?xml version="1.0" encoding="utf-8"?>
<Properties xmlns="http://schemas.openxmlformats.org/officeDocument/2006/extended-properties" xmlns:vt="http://schemas.openxmlformats.org/officeDocument/2006/docPropsVTypes">
  <Template>{6EFDE9C6-7D4E-9F45-A6FD-D34F6523D9D8}tf10001069</Template>
  <TotalTime>46</TotalTime>
  <Words>315</Words>
  <Application>Microsoft Office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Nova</vt:lpstr>
      <vt:lpstr>Calibri</vt:lpstr>
      <vt:lpstr>Calibri Light</vt:lpstr>
      <vt:lpstr>Garamond</vt:lpstr>
      <vt:lpstr>Lato</vt:lpstr>
      <vt:lpstr>Lato Light</vt:lpstr>
      <vt:lpstr>Office Theme</vt:lpstr>
      <vt:lpstr>2_Office Theme</vt:lpstr>
      <vt:lpstr>Knowledge Access Screening for Improved Health (KASIH). Empowering Salford’s Caribbean and African Community for Heart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Access Screening for Improved Health (KASIH). Empowering Salford’s Caribbean and African Community for Heart Health.</dc:title>
  <dc:creator>Percy Akudo</dc:creator>
  <cp:lastModifiedBy>Jeremy White</cp:lastModifiedBy>
  <cp:revision>30</cp:revision>
  <dcterms:created xsi:type="dcterms:W3CDTF">2022-10-31T06:47:32Z</dcterms:created>
  <dcterms:modified xsi:type="dcterms:W3CDTF">2023-12-19T15:11:50Z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MediaServiceImageTags">
    <vt:lpwstr/>
  </property>
  <property fmtid="{D5CDD505-2E9C-101B-9397-08002B2CF9AE}" pid="4" name="CloudStatistics_StoryID">
    <vt:lpwstr>e411153f-e864-4e8f-be8b-7a21089bdeec</vt:lpwstr>
  </property>
  <property fmtid="{D5CDD505-2E9C-101B-9397-08002B2CF9AE}" pid="5" name="MSIP_Label_a17471b1-27ab-4640-9264-e69a67407ca3_Enabled">
    <vt:lpwstr>true</vt:lpwstr>
  </property>
  <property fmtid="{D5CDD505-2E9C-101B-9397-08002B2CF9AE}" pid="6" name="MSIP_Label_a17471b1-27ab-4640-9264-e69a67407ca3_SetDate">
    <vt:lpwstr>2023-10-24T16:15:36Z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0bb2c8fc-48c6-4ad1-af66-ed458c437753</vt:lpwstr>
  </property>
  <property fmtid="{D5CDD505-2E9C-101B-9397-08002B2CF9AE}" pid="11" name="MSIP_Label_a17471b1-27ab-4640-9264-e69a67407ca3_ContentBits">
    <vt:lpwstr>2</vt:lpwstr>
  </property>
  <property fmtid="{D5CDD505-2E9C-101B-9397-08002B2CF9AE}" pid="12" name="ClassificationContentMarkingFooterLocations">
    <vt:lpwstr>Office Theme:8\2_Office Theme:7</vt:lpwstr>
  </property>
  <property fmtid="{D5CDD505-2E9C-101B-9397-08002B2CF9AE}" pid="13" name="ClassificationContentMarkingFooterText">
    <vt:lpwstr>OFFICIAL</vt:lpwstr>
  </property>
</Properties>
</file>