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7" r:id="rId5"/>
  </p:sldIdLst>
  <p:sldSz cx="21599525" cy="14400213"/>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CECE"/>
    <a:srgbClr val="BDD7EE"/>
    <a:srgbClr val="FFD966"/>
    <a:srgbClr val="F8CB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FF42DD-6351-402D-B2B2-BFFCF9AE16AA}" v="94" dt="2023-12-15T14:57:14.827"/>
    <p1510:client id="{C9AD81A9-9E13-4F2B-A9C9-8C163DC977FA}" v="870" dt="2023-12-15T11:43:37.0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173" autoAdjust="0"/>
  </p:normalViewPr>
  <p:slideViewPr>
    <p:cSldViewPr snapToGrid="0">
      <p:cViewPr varScale="1">
        <p:scale>
          <a:sx n="65" d="100"/>
          <a:sy n="65" d="100"/>
        </p:scale>
        <p:origin x="144"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tags" Target="tags/tag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Bennetts" userId="360dc3fd-18e2-4e95-813c-bab1a49f2ad6" providerId="ADAL" clId="{724970DC-F300-4844-A7C1-B471550E1BF4}"/>
    <pc:docChg chg="modSld">
      <pc:chgData name="Paula Bennetts" userId="360dc3fd-18e2-4e95-813c-bab1a49f2ad6" providerId="ADAL" clId="{724970DC-F300-4844-A7C1-B471550E1BF4}" dt="2023-09-26T14:17:22.130" v="50" actId="20577"/>
      <pc:docMkLst>
        <pc:docMk/>
      </pc:docMkLst>
      <pc:sldChg chg="modSp mod">
        <pc:chgData name="Paula Bennetts" userId="360dc3fd-18e2-4e95-813c-bab1a49f2ad6" providerId="ADAL" clId="{724970DC-F300-4844-A7C1-B471550E1BF4}" dt="2023-09-26T14:17:22.130" v="50" actId="20577"/>
        <pc:sldMkLst>
          <pc:docMk/>
          <pc:sldMk cId="3181722600" sldId="257"/>
        </pc:sldMkLst>
        <pc:spChg chg="mod">
          <ac:chgData name="Paula Bennetts" userId="360dc3fd-18e2-4e95-813c-bab1a49f2ad6" providerId="ADAL" clId="{724970DC-F300-4844-A7C1-B471550E1BF4}" dt="2023-09-26T14:17:22.130" v="50" actId="20577"/>
          <ac:spMkLst>
            <pc:docMk/>
            <pc:sldMk cId="3181722600" sldId="257"/>
            <ac:spMk id="28" creationId="{F02CB24C-6E4C-7ADF-CCAE-66359D80F763}"/>
          </ac:spMkLst>
        </pc:spChg>
        <pc:spChg chg="mod">
          <ac:chgData name="Paula Bennetts" userId="360dc3fd-18e2-4e95-813c-bab1a49f2ad6" providerId="ADAL" clId="{724970DC-F300-4844-A7C1-B471550E1BF4}" dt="2023-09-26T10:45:10.919" v="24" actId="20577"/>
          <ac:spMkLst>
            <pc:docMk/>
            <pc:sldMk cId="3181722600" sldId="257"/>
            <ac:spMk id="47" creationId="{6A912614-8D70-B784-0B13-7BD22B9DF158}"/>
          </ac:spMkLst>
        </pc:spChg>
      </pc:sldChg>
    </pc:docChg>
  </pc:docChgLst>
  <pc:docChgLst>
    <pc:chgData name="Jeremy White" userId="7e940af7-238f-463f-9fd2-5140574b54de" providerId="ADAL" clId="{4AFF42DD-6351-402D-B2B2-BFFCF9AE16AA}"/>
    <pc:docChg chg="custSel modSld replTag">
      <pc:chgData name="Jeremy White" userId="7e940af7-238f-463f-9fd2-5140574b54de" providerId="ADAL" clId="{4AFF42DD-6351-402D-B2B2-BFFCF9AE16AA}" dt="2023-12-15T14:57:14.827" v="173"/>
      <pc:docMkLst>
        <pc:docMk/>
      </pc:docMkLst>
      <pc:sldChg chg="modSp mod">
        <pc:chgData name="Jeremy White" userId="7e940af7-238f-463f-9fd2-5140574b54de" providerId="ADAL" clId="{4AFF42DD-6351-402D-B2B2-BFFCF9AE16AA}" dt="2023-12-15T14:57:14.827" v="173"/>
        <pc:sldMkLst>
          <pc:docMk/>
          <pc:sldMk cId="3181722600" sldId="257"/>
        </pc:sldMkLst>
        <pc:spChg chg="mod">
          <ac:chgData name="Jeremy White" userId="7e940af7-238f-463f-9fd2-5140574b54de" providerId="ADAL" clId="{4AFF42DD-6351-402D-B2B2-BFFCF9AE16AA}" dt="2023-12-15T14:57:14.763" v="161"/>
          <ac:spMkLst>
            <pc:docMk/>
            <pc:sldMk cId="3181722600" sldId="257"/>
            <ac:spMk id="6" creationId="{D01B24A4-D81F-F7C8-59EC-A9836D344206}"/>
          </ac:spMkLst>
        </pc:spChg>
        <pc:spChg chg="mod">
          <ac:chgData name="Jeremy White" userId="7e940af7-238f-463f-9fd2-5140574b54de" providerId="ADAL" clId="{4AFF42DD-6351-402D-B2B2-BFFCF9AE16AA}" dt="2023-12-15T14:57:14.732" v="157"/>
          <ac:spMkLst>
            <pc:docMk/>
            <pc:sldMk cId="3181722600" sldId="257"/>
            <ac:spMk id="7" creationId="{3F349C05-A209-DFB0-BD57-DB45F087DF27}"/>
          </ac:spMkLst>
        </pc:spChg>
        <pc:spChg chg="mod">
          <ac:chgData name="Jeremy White" userId="7e940af7-238f-463f-9fd2-5140574b54de" providerId="ADAL" clId="{4AFF42DD-6351-402D-B2B2-BFFCF9AE16AA}" dt="2023-12-15T14:57:14.775" v="163"/>
          <ac:spMkLst>
            <pc:docMk/>
            <pc:sldMk cId="3181722600" sldId="257"/>
            <ac:spMk id="11" creationId="{6117E204-95BC-69AD-189F-8195493ECCB1}"/>
          </ac:spMkLst>
        </pc:spChg>
        <pc:spChg chg="mod">
          <ac:chgData name="Jeremy White" userId="7e940af7-238f-463f-9fd2-5140574b54de" providerId="ADAL" clId="{4AFF42DD-6351-402D-B2B2-BFFCF9AE16AA}" dt="2023-12-15T14:57:14.589" v="150"/>
          <ac:spMkLst>
            <pc:docMk/>
            <pc:sldMk cId="3181722600" sldId="257"/>
            <ac:spMk id="22" creationId="{3DDF157C-66C8-1D3C-038F-88D11BD7C94B}"/>
          </ac:spMkLst>
        </pc:spChg>
        <pc:spChg chg="mod">
          <ac:chgData name="Jeremy White" userId="7e940af7-238f-463f-9fd2-5140574b54de" providerId="ADAL" clId="{4AFF42DD-6351-402D-B2B2-BFFCF9AE16AA}" dt="2023-12-15T14:57:14.745" v="159"/>
          <ac:spMkLst>
            <pc:docMk/>
            <pc:sldMk cId="3181722600" sldId="257"/>
            <ac:spMk id="23" creationId="{9427156B-7A45-6AFC-E53A-B3EFECCBF555}"/>
          </ac:spMkLst>
        </pc:spChg>
        <pc:spChg chg="mod">
          <ac:chgData name="Jeremy White" userId="7e940af7-238f-463f-9fd2-5140574b54de" providerId="ADAL" clId="{4AFF42DD-6351-402D-B2B2-BFFCF9AE16AA}" dt="2023-12-15T14:57:14.718" v="155"/>
          <ac:spMkLst>
            <pc:docMk/>
            <pc:sldMk cId="3181722600" sldId="257"/>
            <ac:spMk id="26" creationId="{3D3B780D-E40E-9073-A711-30D893862A0C}"/>
          </ac:spMkLst>
        </pc:spChg>
        <pc:spChg chg="mod">
          <ac:chgData name="Jeremy White" userId="7e940af7-238f-463f-9fd2-5140574b54de" providerId="ADAL" clId="{4AFF42DD-6351-402D-B2B2-BFFCF9AE16AA}" dt="2023-12-15T14:57:14.816" v="171"/>
          <ac:spMkLst>
            <pc:docMk/>
            <pc:sldMk cId="3181722600" sldId="257"/>
            <ac:spMk id="35" creationId="{58847E17-9566-547F-140A-12C0FA2FF658}"/>
          </ac:spMkLst>
        </pc:spChg>
        <pc:spChg chg="mod">
          <ac:chgData name="Jeremy White" userId="7e940af7-238f-463f-9fd2-5140574b54de" providerId="ADAL" clId="{4AFF42DD-6351-402D-B2B2-BFFCF9AE16AA}" dt="2023-12-15T14:57:14.806" v="169"/>
          <ac:spMkLst>
            <pc:docMk/>
            <pc:sldMk cId="3181722600" sldId="257"/>
            <ac:spMk id="36" creationId="{373D3D9D-F9DB-37C2-446F-CC398352D7E2}"/>
          </ac:spMkLst>
        </pc:spChg>
        <pc:spChg chg="mod">
          <ac:chgData name="Jeremy White" userId="7e940af7-238f-463f-9fd2-5140574b54de" providerId="ADAL" clId="{4AFF42DD-6351-402D-B2B2-BFFCF9AE16AA}" dt="2023-12-15T14:57:14.795" v="167"/>
          <ac:spMkLst>
            <pc:docMk/>
            <pc:sldMk cId="3181722600" sldId="257"/>
            <ac:spMk id="40" creationId="{A2CC0F1D-728D-D7A3-AF86-76692B06ADD6}"/>
          </ac:spMkLst>
        </pc:spChg>
        <pc:spChg chg="mod">
          <ac:chgData name="Jeremy White" userId="7e940af7-238f-463f-9fd2-5140574b54de" providerId="ADAL" clId="{4AFF42DD-6351-402D-B2B2-BFFCF9AE16AA}" dt="2023-12-15T14:57:14.785" v="165"/>
          <ac:spMkLst>
            <pc:docMk/>
            <pc:sldMk cId="3181722600" sldId="257"/>
            <ac:spMk id="41" creationId="{D7E84144-DEE2-8F18-7EA3-C0402972825B}"/>
          </ac:spMkLst>
        </pc:spChg>
        <pc:spChg chg="mod">
          <ac:chgData name="Jeremy White" userId="7e940af7-238f-463f-9fd2-5140574b54de" providerId="ADAL" clId="{4AFF42DD-6351-402D-B2B2-BFFCF9AE16AA}" dt="2023-12-15T14:57:14.708" v="153"/>
          <ac:spMkLst>
            <pc:docMk/>
            <pc:sldMk cId="3181722600" sldId="257"/>
            <ac:spMk id="46" creationId="{6B889E6B-3AF0-AB48-37E3-D125EC681529}"/>
          </ac:spMkLst>
        </pc:spChg>
        <pc:spChg chg="mod">
          <ac:chgData name="Jeremy White" userId="7e940af7-238f-463f-9fd2-5140574b54de" providerId="ADAL" clId="{4AFF42DD-6351-402D-B2B2-BFFCF9AE16AA}" dt="2023-12-15T14:57:14.827" v="173"/>
          <ac:spMkLst>
            <pc:docMk/>
            <pc:sldMk cId="3181722600" sldId="257"/>
            <ac:spMk id="47" creationId="{6A912614-8D70-B784-0B13-7BD22B9DF158}"/>
          </ac:spMkLst>
        </pc:spChg>
        <pc:grpChg chg="mod">
          <ac:chgData name="Jeremy White" userId="7e940af7-238f-463f-9fd2-5140574b54de" providerId="ADAL" clId="{4AFF42DD-6351-402D-B2B2-BFFCF9AE16AA}" dt="2023-12-15T14:57:14.698" v="151"/>
          <ac:grpSpMkLst>
            <pc:docMk/>
            <pc:sldMk cId="3181722600" sldId="257"/>
            <ac:grpSpMk id="51" creationId="{29FF9E11-E859-6E83-C2CC-63D028537D75}"/>
          </ac:grpSpMkLst>
        </pc:grpChg>
        <pc:picChg chg="mod">
          <ac:chgData name="Jeremy White" userId="7e940af7-238f-463f-9fd2-5140574b54de" providerId="ADAL" clId="{4AFF42DD-6351-402D-B2B2-BFFCF9AE16AA}" dt="2023-12-15T14:57:14.567" v="146"/>
          <ac:picMkLst>
            <pc:docMk/>
            <pc:sldMk cId="3181722600" sldId="257"/>
            <ac:picMk id="8" creationId="{FE6E3CD0-9326-CE34-5D23-D9A27CAF1DC4}"/>
          </ac:picMkLst>
        </pc:picChg>
        <pc:picChg chg="mod">
          <ac:chgData name="Jeremy White" userId="7e940af7-238f-463f-9fd2-5140574b54de" providerId="ADAL" clId="{4AFF42DD-6351-402D-B2B2-BFFCF9AE16AA}" dt="2023-12-15T14:57:14.579" v="148"/>
          <ac:picMkLst>
            <pc:docMk/>
            <pc:sldMk cId="3181722600" sldId="257"/>
            <ac:picMk id="38" creationId="{972289A2-235E-6F10-8DB3-F9864DE66E8D}"/>
          </ac:picMkLst>
        </pc:picChg>
        <pc:picChg chg="mod">
          <ac:chgData name="Jeremy White" userId="7e940af7-238f-463f-9fd2-5140574b54de" providerId="ADAL" clId="{4AFF42DD-6351-402D-B2B2-BFFCF9AE16AA}" dt="2023-12-15T14:57:14.553" v="144"/>
          <ac:picMkLst>
            <pc:docMk/>
            <pc:sldMk cId="3181722600" sldId="257"/>
            <ac:picMk id="48" creationId="{AE7944DA-836C-498B-C0B3-2C0FD032CEA1}"/>
          </ac:picMkLst>
        </pc:picChg>
        <pc:picChg chg="mod">
          <ac:chgData name="Jeremy White" userId="7e940af7-238f-463f-9fd2-5140574b54de" providerId="ADAL" clId="{4AFF42DD-6351-402D-B2B2-BFFCF9AE16AA}" dt="2023-12-15T14:57:14.524" v="139"/>
          <ac:picMkLst>
            <pc:docMk/>
            <pc:sldMk cId="3181722600" sldId="257"/>
            <ac:picMk id="52" creationId="{0CEAA1E5-333E-8C0A-A577-CA79598ACB6A}"/>
          </ac:picMkLst>
        </pc:picChg>
        <pc:picChg chg="mod">
          <ac:chgData name="Jeremy White" userId="7e940af7-238f-463f-9fd2-5140574b54de" providerId="ADAL" clId="{4AFF42DD-6351-402D-B2B2-BFFCF9AE16AA}" dt="2023-12-15T14:57:14.533" v="141"/>
          <ac:picMkLst>
            <pc:docMk/>
            <pc:sldMk cId="3181722600" sldId="257"/>
            <ac:picMk id="53" creationId="{B6ADCD34-7674-F0D8-51C1-938FFF5B6DB9}"/>
          </ac:picMkLst>
        </pc:picChg>
        <pc:picChg chg="mod">
          <ac:chgData name="Jeremy White" userId="7e940af7-238f-463f-9fd2-5140574b54de" providerId="ADAL" clId="{4AFF42DD-6351-402D-B2B2-BFFCF9AE16AA}" dt="2023-12-15T14:57:14.543" v="142"/>
          <ac:picMkLst>
            <pc:docMk/>
            <pc:sldMk cId="3181722600" sldId="257"/>
            <ac:picMk id="54" creationId="{C02E76AB-D718-98B7-7BDD-B24157D65ACA}"/>
          </ac:picMkLst>
        </pc:picChg>
      </pc:sldChg>
    </pc:docChg>
  </pc:docChgLst>
  <pc:docChgLst>
    <pc:chgData name="Eloise Watkin" userId="2e7082ac-17a0-4ce4-b571-cfb68d5e83f6" providerId="ADAL" clId="{9BD7470A-7FFD-4694-B83A-E9C49458FDB6}"/>
    <pc:docChg chg="custSel modSld replTag">
      <pc:chgData name="Eloise Watkin" userId="2e7082ac-17a0-4ce4-b571-cfb68d5e83f6" providerId="ADAL" clId="{9BD7470A-7FFD-4694-B83A-E9C49458FDB6}" dt="2023-10-25T10:50:43.071" v="3195"/>
      <pc:docMkLst>
        <pc:docMk/>
      </pc:docMkLst>
      <pc:sldChg chg="modSp mod">
        <pc:chgData name="Eloise Watkin" userId="2e7082ac-17a0-4ce4-b571-cfb68d5e83f6" providerId="ADAL" clId="{9BD7470A-7FFD-4694-B83A-E9C49458FDB6}" dt="2023-10-25T10:50:43.071" v="3195"/>
        <pc:sldMkLst>
          <pc:docMk/>
          <pc:sldMk cId="3181722600" sldId="257"/>
        </pc:sldMkLst>
        <pc:spChg chg="mod">
          <ac:chgData name="Eloise Watkin" userId="2e7082ac-17a0-4ce4-b571-cfb68d5e83f6" providerId="ADAL" clId="{9BD7470A-7FFD-4694-B83A-E9C49458FDB6}" dt="2023-10-25T10:50:42.971" v="3171"/>
          <ac:spMkLst>
            <pc:docMk/>
            <pc:sldMk cId="3181722600" sldId="257"/>
            <ac:spMk id="7" creationId="{3F349C05-A209-DFB0-BD57-DB45F087DF27}"/>
          </ac:spMkLst>
        </pc:spChg>
        <pc:spChg chg="mod">
          <ac:chgData name="Eloise Watkin" userId="2e7082ac-17a0-4ce4-b571-cfb68d5e83f6" providerId="ADAL" clId="{9BD7470A-7FFD-4694-B83A-E9C49458FDB6}" dt="2023-10-25T10:50:43.003" v="3177"/>
          <ac:spMkLst>
            <pc:docMk/>
            <pc:sldMk cId="3181722600" sldId="257"/>
            <ac:spMk id="9" creationId="{DA707241-8E86-B785-A5D0-5D41D5BD0BC6}"/>
          </ac:spMkLst>
        </pc:spChg>
        <pc:spChg chg="mod">
          <ac:chgData name="Eloise Watkin" userId="2e7082ac-17a0-4ce4-b571-cfb68d5e83f6" providerId="ADAL" clId="{9BD7470A-7FFD-4694-B83A-E9C49458FDB6}" dt="2023-10-25T10:50:43.014" v="3179"/>
          <ac:spMkLst>
            <pc:docMk/>
            <pc:sldMk cId="3181722600" sldId="257"/>
            <ac:spMk id="12" creationId="{8B20D9B9-D0C3-DAC7-6079-3DB11DAEE8D9}"/>
          </ac:spMkLst>
        </pc:spChg>
        <pc:spChg chg="mod">
          <ac:chgData name="Eloise Watkin" userId="2e7082ac-17a0-4ce4-b571-cfb68d5e83f6" providerId="ADAL" clId="{9BD7470A-7FFD-4694-B83A-E9C49458FDB6}" dt="2023-10-25T10:50:43.021" v="3181"/>
          <ac:spMkLst>
            <pc:docMk/>
            <pc:sldMk cId="3181722600" sldId="257"/>
            <ac:spMk id="13" creationId="{E53A455F-8EBE-8973-D29B-70CD43220A30}"/>
          </ac:spMkLst>
        </pc:spChg>
        <pc:spChg chg="mod">
          <ac:chgData name="Eloise Watkin" userId="2e7082ac-17a0-4ce4-b571-cfb68d5e83f6" providerId="ADAL" clId="{9BD7470A-7FFD-4694-B83A-E9C49458FDB6}" dt="2023-10-25T10:50:42.857" v="3162"/>
          <ac:spMkLst>
            <pc:docMk/>
            <pc:sldMk cId="3181722600" sldId="257"/>
            <ac:spMk id="15" creationId="{ED04217B-0EDB-2C81-4936-7CD2ED5287CE}"/>
          </ac:spMkLst>
        </pc:spChg>
        <pc:spChg chg="mod">
          <ac:chgData name="Eloise Watkin" userId="2e7082ac-17a0-4ce4-b571-cfb68d5e83f6" providerId="ADAL" clId="{9BD7470A-7FFD-4694-B83A-E9C49458FDB6}" dt="2023-10-25T10:50:42.834" v="3158"/>
          <ac:spMkLst>
            <pc:docMk/>
            <pc:sldMk cId="3181722600" sldId="257"/>
            <ac:spMk id="21" creationId="{C65D1D6C-E1A4-558F-89F3-B8ABD6019551}"/>
          </ac:spMkLst>
        </pc:spChg>
        <pc:spChg chg="mod">
          <ac:chgData name="Eloise Watkin" userId="2e7082ac-17a0-4ce4-b571-cfb68d5e83f6" providerId="ADAL" clId="{9BD7470A-7FFD-4694-B83A-E9C49458FDB6}" dt="2023-10-25T10:50:42.847" v="3160"/>
          <ac:spMkLst>
            <pc:docMk/>
            <pc:sldMk cId="3181722600" sldId="257"/>
            <ac:spMk id="22" creationId="{3DDF157C-66C8-1D3C-038F-88D11BD7C94B}"/>
          </ac:spMkLst>
        </pc:spChg>
        <pc:spChg chg="mod">
          <ac:chgData name="Eloise Watkin" userId="2e7082ac-17a0-4ce4-b571-cfb68d5e83f6" providerId="ADAL" clId="{9BD7470A-7FFD-4694-B83A-E9C49458FDB6}" dt="2023-10-25T10:50:43.047" v="3189"/>
          <ac:spMkLst>
            <pc:docMk/>
            <pc:sldMk cId="3181722600" sldId="257"/>
            <ac:spMk id="23" creationId="{9427156B-7A45-6AFC-E53A-B3EFECCBF555}"/>
          </ac:spMkLst>
        </pc:spChg>
        <pc:spChg chg="mod">
          <ac:chgData name="Eloise Watkin" userId="2e7082ac-17a0-4ce4-b571-cfb68d5e83f6" providerId="ADAL" clId="{9BD7470A-7FFD-4694-B83A-E9C49458FDB6}" dt="2023-10-25T10:50:43.062" v="3191"/>
          <ac:spMkLst>
            <pc:docMk/>
            <pc:sldMk cId="3181722600" sldId="257"/>
            <ac:spMk id="24" creationId="{75A4D583-D751-79C4-2745-7F23C0DC4009}"/>
          </ac:spMkLst>
        </pc:spChg>
        <pc:spChg chg="mod">
          <ac:chgData name="Eloise Watkin" userId="2e7082ac-17a0-4ce4-b571-cfb68d5e83f6" providerId="ADAL" clId="{9BD7470A-7FFD-4694-B83A-E9C49458FDB6}" dt="2023-10-25T10:50:42.987" v="3175"/>
          <ac:spMkLst>
            <pc:docMk/>
            <pc:sldMk cId="3181722600" sldId="257"/>
            <ac:spMk id="26" creationId="{3D3B780D-E40E-9073-A711-30D893862A0C}"/>
          </ac:spMkLst>
        </pc:spChg>
        <pc:spChg chg="mod">
          <ac:chgData name="Eloise Watkin" userId="2e7082ac-17a0-4ce4-b571-cfb68d5e83f6" providerId="ADAL" clId="{9BD7470A-7FFD-4694-B83A-E9C49458FDB6}" dt="2023-10-25T10:50:42.802" v="3152"/>
          <ac:spMkLst>
            <pc:docMk/>
            <pc:sldMk cId="3181722600" sldId="257"/>
            <ac:spMk id="27" creationId="{E4058E5B-4F8E-6286-9E24-A521BB6A0E81}"/>
          </ac:spMkLst>
        </pc:spChg>
        <pc:spChg chg="mod">
          <ac:chgData name="Eloise Watkin" userId="2e7082ac-17a0-4ce4-b571-cfb68d5e83f6" providerId="ADAL" clId="{9BD7470A-7FFD-4694-B83A-E9C49458FDB6}" dt="2023-10-25T10:50:42.802" v="3154"/>
          <ac:spMkLst>
            <pc:docMk/>
            <pc:sldMk cId="3181722600" sldId="257"/>
            <ac:spMk id="28" creationId="{F02CB24C-6E4C-7ADF-CCAE-66359D80F763}"/>
          </ac:spMkLst>
        </pc:spChg>
        <pc:spChg chg="mod">
          <ac:chgData name="Eloise Watkin" userId="2e7082ac-17a0-4ce4-b571-cfb68d5e83f6" providerId="ADAL" clId="{9BD7470A-7FFD-4694-B83A-E9C49458FDB6}" dt="2023-10-25T10:50:42.834" v="3156"/>
          <ac:spMkLst>
            <pc:docMk/>
            <pc:sldMk cId="3181722600" sldId="257"/>
            <ac:spMk id="29" creationId="{5EA2A8CA-EB32-7E48-6468-18D9B760BD8F}"/>
          </ac:spMkLst>
        </pc:spChg>
        <pc:spChg chg="mod">
          <ac:chgData name="Eloise Watkin" userId="2e7082ac-17a0-4ce4-b571-cfb68d5e83f6" providerId="ADAL" clId="{9BD7470A-7FFD-4694-B83A-E9C49458FDB6}" dt="2023-10-25T10:50:43.071" v="3193"/>
          <ac:spMkLst>
            <pc:docMk/>
            <pc:sldMk cId="3181722600" sldId="257"/>
            <ac:spMk id="35" creationId="{58847E17-9566-547F-140A-12C0FA2FF658}"/>
          </ac:spMkLst>
        </pc:spChg>
        <pc:spChg chg="mod">
          <ac:chgData name="Eloise Watkin" userId="2e7082ac-17a0-4ce4-b571-cfb68d5e83f6" providerId="ADAL" clId="{9BD7470A-7FFD-4694-B83A-E9C49458FDB6}" dt="2023-10-25T10:50:43.071" v="3195"/>
          <ac:spMkLst>
            <pc:docMk/>
            <pc:sldMk cId="3181722600" sldId="257"/>
            <ac:spMk id="36" creationId="{373D3D9D-F9DB-37C2-446F-CC398352D7E2}"/>
          </ac:spMkLst>
        </pc:spChg>
        <pc:spChg chg="mod">
          <ac:chgData name="Eloise Watkin" userId="2e7082ac-17a0-4ce4-b571-cfb68d5e83f6" providerId="ADAL" clId="{9BD7470A-7FFD-4694-B83A-E9C49458FDB6}" dt="2023-10-25T10:50:43.047" v="3187"/>
          <ac:spMkLst>
            <pc:docMk/>
            <pc:sldMk cId="3181722600" sldId="257"/>
            <ac:spMk id="40" creationId="{A2CC0F1D-728D-D7A3-AF86-76692B06ADD6}"/>
          </ac:spMkLst>
        </pc:spChg>
        <pc:spChg chg="mod">
          <ac:chgData name="Eloise Watkin" userId="2e7082ac-17a0-4ce4-b571-cfb68d5e83f6" providerId="ADAL" clId="{9BD7470A-7FFD-4694-B83A-E9C49458FDB6}" dt="2023-10-25T10:50:43.027" v="3183"/>
          <ac:spMkLst>
            <pc:docMk/>
            <pc:sldMk cId="3181722600" sldId="257"/>
            <ac:spMk id="41" creationId="{D7E84144-DEE2-8F18-7EA3-C0402972825B}"/>
          </ac:spMkLst>
        </pc:spChg>
        <pc:spChg chg="mod">
          <ac:chgData name="Eloise Watkin" userId="2e7082ac-17a0-4ce4-b571-cfb68d5e83f6" providerId="ADAL" clId="{9BD7470A-7FFD-4694-B83A-E9C49458FDB6}" dt="2023-10-25T10:50:42.987" v="3173"/>
          <ac:spMkLst>
            <pc:docMk/>
            <pc:sldMk cId="3181722600" sldId="257"/>
            <ac:spMk id="46" creationId="{6B889E6B-3AF0-AB48-37E3-D125EC681529}"/>
          </ac:spMkLst>
        </pc:spChg>
        <pc:spChg chg="mod">
          <ac:chgData name="Eloise Watkin" userId="2e7082ac-17a0-4ce4-b571-cfb68d5e83f6" providerId="ADAL" clId="{9BD7470A-7FFD-4694-B83A-E9C49458FDB6}" dt="2023-10-25T10:50:43.045" v="3185"/>
          <ac:spMkLst>
            <pc:docMk/>
            <pc:sldMk cId="3181722600" sldId="257"/>
            <ac:spMk id="47" creationId="{6A912614-8D70-B784-0B13-7BD22B9DF158}"/>
          </ac:spMkLst>
        </pc:spChg>
        <pc:grpChg chg="mod">
          <ac:chgData name="Eloise Watkin" userId="2e7082ac-17a0-4ce4-b571-cfb68d5e83f6" providerId="ADAL" clId="{9BD7470A-7FFD-4694-B83A-E9C49458FDB6}" dt="2023-10-25T10:50:42.943" v="3164"/>
          <ac:grpSpMkLst>
            <pc:docMk/>
            <pc:sldMk cId="3181722600" sldId="257"/>
            <ac:grpSpMk id="2" creationId="{1548FF8C-4461-93F9-A143-5DF35A2EF82C}"/>
          </ac:grpSpMkLst>
        </pc:grpChg>
        <pc:grpChg chg="mod">
          <ac:chgData name="Eloise Watkin" userId="2e7082ac-17a0-4ce4-b571-cfb68d5e83f6" providerId="ADAL" clId="{9BD7470A-7FFD-4694-B83A-E9C49458FDB6}" dt="2023-10-25T10:50:42.959" v="3168"/>
          <ac:grpSpMkLst>
            <pc:docMk/>
            <pc:sldMk cId="3181722600" sldId="257"/>
            <ac:grpSpMk id="3" creationId="{61303A55-312A-044A-252D-DD00DDF04113}"/>
          </ac:grpSpMkLst>
        </pc:grpChg>
        <pc:grpChg chg="mod">
          <ac:chgData name="Eloise Watkin" userId="2e7082ac-17a0-4ce4-b571-cfb68d5e83f6" providerId="ADAL" clId="{9BD7470A-7FFD-4694-B83A-E9C49458FDB6}" dt="2023-10-25T10:50:42.959" v="3166"/>
          <ac:grpSpMkLst>
            <pc:docMk/>
            <pc:sldMk cId="3181722600" sldId="257"/>
            <ac:grpSpMk id="5" creationId="{764263E5-C973-0D13-F842-76A8AD54E94D}"/>
          </ac:grpSpMkLst>
        </pc:grpChg>
        <pc:grpChg chg="mod">
          <ac:chgData name="Eloise Watkin" userId="2e7082ac-17a0-4ce4-b571-cfb68d5e83f6" providerId="ADAL" clId="{9BD7470A-7FFD-4694-B83A-E9C49458FDB6}" dt="2023-10-25T10:50:42.971" v="3169"/>
          <ac:grpSpMkLst>
            <pc:docMk/>
            <pc:sldMk cId="3181722600" sldId="257"/>
            <ac:grpSpMk id="51" creationId="{29FF9E11-E859-6E83-C2CC-63D028537D75}"/>
          </ac:grpSpMkLst>
        </pc:grpChg>
        <pc:picChg chg="mod">
          <ac:chgData name="Eloise Watkin" userId="2e7082ac-17a0-4ce4-b571-cfb68d5e83f6" providerId="ADAL" clId="{9BD7470A-7FFD-4694-B83A-E9C49458FDB6}" dt="2023-10-25T10:50:42.759" v="3144"/>
          <ac:picMkLst>
            <pc:docMk/>
            <pc:sldMk cId="3181722600" sldId="257"/>
            <ac:picMk id="8" creationId="{FE6E3CD0-9326-CE34-5D23-D9A27CAF1DC4}"/>
          </ac:picMkLst>
        </pc:picChg>
        <pc:picChg chg="mod">
          <ac:chgData name="Eloise Watkin" userId="2e7082ac-17a0-4ce4-b571-cfb68d5e83f6" providerId="ADAL" clId="{9BD7470A-7FFD-4694-B83A-E9C49458FDB6}" dt="2023-10-25T10:50:42.743" v="3142"/>
          <ac:picMkLst>
            <pc:docMk/>
            <pc:sldMk cId="3181722600" sldId="257"/>
            <ac:picMk id="38" creationId="{972289A2-235E-6F10-8DB3-F9864DE66E8D}"/>
          </ac:picMkLst>
        </pc:picChg>
        <pc:picChg chg="mod">
          <ac:chgData name="Eloise Watkin" userId="2e7082ac-17a0-4ce4-b571-cfb68d5e83f6" providerId="ADAL" clId="{9BD7470A-7FFD-4694-B83A-E9C49458FDB6}" dt="2023-10-25T10:50:42.787" v="3150"/>
          <ac:picMkLst>
            <pc:docMk/>
            <pc:sldMk cId="3181722600" sldId="257"/>
            <ac:picMk id="48" creationId="{AE7944DA-836C-498B-C0B3-2C0FD032CEA1}"/>
          </ac:picMkLst>
        </pc:picChg>
        <pc:picChg chg="mod">
          <ac:chgData name="Eloise Watkin" userId="2e7082ac-17a0-4ce4-b571-cfb68d5e83f6" providerId="ADAL" clId="{9BD7470A-7FFD-4694-B83A-E9C49458FDB6}" dt="2023-10-25T10:50:42.759" v="3145"/>
          <ac:picMkLst>
            <pc:docMk/>
            <pc:sldMk cId="3181722600" sldId="257"/>
            <ac:picMk id="52" creationId="{0CEAA1E5-333E-8C0A-A577-CA79598ACB6A}"/>
          </ac:picMkLst>
        </pc:picChg>
        <pc:picChg chg="mod">
          <ac:chgData name="Eloise Watkin" userId="2e7082ac-17a0-4ce4-b571-cfb68d5e83f6" providerId="ADAL" clId="{9BD7470A-7FFD-4694-B83A-E9C49458FDB6}" dt="2023-10-25T10:50:42.771" v="3147"/>
          <ac:picMkLst>
            <pc:docMk/>
            <pc:sldMk cId="3181722600" sldId="257"/>
            <ac:picMk id="53" creationId="{B6ADCD34-7674-F0D8-51C1-938FFF5B6DB9}"/>
          </ac:picMkLst>
        </pc:picChg>
        <pc:picChg chg="mod">
          <ac:chgData name="Eloise Watkin" userId="2e7082ac-17a0-4ce4-b571-cfb68d5e83f6" providerId="ADAL" clId="{9BD7470A-7FFD-4694-B83A-E9C49458FDB6}" dt="2023-10-25T10:50:42.787" v="3148"/>
          <ac:picMkLst>
            <pc:docMk/>
            <pc:sldMk cId="3181722600" sldId="257"/>
            <ac:picMk id="54" creationId="{C02E76AB-D718-98B7-7BDD-B24157D65ACA}"/>
          </ac:picMkLst>
        </pc:picChg>
      </pc:sldChg>
    </pc:docChg>
  </pc:docChgLst>
  <pc:docChgLst>
    <pc:chgData name="Eloise Watkin" userId="2e7082ac-17a0-4ce4-b571-cfb68d5e83f6" providerId="ADAL" clId="{C9AD81A9-9E13-4F2B-A9C9-8C163DC977FA}"/>
    <pc:docChg chg="undo redo custSel modSld replTag">
      <pc:chgData name="Eloise Watkin" userId="2e7082ac-17a0-4ce4-b571-cfb68d5e83f6" providerId="ADAL" clId="{C9AD81A9-9E13-4F2B-A9C9-8C163DC977FA}" dt="2023-12-15T11:43:37.046" v="1787"/>
      <pc:docMkLst>
        <pc:docMk/>
      </pc:docMkLst>
      <pc:sldChg chg="addSp delSp modSp mod">
        <pc:chgData name="Eloise Watkin" userId="2e7082ac-17a0-4ce4-b571-cfb68d5e83f6" providerId="ADAL" clId="{C9AD81A9-9E13-4F2B-A9C9-8C163DC977FA}" dt="2023-12-15T11:43:37.046" v="1787"/>
        <pc:sldMkLst>
          <pc:docMk/>
          <pc:sldMk cId="3181722600" sldId="257"/>
        </pc:sldMkLst>
        <pc:spChg chg="add mod ord">
          <ac:chgData name="Eloise Watkin" userId="2e7082ac-17a0-4ce4-b571-cfb68d5e83f6" providerId="ADAL" clId="{C9AD81A9-9E13-4F2B-A9C9-8C163DC977FA}" dt="2023-12-15T11:43:36.995" v="1775"/>
          <ac:spMkLst>
            <pc:docMk/>
            <pc:sldMk cId="3181722600" sldId="257"/>
            <ac:spMk id="6" creationId="{D01B24A4-D81F-F7C8-59EC-A9836D344206}"/>
          </ac:spMkLst>
        </pc:spChg>
        <pc:spChg chg="mod">
          <ac:chgData name="Eloise Watkin" userId="2e7082ac-17a0-4ce4-b571-cfb68d5e83f6" providerId="ADAL" clId="{C9AD81A9-9E13-4F2B-A9C9-8C163DC977FA}" dt="2023-12-15T11:43:36.965" v="1771"/>
          <ac:spMkLst>
            <pc:docMk/>
            <pc:sldMk cId="3181722600" sldId="257"/>
            <ac:spMk id="7" creationId="{3F349C05-A209-DFB0-BD57-DB45F087DF27}"/>
          </ac:spMkLst>
        </pc:spChg>
        <pc:spChg chg="del mod topLvl">
          <ac:chgData name="Eloise Watkin" userId="2e7082ac-17a0-4ce4-b571-cfb68d5e83f6" providerId="ADAL" clId="{C9AD81A9-9E13-4F2B-A9C9-8C163DC977FA}" dt="2023-12-14T17:34:31.266" v="423" actId="478"/>
          <ac:spMkLst>
            <pc:docMk/>
            <pc:sldMk cId="3181722600" sldId="257"/>
            <ac:spMk id="9" creationId="{DA707241-8E86-B785-A5D0-5D41D5BD0BC6}"/>
          </ac:spMkLst>
        </pc:spChg>
        <pc:spChg chg="add mod ord">
          <ac:chgData name="Eloise Watkin" userId="2e7082ac-17a0-4ce4-b571-cfb68d5e83f6" providerId="ADAL" clId="{C9AD81A9-9E13-4F2B-A9C9-8C163DC977FA}" dt="2023-12-15T11:43:37.004" v="1777"/>
          <ac:spMkLst>
            <pc:docMk/>
            <pc:sldMk cId="3181722600" sldId="257"/>
            <ac:spMk id="11" creationId="{6117E204-95BC-69AD-189F-8195493ECCB1}"/>
          </ac:spMkLst>
        </pc:spChg>
        <pc:spChg chg="del mod topLvl">
          <ac:chgData name="Eloise Watkin" userId="2e7082ac-17a0-4ce4-b571-cfb68d5e83f6" providerId="ADAL" clId="{C9AD81A9-9E13-4F2B-A9C9-8C163DC977FA}" dt="2023-12-14T17:35:42.848" v="443" actId="478"/>
          <ac:spMkLst>
            <pc:docMk/>
            <pc:sldMk cId="3181722600" sldId="257"/>
            <ac:spMk id="12" creationId="{8B20D9B9-D0C3-DAC7-6079-3DB11DAEE8D9}"/>
          </ac:spMkLst>
        </pc:spChg>
        <pc:spChg chg="del mod topLvl">
          <ac:chgData name="Eloise Watkin" userId="2e7082ac-17a0-4ce4-b571-cfb68d5e83f6" providerId="ADAL" clId="{C9AD81A9-9E13-4F2B-A9C9-8C163DC977FA}" dt="2023-12-14T17:37:12.847" v="461" actId="478"/>
          <ac:spMkLst>
            <pc:docMk/>
            <pc:sldMk cId="3181722600" sldId="257"/>
            <ac:spMk id="13" creationId="{E53A455F-8EBE-8973-D29B-70CD43220A30}"/>
          </ac:spMkLst>
        </pc:spChg>
        <pc:spChg chg="del mod">
          <ac:chgData name="Eloise Watkin" userId="2e7082ac-17a0-4ce4-b571-cfb68d5e83f6" providerId="ADAL" clId="{C9AD81A9-9E13-4F2B-A9C9-8C163DC977FA}" dt="2023-12-14T17:38:04.513" v="472" actId="478"/>
          <ac:spMkLst>
            <pc:docMk/>
            <pc:sldMk cId="3181722600" sldId="257"/>
            <ac:spMk id="15" creationId="{ED04217B-0EDB-2C81-4936-7CD2ED5287CE}"/>
          </ac:spMkLst>
        </pc:spChg>
        <pc:spChg chg="del mod">
          <ac:chgData name="Eloise Watkin" userId="2e7082ac-17a0-4ce4-b571-cfb68d5e83f6" providerId="ADAL" clId="{C9AD81A9-9E13-4F2B-A9C9-8C163DC977FA}" dt="2023-12-14T17:37:16.688" v="463" actId="478"/>
          <ac:spMkLst>
            <pc:docMk/>
            <pc:sldMk cId="3181722600" sldId="257"/>
            <ac:spMk id="21" creationId="{C65D1D6C-E1A4-558F-89F3-B8ABD6019551}"/>
          </ac:spMkLst>
        </pc:spChg>
        <pc:spChg chg="mod ord">
          <ac:chgData name="Eloise Watkin" userId="2e7082ac-17a0-4ce4-b571-cfb68d5e83f6" providerId="ADAL" clId="{C9AD81A9-9E13-4F2B-A9C9-8C163DC977FA}" dt="2023-12-15T11:43:36.853" v="1764"/>
          <ac:spMkLst>
            <pc:docMk/>
            <pc:sldMk cId="3181722600" sldId="257"/>
            <ac:spMk id="22" creationId="{3DDF157C-66C8-1D3C-038F-88D11BD7C94B}"/>
          </ac:spMkLst>
        </pc:spChg>
        <pc:spChg chg="mod ord">
          <ac:chgData name="Eloise Watkin" userId="2e7082ac-17a0-4ce4-b571-cfb68d5e83f6" providerId="ADAL" clId="{C9AD81A9-9E13-4F2B-A9C9-8C163DC977FA}" dt="2023-12-15T11:43:36.976" v="1773"/>
          <ac:spMkLst>
            <pc:docMk/>
            <pc:sldMk cId="3181722600" sldId="257"/>
            <ac:spMk id="23" creationId="{9427156B-7A45-6AFC-E53A-B3EFECCBF555}"/>
          </ac:spMkLst>
        </pc:spChg>
        <pc:spChg chg="del mod">
          <ac:chgData name="Eloise Watkin" userId="2e7082ac-17a0-4ce4-b571-cfb68d5e83f6" providerId="ADAL" clId="{C9AD81A9-9E13-4F2B-A9C9-8C163DC977FA}" dt="2023-12-14T17:38:11.558" v="474" actId="478"/>
          <ac:spMkLst>
            <pc:docMk/>
            <pc:sldMk cId="3181722600" sldId="257"/>
            <ac:spMk id="24" creationId="{75A4D583-D751-79C4-2745-7F23C0DC4009}"/>
          </ac:spMkLst>
        </pc:spChg>
        <pc:spChg chg="mod ord">
          <ac:chgData name="Eloise Watkin" userId="2e7082ac-17a0-4ce4-b571-cfb68d5e83f6" providerId="ADAL" clId="{C9AD81A9-9E13-4F2B-A9C9-8C163DC977FA}" dt="2023-12-15T11:43:36.958" v="1769"/>
          <ac:spMkLst>
            <pc:docMk/>
            <pc:sldMk cId="3181722600" sldId="257"/>
            <ac:spMk id="26" creationId="{3D3B780D-E40E-9073-A711-30D893862A0C}"/>
          </ac:spMkLst>
        </pc:spChg>
        <pc:spChg chg="del mod topLvl">
          <ac:chgData name="Eloise Watkin" userId="2e7082ac-17a0-4ce4-b571-cfb68d5e83f6" providerId="ADAL" clId="{C9AD81A9-9E13-4F2B-A9C9-8C163DC977FA}" dt="2023-12-14T17:39:31.840" v="484" actId="478"/>
          <ac:spMkLst>
            <pc:docMk/>
            <pc:sldMk cId="3181722600" sldId="257"/>
            <ac:spMk id="27" creationId="{E4058E5B-4F8E-6286-9E24-A521BB6A0E81}"/>
          </ac:spMkLst>
        </pc:spChg>
        <pc:spChg chg="del mod topLvl">
          <ac:chgData name="Eloise Watkin" userId="2e7082ac-17a0-4ce4-b571-cfb68d5e83f6" providerId="ADAL" clId="{C9AD81A9-9E13-4F2B-A9C9-8C163DC977FA}" dt="2023-12-14T17:40:22.038" v="504" actId="478"/>
          <ac:spMkLst>
            <pc:docMk/>
            <pc:sldMk cId="3181722600" sldId="257"/>
            <ac:spMk id="28" creationId="{F02CB24C-6E4C-7ADF-CCAE-66359D80F763}"/>
          </ac:spMkLst>
        </pc:spChg>
        <pc:spChg chg="del mod">
          <ac:chgData name="Eloise Watkin" userId="2e7082ac-17a0-4ce4-b571-cfb68d5e83f6" providerId="ADAL" clId="{C9AD81A9-9E13-4F2B-A9C9-8C163DC977FA}" dt="2023-12-14T17:37:01.129" v="458" actId="478"/>
          <ac:spMkLst>
            <pc:docMk/>
            <pc:sldMk cId="3181722600" sldId="257"/>
            <ac:spMk id="29" creationId="{5EA2A8CA-EB32-7E48-6468-18D9B760BD8F}"/>
          </ac:spMkLst>
        </pc:spChg>
        <pc:spChg chg="mod">
          <ac:chgData name="Eloise Watkin" userId="2e7082ac-17a0-4ce4-b571-cfb68d5e83f6" providerId="ADAL" clId="{C9AD81A9-9E13-4F2B-A9C9-8C163DC977FA}" dt="2023-12-15T11:43:37.037" v="1785"/>
          <ac:spMkLst>
            <pc:docMk/>
            <pc:sldMk cId="3181722600" sldId="257"/>
            <ac:spMk id="35" creationId="{58847E17-9566-547F-140A-12C0FA2FF658}"/>
          </ac:spMkLst>
        </pc:spChg>
        <pc:spChg chg="mod ord">
          <ac:chgData name="Eloise Watkin" userId="2e7082ac-17a0-4ce4-b571-cfb68d5e83f6" providerId="ADAL" clId="{C9AD81A9-9E13-4F2B-A9C9-8C163DC977FA}" dt="2023-12-15T11:43:37.028" v="1783"/>
          <ac:spMkLst>
            <pc:docMk/>
            <pc:sldMk cId="3181722600" sldId="257"/>
            <ac:spMk id="36" creationId="{373D3D9D-F9DB-37C2-446F-CC398352D7E2}"/>
          </ac:spMkLst>
        </pc:spChg>
        <pc:spChg chg="mod">
          <ac:chgData name="Eloise Watkin" userId="2e7082ac-17a0-4ce4-b571-cfb68d5e83f6" providerId="ADAL" clId="{C9AD81A9-9E13-4F2B-A9C9-8C163DC977FA}" dt="2023-12-15T11:43:37.020" v="1781"/>
          <ac:spMkLst>
            <pc:docMk/>
            <pc:sldMk cId="3181722600" sldId="257"/>
            <ac:spMk id="40" creationId="{A2CC0F1D-728D-D7A3-AF86-76692B06ADD6}"/>
          </ac:spMkLst>
        </pc:spChg>
        <pc:spChg chg="mod ord topLvl">
          <ac:chgData name="Eloise Watkin" userId="2e7082ac-17a0-4ce4-b571-cfb68d5e83f6" providerId="ADAL" clId="{C9AD81A9-9E13-4F2B-A9C9-8C163DC977FA}" dt="2023-12-15T11:43:37.013" v="1779"/>
          <ac:spMkLst>
            <pc:docMk/>
            <pc:sldMk cId="3181722600" sldId="257"/>
            <ac:spMk id="41" creationId="{D7E84144-DEE2-8F18-7EA3-C0402972825B}"/>
          </ac:spMkLst>
        </pc:spChg>
        <pc:spChg chg="mod ord">
          <ac:chgData name="Eloise Watkin" userId="2e7082ac-17a0-4ce4-b571-cfb68d5e83f6" providerId="ADAL" clId="{C9AD81A9-9E13-4F2B-A9C9-8C163DC977FA}" dt="2023-12-15T11:43:36.949" v="1767"/>
          <ac:spMkLst>
            <pc:docMk/>
            <pc:sldMk cId="3181722600" sldId="257"/>
            <ac:spMk id="46" creationId="{6B889E6B-3AF0-AB48-37E3-D125EC681529}"/>
          </ac:spMkLst>
        </pc:spChg>
        <pc:spChg chg="mod ord">
          <ac:chgData name="Eloise Watkin" userId="2e7082ac-17a0-4ce4-b571-cfb68d5e83f6" providerId="ADAL" clId="{C9AD81A9-9E13-4F2B-A9C9-8C163DC977FA}" dt="2023-12-15T11:43:37.046" v="1787"/>
          <ac:spMkLst>
            <pc:docMk/>
            <pc:sldMk cId="3181722600" sldId="257"/>
            <ac:spMk id="47" creationId="{6A912614-8D70-B784-0B13-7BD22B9DF158}"/>
          </ac:spMkLst>
        </pc:spChg>
        <pc:grpChg chg="del mod">
          <ac:chgData name="Eloise Watkin" userId="2e7082ac-17a0-4ce4-b571-cfb68d5e83f6" providerId="ADAL" clId="{C9AD81A9-9E13-4F2B-A9C9-8C163DC977FA}" dt="2023-12-14T17:34:21.166" v="420" actId="165"/>
          <ac:grpSpMkLst>
            <pc:docMk/>
            <pc:sldMk cId="3181722600" sldId="257"/>
            <ac:grpSpMk id="2" creationId="{1548FF8C-4461-93F9-A143-5DF35A2EF82C}"/>
          </ac:grpSpMkLst>
        </pc:grpChg>
        <pc:grpChg chg="del mod">
          <ac:chgData name="Eloise Watkin" userId="2e7082ac-17a0-4ce4-b571-cfb68d5e83f6" providerId="ADAL" clId="{C9AD81A9-9E13-4F2B-A9C9-8C163DC977FA}" dt="2023-12-14T17:37:12.847" v="461" actId="478"/>
          <ac:grpSpMkLst>
            <pc:docMk/>
            <pc:sldMk cId="3181722600" sldId="257"/>
            <ac:grpSpMk id="3" creationId="{61303A55-312A-044A-252D-DD00DDF04113}"/>
          </ac:grpSpMkLst>
        </pc:grpChg>
        <pc:grpChg chg="del mod">
          <ac:chgData name="Eloise Watkin" userId="2e7082ac-17a0-4ce4-b571-cfb68d5e83f6" providerId="ADAL" clId="{C9AD81A9-9E13-4F2B-A9C9-8C163DC977FA}" dt="2023-12-14T17:35:42.848" v="443" actId="478"/>
          <ac:grpSpMkLst>
            <pc:docMk/>
            <pc:sldMk cId="3181722600" sldId="257"/>
            <ac:grpSpMk id="5" creationId="{764263E5-C973-0D13-F842-76A8AD54E94D}"/>
          </ac:grpSpMkLst>
        </pc:grpChg>
        <pc:grpChg chg="mod">
          <ac:chgData name="Eloise Watkin" userId="2e7082ac-17a0-4ce4-b571-cfb68d5e83f6" providerId="ADAL" clId="{C9AD81A9-9E13-4F2B-A9C9-8C163DC977FA}" dt="2023-12-15T11:43:36.941" v="1765"/>
          <ac:grpSpMkLst>
            <pc:docMk/>
            <pc:sldMk cId="3181722600" sldId="257"/>
            <ac:grpSpMk id="51" creationId="{29FF9E11-E859-6E83-C2CC-63D028537D75}"/>
          </ac:grpSpMkLst>
        </pc:grpChg>
        <pc:picChg chg="mod ord">
          <ac:chgData name="Eloise Watkin" userId="2e7082ac-17a0-4ce4-b571-cfb68d5e83f6" providerId="ADAL" clId="{C9AD81A9-9E13-4F2B-A9C9-8C163DC977FA}" dt="2023-12-15T11:43:36.836" v="1760"/>
          <ac:picMkLst>
            <pc:docMk/>
            <pc:sldMk cId="3181722600" sldId="257"/>
            <ac:picMk id="8" creationId="{FE6E3CD0-9326-CE34-5D23-D9A27CAF1DC4}"/>
          </ac:picMkLst>
        </pc:picChg>
        <pc:picChg chg="mod ord modCrop">
          <ac:chgData name="Eloise Watkin" userId="2e7082ac-17a0-4ce4-b571-cfb68d5e83f6" providerId="ADAL" clId="{C9AD81A9-9E13-4F2B-A9C9-8C163DC977FA}" dt="2023-12-15T11:43:36.845" v="1762"/>
          <ac:picMkLst>
            <pc:docMk/>
            <pc:sldMk cId="3181722600" sldId="257"/>
            <ac:picMk id="38" creationId="{972289A2-235E-6F10-8DB3-F9864DE66E8D}"/>
          </ac:picMkLst>
        </pc:picChg>
        <pc:picChg chg="mod ord">
          <ac:chgData name="Eloise Watkin" userId="2e7082ac-17a0-4ce4-b571-cfb68d5e83f6" providerId="ADAL" clId="{C9AD81A9-9E13-4F2B-A9C9-8C163DC977FA}" dt="2023-12-15T11:43:36.829" v="1758"/>
          <ac:picMkLst>
            <pc:docMk/>
            <pc:sldMk cId="3181722600" sldId="257"/>
            <ac:picMk id="48" creationId="{AE7944DA-836C-498B-C0B3-2C0FD032CEA1}"/>
          </ac:picMkLst>
        </pc:picChg>
        <pc:picChg chg="mod">
          <ac:chgData name="Eloise Watkin" userId="2e7082ac-17a0-4ce4-b571-cfb68d5e83f6" providerId="ADAL" clId="{C9AD81A9-9E13-4F2B-A9C9-8C163DC977FA}" dt="2023-12-15T11:43:36.796" v="1753"/>
          <ac:picMkLst>
            <pc:docMk/>
            <pc:sldMk cId="3181722600" sldId="257"/>
            <ac:picMk id="52" creationId="{0CEAA1E5-333E-8C0A-A577-CA79598ACB6A}"/>
          </ac:picMkLst>
        </pc:picChg>
        <pc:picChg chg="mod">
          <ac:chgData name="Eloise Watkin" userId="2e7082ac-17a0-4ce4-b571-cfb68d5e83f6" providerId="ADAL" clId="{C9AD81A9-9E13-4F2B-A9C9-8C163DC977FA}" dt="2023-12-15T11:43:36.812" v="1755"/>
          <ac:picMkLst>
            <pc:docMk/>
            <pc:sldMk cId="3181722600" sldId="257"/>
            <ac:picMk id="53" creationId="{B6ADCD34-7674-F0D8-51C1-938FFF5B6DB9}"/>
          </ac:picMkLst>
        </pc:picChg>
        <pc:picChg chg="mod">
          <ac:chgData name="Eloise Watkin" userId="2e7082ac-17a0-4ce4-b571-cfb68d5e83f6" providerId="ADAL" clId="{C9AD81A9-9E13-4F2B-A9C9-8C163DC977FA}" dt="2023-12-15T11:43:36.821" v="1756"/>
          <ac:picMkLst>
            <pc:docMk/>
            <pc:sldMk cId="3181722600" sldId="257"/>
            <ac:picMk id="54" creationId="{C02E76AB-D718-98B7-7BDD-B24157D65AC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F4B106-4313-4784-9B17-8ABB2B30FDF5}" type="datetimeFigureOut">
              <a:rPr lang="en-GB" smtClean="0"/>
              <a:t>15/12/2023</a:t>
            </a:fld>
            <a:endParaRPr lang="en-GB" dirty="0"/>
          </a:p>
        </p:txBody>
      </p:sp>
      <p:sp>
        <p:nvSpPr>
          <p:cNvPr id="4" name="Slide Image Placeholder 3"/>
          <p:cNvSpPr>
            <a:spLocks noGrp="1" noRot="1" noChangeAspect="1"/>
          </p:cNvSpPr>
          <p:nvPr>
            <p:ph type="sldImg" idx="2"/>
          </p:nvPr>
        </p:nvSpPr>
        <p:spPr>
          <a:xfrm>
            <a:off x="1116013" y="1143000"/>
            <a:ext cx="462597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CA7B7A-BCC7-498E-95FB-FC6AC118FE10}" type="slidenum">
              <a:rPr lang="en-GB" smtClean="0"/>
              <a:t>‹#›</a:t>
            </a:fld>
            <a:endParaRPr lang="en-GB" dirty="0"/>
          </a:p>
        </p:txBody>
      </p:sp>
    </p:spTree>
    <p:extLst>
      <p:ext uri="{BB962C8B-B14F-4D97-AF65-F5344CB8AC3E}">
        <p14:creationId xmlns:p14="http://schemas.microsoft.com/office/powerpoint/2010/main" val="627980599"/>
      </p:ext>
    </p:extLst>
  </p:cSld>
  <p:clrMap bg1="lt1" tx1="dk1" bg2="lt2" tx2="dk2" accent1="accent1" accent2="accent2" accent3="accent3" accent4="accent4" accent5="accent5" accent6="accent6" hlink="hlink" folHlink="folHlink"/>
  <p:notesStyle>
    <a:lvl1pPr marL="0" algn="l" defTabSz="1727876" rtl="0" eaLnBrk="1" latinLnBrk="0" hangingPunct="1">
      <a:defRPr sz="2268" kern="1200">
        <a:solidFill>
          <a:schemeClr val="tx1"/>
        </a:solidFill>
        <a:latin typeface="+mn-lt"/>
        <a:ea typeface="+mn-ea"/>
        <a:cs typeface="+mn-cs"/>
      </a:defRPr>
    </a:lvl1pPr>
    <a:lvl2pPr marL="863938" algn="l" defTabSz="1727876" rtl="0" eaLnBrk="1" latinLnBrk="0" hangingPunct="1">
      <a:defRPr sz="2268" kern="1200">
        <a:solidFill>
          <a:schemeClr val="tx1"/>
        </a:solidFill>
        <a:latin typeface="+mn-lt"/>
        <a:ea typeface="+mn-ea"/>
        <a:cs typeface="+mn-cs"/>
      </a:defRPr>
    </a:lvl2pPr>
    <a:lvl3pPr marL="1727876" algn="l" defTabSz="1727876" rtl="0" eaLnBrk="1" latinLnBrk="0" hangingPunct="1">
      <a:defRPr sz="2268" kern="1200">
        <a:solidFill>
          <a:schemeClr val="tx1"/>
        </a:solidFill>
        <a:latin typeface="+mn-lt"/>
        <a:ea typeface="+mn-ea"/>
        <a:cs typeface="+mn-cs"/>
      </a:defRPr>
    </a:lvl3pPr>
    <a:lvl4pPr marL="2591814" algn="l" defTabSz="1727876" rtl="0" eaLnBrk="1" latinLnBrk="0" hangingPunct="1">
      <a:defRPr sz="2268" kern="1200">
        <a:solidFill>
          <a:schemeClr val="tx1"/>
        </a:solidFill>
        <a:latin typeface="+mn-lt"/>
        <a:ea typeface="+mn-ea"/>
        <a:cs typeface="+mn-cs"/>
      </a:defRPr>
    </a:lvl4pPr>
    <a:lvl5pPr marL="3455751" algn="l" defTabSz="1727876" rtl="0" eaLnBrk="1" latinLnBrk="0" hangingPunct="1">
      <a:defRPr sz="2268" kern="1200">
        <a:solidFill>
          <a:schemeClr val="tx1"/>
        </a:solidFill>
        <a:latin typeface="+mn-lt"/>
        <a:ea typeface="+mn-ea"/>
        <a:cs typeface="+mn-cs"/>
      </a:defRPr>
    </a:lvl5pPr>
    <a:lvl6pPr marL="4319690" algn="l" defTabSz="1727876" rtl="0" eaLnBrk="1" latinLnBrk="0" hangingPunct="1">
      <a:defRPr sz="2268" kern="1200">
        <a:solidFill>
          <a:schemeClr val="tx1"/>
        </a:solidFill>
        <a:latin typeface="+mn-lt"/>
        <a:ea typeface="+mn-ea"/>
        <a:cs typeface="+mn-cs"/>
      </a:defRPr>
    </a:lvl6pPr>
    <a:lvl7pPr marL="5183627" algn="l" defTabSz="1727876" rtl="0" eaLnBrk="1" latinLnBrk="0" hangingPunct="1">
      <a:defRPr sz="2268" kern="1200">
        <a:solidFill>
          <a:schemeClr val="tx1"/>
        </a:solidFill>
        <a:latin typeface="+mn-lt"/>
        <a:ea typeface="+mn-ea"/>
        <a:cs typeface="+mn-cs"/>
      </a:defRPr>
    </a:lvl7pPr>
    <a:lvl8pPr marL="6047566" algn="l" defTabSz="1727876" rtl="0" eaLnBrk="1" latinLnBrk="0" hangingPunct="1">
      <a:defRPr sz="2268" kern="1200">
        <a:solidFill>
          <a:schemeClr val="tx1"/>
        </a:solidFill>
        <a:latin typeface="+mn-lt"/>
        <a:ea typeface="+mn-ea"/>
        <a:cs typeface="+mn-cs"/>
      </a:defRPr>
    </a:lvl8pPr>
    <a:lvl9pPr marL="6911503" algn="l" defTabSz="1727876" rtl="0" eaLnBrk="1" latinLnBrk="0" hangingPunct="1">
      <a:defRPr sz="226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CA7B7A-BCC7-498E-95FB-FC6AC118FE10}" type="slidenum">
              <a:rPr lang="en-GB" smtClean="0"/>
              <a:t>1</a:t>
            </a:fld>
            <a:endParaRPr lang="en-GB" dirty="0"/>
          </a:p>
        </p:txBody>
      </p:sp>
    </p:spTree>
    <p:extLst>
      <p:ext uri="{BB962C8B-B14F-4D97-AF65-F5344CB8AC3E}">
        <p14:creationId xmlns:p14="http://schemas.microsoft.com/office/powerpoint/2010/main" val="1753662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19965" y="2356703"/>
            <a:ext cx="18359596" cy="5013407"/>
          </a:xfrm>
        </p:spPr>
        <p:txBody>
          <a:bodyPr anchor="b"/>
          <a:lstStyle>
            <a:lvl1pPr algn="ctr">
              <a:defRPr sz="12599"/>
            </a:lvl1pPr>
          </a:lstStyle>
          <a:p>
            <a:r>
              <a:rPr lang="en-US"/>
              <a:t>Click to edit Master title style</a:t>
            </a:r>
            <a:endParaRPr lang="en-US" dirty="0"/>
          </a:p>
        </p:txBody>
      </p:sp>
      <p:sp>
        <p:nvSpPr>
          <p:cNvPr id="3" name="Subtitle 2"/>
          <p:cNvSpPr>
            <a:spLocks noGrp="1"/>
          </p:cNvSpPr>
          <p:nvPr>
            <p:ph type="subTitle" idx="1"/>
          </p:nvPr>
        </p:nvSpPr>
        <p:spPr>
          <a:xfrm>
            <a:off x="2699941" y="7563446"/>
            <a:ext cx="16199644" cy="3476717"/>
          </a:xfrm>
        </p:spPr>
        <p:txBody>
          <a:bodyPr/>
          <a:lstStyle>
            <a:lvl1pPr marL="0" indent="0" algn="ctr">
              <a:buNone/>
              <a:defRPr sz="5040"/>
            </a:lvl1pPr>
            <a:lvl2pPr marL="960029" indent="0" algn="ctr">
              <a:buNone/>
              <a:defRPr sz="4200"/>
            </a:lvl2pPr>
            <a:lvl3pPr marL="1920057" indent="0" algn="ctr">
              <a:buNone/>
              <a:defRPr sz="3780"/>
            </a:lvl3pPr>
            <a:lvl4pPr marL="2880086" indent="0" algn="ctr">
              <a:buNone/>
              <a:defRPr sz="3360"/>
            </a:lvl4pPr>
            <a:lvl5pPr marL="3840114" indent="0" algn="ctr">
              <a:buNone/>
              <a:defRPr sz="3360"/>
            </a:lvl5pPr>
            <a:lvl6pPr marL="4800143" indent="0" algn="ctr">
              <a:buNone/>
              <a:defRPr sz="3360"/>
            </a:lvl6pPr>
            <a:lvl7pPr marL="5760171" indent="0" algn="ctr">
              <a:buNone/>
              <a:defRPr sz="3360"/>
            </a:lvl7pPr>
            <a:lvl8pPr marL="6720200" indent="0" algn="ctr">
              <a:buNone/>
              <a:defRPr sz="3360"/>
            </a:lvl8pPr>
            <a:lvl9pPr marL="7680228" indent="0" algn="ctr">
              <a:buNone/>
              <a:defRPr sz="3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269203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1071134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57161" y="766678"/>
            <a:ext cx="4657398" cy="1220351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968" y="766678"/>
            <a:ext cx="13702199" cy="122035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3564087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286530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3719" y="3590057"/>
            <a:ext cx="18629590" cy="5990088"/>
          </a:xfrm>
        </p:spPr>
        <p:txBody>
          <a:bodyPr anchor="b"/>
          <a:lstStyle>
            <a:lvl1pPr>
              <a:defRPr sz="12599"/>
            </a:lvl1pPr>
          </a:lstStyle>
          <a:p>
            <a:r>
              <a:rPr lang="en-US"/>
              <a:t>Click to edit Master title style</a:t>
            </a:r>
            <a:endParaRPr lang="en-US" dirty="0"/>
          </a:p>
        </p:txBody>
      </p:sp>
      <p:sp>
        <p:nvSpPr>
          <p:cNvPr id="3" name="Text Placeholder 2"/>
          <p:cNvSpPr>
            <a:spLocks noGrp="1"/>
          </p:cNvSpPr>
          <p:nvPr>
            <p:ph type="body" idx="1"/>
          </p:nvPr>
        </p:nvSpPr>
        <p:spPr>
          <a:xfrm>
            <a:off x="1473719" y="9636813"/>
            <a:ext cx="18629590" cy="3150046"/>
          </a:xfrm>
        </p:spPr>
        <p:txBody>
          <a:bodyPr/>
          <a:lstStyle>
            <a:lvl1pPr marL="0" indent="0">
              <a:buNone/>
              <a:defRPr sz="5040">
                <a:solidFill>
                  <a:schemeClr val="tx1"/>
                </a:solidFill>
              </a:defRPr>
            </a:lvl1pPr>
            <a:lvl2pPr marL="960029" indent="0">
              <a:buNone/>
              <a:defRPr sz="4200">
                <a:solidFill>
                  <a:schemeClr val="tx1">
                    <a:tint val="75000"/>
                  </a:schemeClr>
                </a:solidFill>
              </a:defRPr>
            </a:lvl2pPr>
            <a:lvl3pPr marL="1920057" indent="0">
              <a:buNone/>
              <a:defRPr sz="3780">
                <a:solidFill>
                  <a:schemeClr val="tx1">
                    <a:tint val="75000"/>
                  </a:schemeClr>
                </a:solidFill>
              </a:defRPr>
            </a:lvl3pPr>
            <a:lvl4pPr marL="2880086" indent="0">
              <a:buNone/>
              <a:defRPr sz="3360">
                <a:solidFill>
                  <a:schemeClr val="tx1">
                    <a:tint val="75000"/>
                  </a:schemeClr>
                </a:solidFill>
              </a:defRPr>
            </a:lvl4pPr>
            <a:lvl5pPr marL="3840114" indent="0">
              <a:buNone/>
              <a:defRPr sz="3360">
                <a:solidFill>
                  <a:schemeClr val="tx1">
                    <a:tint val="75000"/>
                  </a:schemeClr>
                </a:solidFill>
              </a:defRPr>
            </a:lvl5pPr>
            <a:lvl6pPr marL="4800143" indent="0">
              <a:buNone/>
              <a:defRPr sz="3360">
                <a:solidFill>
                  <a:schemeClr val="tx1">
                    <a:tint val="75000"/>
                  </a:schemeClr>
                </a:solidFill>
              </a:defRPr>
            </a:lvl6pPr>
            <a:lvl7pPr marL="5760171" indent="0">
              <a:buNone/>
              <a:defRPr sz="3360">
                <a:solidFill>
                  <a:schemeClr val="tx1">
                    <a:tint val="75000"/>
                  </a:schemeClr>
                </a:solidFill>
              </a:defRPr>
            </a:lvl7pPr>
            <a:lvl8pPr marL="6720200" indent="0">
              <a:buNone/>
              <a:defRPr sz="3360">
                <a:solidFill>
                  <a:schemeClr val="tx1">
                    <a:tint val="75000"/>
                  </a:schemeClr>
                </a:solidFill>
              </a:defRPr>
            </a:lvl8pPr>
            <a:lvl9pPr marL="7680228" indent="0">
              <a:buNone/>
              <a:defRPr sz="3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335072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84967" y="3833390"/>
            <a:ext cx="9179798" cy="91368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934760" y="3833390"/>
            <a:ext cx="9179798" cy="91368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131973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87781" y="766681"/>
            <a:ext cx="18629590" cy="27833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87783" y="3530053"/>
            <a:ext cx="9137610" cy="1730025"/>
          </a:xfrm>
        </p:spPr>
        <p:txBody>
          <a:bodyPr anchor="b"/>
          <a:lstStyle>
            <a:lvl1pPr marL="0" indent="0">
              <a:buNone/>
              <a:defRPr sz="5040" b="1"/>
            </a:lvl1pPr>
            <a:lvl2pPr marL="960029" indent="0">
              <a:buNone/>
              <a:defRPr sz="4200" b="1"/>
            </a:lvl2pPr>
            <a:lvl3pPr marL="1920057" indent="0">
              <a:buNone/>
              <a:defRPr sz="3780" b="1"/>
            </a:lvl3pPr>
            <a:lvl4pPr marL="2880086" indent="0">
              <a:buNone/>
              <a:defRPr sz="3360" b="1"/>
            </a:lvl4pPr>
            <a:lvl5pPr marL="3840114" indent="0">
              <a:buNone/>
              <a:defRPr sz="3360" b="1"/>
            </a:lvl5pPr>
            <a:lvl6pPr marL="4800143" indent="0">
              <a:buNone/>
              <a:defRPr sz="3360" b="1"/>
            </a:lvl6pPr>
            <a:lvl7pPr marL="5760171" indent="0">
              <a:buNone/>
              <a:defRPr sz="3360" b="1"/>
            </a:lvl7pPr>
            <a:lvl8pPr marL="6720200" indent="0">
              <a:buNone/>
              <a:defRPr sz="3360" b="1"/>
            </a:lvl8pPr>
            <a:lvl9pPr marL="7680228" indent="0">
              <a:buNone/>
              <a:defRPr sz="3360" b="1"/>
            </a:lvl9pPr>
          </a:lstStyle>
          <a:p>
            <a:pPr lvl="0"/>
            <a:r>
              <a:rPr lang="en-US"/>
              <a:t>Click to edit Master text styles</a:t>
            </a:r>
          </a:p>
        </p:txBody>
      </p:sp>
      <p:sp>
        <p:nvSpPr>
          <p:cNvPr id="4" name="Content Placeholder 3"/>
          <p:cNvSpPr>
            <a:spLocks noGrp="1"/>
          </p:cNvSpPr>
          <p:nvPr>
            <p:ph sz="half" idx="2"/>
          </p:nvPr>
        </p:nvSpPr>
        <p:spPr>
          <a:xfrm>
            <a:off x="1487783" y="5260078"/>
            <a:ext cx="9137610" cy="77367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934761" y="3530053"/>
            <a:ext cx="9182611" cy="1730025"/>
          </a:xfrm>
        </p:spPr>
        <p:txBody>
          <a:bodyPr anchor="b"/>
          <a:lstStyle>
            <a:lvl1pPr marL="0" indent="0">
              <a:buNone/>
              <a:defRPr sz="5040" b="1"/>
            </a:lvl1pPr>
            <a:lvl2pPr marL="960029" indent="0">
              <a:buNone/>
              <a:defRPr sz="4200" b="1"/>
            </a:lvl2pPr>
            <a:lvl3pPr marL="1920057" indent="0">
              <a:buNone/>
              <a:defRPr sz="3780" b="1"/>
            </a:lvl3pPr>
            <a:lvl4pPr marL="2880086" indent="0">
              <a:buNone/>
              <a:defRPr sz="3360" b="1"/>
            </a:lvl4pPr>
            <a:lvl5pPr marL="3840114" indent="0">
              <a:buNone/>
              <a:defRPr sz="3360" b="1"/>
            </a:lvl5pPr>
            <a:lvl6pPr marL="4800143" indent="0">
              <a:buNone/>
              <a:defRPr sz="3360" b="1"/>
            </a:lvl6pPr>
            <a:lvl7pPr marL="5760171" indent="0">
              <a:buNone/>
              <a:defRPr sz="3360" b="1"/>
            </a:lvl7pPr>
            <a:lvl8pPr marL="6720200" indent="0">
              <a:buNone/>
              <a:defRPr sz="3360" b="1"/>
            </a:lvl8pPr>
            <a:lvl9pPr marL="7680228" indent="0">
              <a:buNone/>
              <a:defRPr sz="3360" b="1"/>
            </a:lvl9pPr>
          </a:lstStyle>
          <a:p>
            <a:pPr lvl="0"/>
            <a:r>
              <a:rPr lang="en-US"/>
              <a:t>Click to edit Master text styles</a:t>
            </a:r>
          </a:p>
        </p:txBody>
      </p:sp>
      <p:sp>
        <p:nvSpPr>
          <p:cNvPr id="6" name="Content Placeholder 5"/>
          <p:cNvSpPr>
            <a:spLocks noGrp="1"/>
          </p:cNvSpPr>
          <p:nvPr>
            <p:ph sz="quarter" idx="4"/>
          </p:nvPr>
        </p:nvSpPr>
        <p:spPr>
          <a:xfrm>
            <a:off x="10934761" y="5260078"/>
            <a:ext cx="9182611" cy="77367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27553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954361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1864885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7781" y="960014"/>
            <a:ext cx="6966409" cy="3360050"/>
          </a:xfrm>
        </p:spPr>
        <p:txBody>
          <a:bodyPr anchor="b"/>
          <a:lstStyle>
            <a:lvl1pPr>
              <a:defRPr sz="6719"/>
            </a:lvl1pPr>
          </a:lstStyle>
          <a:p>
            <a:r>
              <a:rPr lang="en-US"/>
              <a:t>Click to edit Master title style</a:t>
            </a:r>
            <a:endParaRPr lang="en-US" dirty="0"/>
          </a:p>
        </p:txBody>
      </p:sp>
      <p:sp>
        <p:nvSpPr>
          <p:cNvPr id="3" name="Content Placeholder 2"/>
          <p:cNvSpPr>
            <a:spLocks noGrp="1"/>
          </p:cNvSpPr>
          <p:nvPr>
            <p:ph idx="1"/>
          </p:nvPr>
        </p:nvSpPr>
        <p:spPr>
          <a:xfrm>
            <a:off x="9182611" y="2073367"/>
            <a:ext cx="10934760" cy="10233485"/>
          </a:xfrm>
        </p:spPr>
        <p:txBody>
          <a:bodyPr/>
          <a:lstStyle>
            <a:lvl1pPr>
              <a:defRPr sz="6719"/>
            </a:lvl1pPr>
            <a:lvl2pPr>
              <a:defRPr sz="5879"/>
            </a:lvl2pPr>
            <a:lvl3pPr>
              <a:defRPr sz="5040"/>
            </a:lvl3pPr>
            <a:lvl4pPr>
              <a:defRPr sz="4200"/>
            </a:lvl4pPr>
            <a:lvl5pPr>
              <a:defRPr sz="4200"/>
            </a:lvl5pPr>
            <a:lvl6pPr>
              <a:defRPr sz="4200"/>
            </a:lvl6pPr>
            <a:lvl7pPr>
              <a:defRPr sz="4200"/>
            </a:lvl7pPr>
            <a:lvl8pPr>
              <a:defRPr sz="4200"/>
            </a:lvl8pPr>
            <a:lvl9pPr>
              <a:defRPr sz="4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7781" y="4320064"/>
            <a:ext cx="6966409" cy="8003453"/>
          </a:xfrm>
        </p:spPr>
        <p:txBody>
          <a:bodyPr/>
          <a:lstStyle>
            <a:lvl1pPr marL="0" indent="0">
              <a:buNone/>
              <a:defRPr sz="3360"/>
            </a:lvl1pPr>
            <a:lvl2pPr marL="960029" indent="0">
              <a:buNone/>
              <a:defRPr sz="2940"/>
            </a:lvl2pPr>
            <a:lvl3pPr marL="1920057" indent="0">
              <a:buNone/>
              <a:defRPr sz="2520"/>
            </a:lvl3pPr>
            <a:lvl4pPr marL="2880086" indent="0">
              <a:buNone/>
              <a:defRPr sz="2100"/>
            </a:lvl4pPr>
            <a:lvl5pPr marL="3840114" indent="0">
              <a:buNone/>
              <a:defRPr sz="2100"/>
            </a:lvl5pPr>
            <a:lvl6pPr marL="4800143" indent="0">
              <a:buNone/>
              <a:defRPr sz="2100"/>
            </a:lvl6pPr>
            <a:lvl7pPr marL="5760171" indent="0">
              <a:buNone/>
              <a:defRPr sz="2100"/>
            </a:lvl7pPr>
            <a:lvl8pPr marL="6720200" indent="0">
              <a:buNone/>
              <a:defRPr sz="2100"/>
            </a:lvl8pPr>
            <a:lvl9pPr marL="7680228" indent="0">
              <a:buNone/>
              <a:defRPr sz="2100"/>
            </a:lvl9pPr>
          </a:lstStyle>
          <a:p>
            <a:pPr lvl="0"/>
            <a:r>
              <a:rPr lang="en-US"/>
              <a:t>Click to edit Master text styles</a:t>
            </a:r>
          </a:p>
        </p:txBody>
      </p:sp>
      <p:sp>
        <p:nvSpPr>
          <p:cNvPr id="5" name="Date Placeholder 4"/>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214859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7781" y="960014"/>
            <a:ext cx="6966409" cy="3360050"/>
          </a:xfrm>
        </p:spPr>
        <p:txBody>
          <a:bodyPr anchor="b"/>
          <a:lstStyle>
            <a:lvl1pPr>
              <a:defRPr sz="6719"/>
            </a:lvl1pPr>
          </a:lstStyle>
          <a:p>
            <a:r>
              <a:rPr lang="en-US"/>
              <a:t>Click to edit Master title style</a:t>
            </a:r>
            <a:endParaRPr lang="en-US" dirty="0"/>
          </a:p>
        </p:txBody>
      </p:sp>
      <p:sp>
        <p:nvSpPr>
          <p:cNvPr id="3" name="Picture Placeholder 2"/>
          <p:cNvSpPr>
            <a:spLocks noGrp="1" noChangeAspect="1"/>
          </p:cNvSpPr>
          <p:nvPr>
            <p:ph type="pic" idx="1"/>
          </p:nvPr>
        </p:nvSpPr>
        <p:spPr>
          <a:xfrm>
            <a:off x="9182611" y="2073367"/>
            <a:ext cx="10934760" cy="10233485"/>
          </a:xfrm>
        </p:spPr>
        <p:txBody>
          <a:bodyPr anchor="t"/>
          <a:lstStyle>
            <a:lvl1pPr marL="0" indent="0">
              <a:buNone/>
              <a:defRPr sz="6719"/>
            </a:lvl1pPr>
            <a:lvl2pPr marL="960029" indent="0">
              <a:buNone/>
              <a:defRPr sz="5879"/>
            </a:lvl2pPr>
            <a:lvl3pPr marL="1920057" indent="0">
              <a:buNone/>
              <a:defRPr sz="5040"/>
            </a:lvl3pPr>
            <a:lvl4pPr marL="2880086" indent="0">
              <a:buNone/>
              <a:defRPr sz="4200"/>
            </a:lvl4pPr>
            <a:lvl5pPr marL="3840114" indent="0">
              <a:buNone/>
              <a:defRPr sz="4200"/>
            </a:lvl5pPr>
            <a:lvl6pPr marL="4800143" indent="0">
              <a:buNone/>
              <a:defRPr sz="4200"/>
            </a:lvl6pPr>
            <a:lvl7pPr marL="5760171" indent="0">
              <a:buNone/>
              <a:defRPr sz="4200"/>
            </a:lvl7pPr>
            <a:lvl8pPr marL="6720200" indent="0">
              <a:buNone/>
              <a:defRPr sz="4200"/>
            </a:lvl8pPr>
            <a:lvl9pPr marL="7680228" indent="0">
              <a:buNone/>
              <a:defRPr sz="4200"/>
            </a:lvl9pPr>
          </a:lstStyle>
          <a:p>
            <a:r>
              <a:rPr lang="en-US"/>
              <a:t>Click icon to add picture</a:t>
            </a:r>
            <a:endParaRPr lang="en-US" dirty="0"/>
          </a:p>
        </p:txBody>
      </p:sp>
      <p:sp>
        <p:nvSpPr>
          <p:cNvPr id="4" name="Text Placeholder 3"/>
          <p:cNvSpPr>
            <a:spLocks noGrp="1"/>
          </p:cNvSpPr>
          <p:nvPr>
            <p:ph type="body" sz="half" idx="2"/>
          </p:nvPr>
        </p:nvSpPr>
        <p:spPr>
          <a:xfrm>
            <a:off x="1487781" y="4320064"/>
            <a:ext cx="6966409" cy="8003453"/>
          </a:xfrm>
        </p:spPr>
        <p:txBody>
          <a:bodyPr/>
          <a:lstStyle>
            <a:lvl1pPr marL="0" indent="0">
              <a:buNone/>
              <a:defRPr sz="3360"/>
            </a:lvl1pPr>
            <a:lvl2pPr marL="960029" indent="0">
              <a:buNone/>
              <a:defRPr sz="2940"/>
            </a:lvl2pPr>
            <a:lvl3pPr marL="1920057" indent="0">
              <a:buNone/>
              <a:defRPr sz="2520"/>
            </a:lvl3pPr>
            <a:lvl4pPr marL="2880086" indent="0">
              <a:buNone/>
              <a:defRPr sz="2100"/>
            </a:lvl4pPr>
            <a:lvl5pPr marL="3840114" indent="0">
              <a:buNone/>
              <a:defRPr sz="2100"/>
            </a:lvl5pPr>
            <a:lvl6pPr marL="4800143" indent="0">
              <a:buNone/>
              <a:defRPr sz="2100"/>
            </a:lvl6pPr>
            <a:lvl7pPr marL="5760171" indent="0">
              <a:buNone/>
              <a:defRPr sz="2100"/>
            </a:lvl7pPr>
            <a:lvl8pPr marL="6720200" indent="0">
              <a:buNone/>
              <a:defRPr sz="2100"/>
            </a:lvl8pPr>
            <a:lvl9pPr marL="7680228" indent="0">
              <a:buNone/>
              <a:defRPr sz="2100"/>
            </a:lvl9pPr>
          </a:lstStyle>
          <a:p>
            <a:pPr lvl="0"/>
            <a:r>
              <a:rPr lang="en-US"/>
              <a:t>Click to edit Master text styles</a:t>
            </a:r>
          </a:p>
        </p:txBody>
      </p:sp>
      <p:sp>
        <p:nvSpPr>
          <p:cNvPr id="5" name="Date Placeholder 4"/>
          <p:cNvSpPr>
            <a:spLocks noGrp="1"/>
          </p:cNvSpPr>
          <p:nvPr>
            <p:ph type="dt" sz="half" idx="10"/>
          </p:nvPr>
        </p:nvSpPr>
        <p:spPr/>
        <p:txBody>
          <a:bodyPr/>
          <a:lstStyle/>
          <a:p>
            <a:fld id="{3AE2521F-DEEC-4936-AAC7-FFDADE09C991}" type="datetimeFigureOut">
              <a:rPr lang="en-GB" smtClean="0"/>
              <a:t>15/12/2023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A2D5724-C8B9-410C-A0FE-30D55495786B}" type="slidenum">
              <a:rPr lang="en-GB" smtClean="0"/>
              <a:t>‹#›</a:t>
            </a:fld>
            <a:endParaRPr lang="en-GB" dirty="0"/>
          </a:p>
        </p:txBody>
      </p:sp>
    </p:spTree>
    <p:extLst>
      <p:ext uri="{BB962C8B-B14F-4D97-AF65-F5344CB8AC3E}">
        <p14:creationId xmlns:p14="http://schemas.microsoft.com/office/powerpoint/2010/main" val="2839224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4968" y="766681"/>
            <a:ext cx="18629590" cy="27833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968" y="3833390"/>
            <a:ext cx="18629590" cy="91368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84967" y="13346867"/>
            <a:ext cx="4859893" cy="766678"/>
          </a:xfrm>
          <a:prstGeom prst="rect">
            <a:avLst/>
          </a:prstGeom>
        </p:spPr>
        <p:txBody>
          <a:bodyPr vert="horz" lIns="91440" tIns="45720" rIns="91440" bIns="45720" rtlCol="0" anchor="ctr"/>
          <a:lstStyle>
            <a:lvl1pPr algn="l">
              <a:defRPr sz="2520">
                <a:solidFill>
                  <a:schemeClr val="tx1">
                    <a:tint val="75000"/>
                  </a:schemeClr>
                </a:solidFill>
              </a:defRPr>
            </a:lvl1pPr>
          </a:lstStyle>
          <a:p>
            <a:fld id="{3AE2521F-DEEC-4936-AAC7-FFDADE09C991}" type="datetimeFigureOut">
              <a:rPr lang="en-GB" smtClean="0"/>
              <a:t>15/12/2023</a:t>
            </a:fld>
            <a:endParaRPr lang="en-GB" dirty="0"/>
          </a:p>
        </p:txBody>
      </p:sp>
      <p:sp>
        <p:nvSpPr>
          <p:cNvPr id="5" name="Footer Placeholder 4"/>
          <p:cNvSpPr>
            <a:spLocks noGrp="1"/>
          </p:cNvSpPr>
          <p:nvPr>
            <p:ph type="ftr" sz="quarter" idx="3"/>
          </p:nvPr>
        </p:nvSpPr>
        <p:spPr>
          <a:xfrm>
            <a:off x="7154843" y="13346867"/>
            <a:ext cx="7289840" cy="766678"/>
          </a:xfrm>
          <a:prstGeom prst="rect">
            <a:avLst/>
          </a:prstGeom>
        </p:spPr>
        <p:txBody>
          <a:bodyPr vert="horz" lIns="91440" tIns="45720" rIns="91440" bIns="45720" rtlCol="0" anchor="ctr"/>
          <a:lstStyle>
            <a:lvl1pPr algn="ctr">
              <a:defRPr sz="252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15254665" y="13346867"/>
            <a:ext cx="4859893" cy="766678"/>
          </a:xfrm>
          <a:prstGeom prst="rect">
            <a:avLst/>
          </a:prstGeom>
        </p:spPr>
        <p:txBody>
          <a:bodyPr vert="horz" lIns="91440" tIns="45720" rIns="91440" bIns="45720" rtlCol="0" anchor="ctr"/>
          <a:lstStyle>
            <a:lvl1pPr algn="r">
              <a:defRPr sz="2520">
                <a:solidFill>
                  <a:schemeClr val="tx1">
                    <a:tint val="75000"/>
                  </a:schemeClr>
                </a:solidFill>
              </a:defRPr>
            </a:lvl1pPr>
          </a:lstStyle>
          <a:p>
            <a:fld id="{FA2D5724-C8B9-410C-A0FE-30D55495786B}" type="slidenum">
              <a:rPr lang="en-GB" smtClean="0"/>
              <a:t>‹#›</a:t>
            </a:fld>
            <a:endParaRPr lang="en-GB" dirty="0"/>
          </a:p>
        </p:txBody>
      </p:sp>
      <p:sp>
        <p:nvSpPr>
          <p:cNvPr id="8" name="TextBox 7">
            <a:extLst>
              <a:ext uri="{FF2B5EF4-FFF2-40B4-BE49-F238E27FC236}">
                <a16:creationId xmlns:a16="http://schemas.microsoft.com/office/drawing/2014/main" id="{A3F73C40-A576-178B-FCF0-94A3A52A63EF}"/>
              </a:ext>
            </a:extLst>
          </p:cNvPr>
          <p:cNvSpPr txBox="1"/>
          <p:nvPr userDrawn="1">
            <p:extLst>
              <p:ext uri="{1162E1C5-73C7-4A58-AE30-91384D911F3F}">
                <p184:classification xmlns:p184="http://schemas.microsoft.com/office/powerpoint/2018/4/main" val="ftr"/>
              </p:ext>
            </p:extLst>
          </p:nvPr>
        </p:nvSpPr>
        <p:spPr>
          <a:xfrm>
            <a:off x="10569575" y="14247813"/>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41194960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920057" rtl="0" eaLnBrk="1" latinLnBrk="0" hangingPunct="1">
        <a:lnSpc>
          <a:spcPct val="90000"/>
        </a:lnSpc>
        <a:spcBef>
          <a:spcPct val="0"/>
        </a:spcBef>
        <a:buNone/>
        <a:defRPr sz="9239" kern="1200">
          <a:solidFill>
            <a:schemeClr val="tx1"/>
          </a:solidFill>
          <a:latin typeface="+mj-lt"/>
          <a:ea typeface="+mj-ea"/>
          <a:cs typeface="+mj-cs"/>
        </a:defRPr>
      </a:lvl1pPr>
    </p:titleStyle>
    <p:bodyStyle>
      <a:lvl1pPr marL="480014" indent="-480014" algn="l" defTabSz="1920057" rtl="0" eaLnBrk="1" latinLnBrk="0" hangingPunct="1">
        <a:lnSpc>
          <a:spcPct val="90000"/>
        </a:lnSpc>
        <a:spcBef>
          <a:spcPts val="2100"/>
        </a:spcBef>
        <a:buFont typeface="Arial" panose="020B0604020202020204" pitchFamily="34" charset="0"/>
        <a:buChar char="•"/>
        <a:defRPr sz="5879" kern="1200">
          <a:solidFill>
            <a:schemeClr val="tx1"/>
          </a:solidFill>
          <a:latin typeface="+mn-lt"/>
          <a:ea typeface="+mn-ea"/>
          <a:cs typeface="+mn-cs"/>
        </a:defRPr>
      </a:lvl1pPr>
      <a:lvl2pPr marL="1440043" indent="-480014" algn="l" defTabSz="1920057" rtl="0" eaLnBrk="1" latinLnBrk="0" hangingPunct="1">
        <a:lnSpc>
          <a:spcPct val="90000"/>
        </a:lnSpc>
        <a:spcBef>
          <a:spcPts val="1050"/>
        </a:spcBef>
        <a:buFont typeface="Arial" panose="020B0604020202020204" pitchFamily="34" charset="0"/>
        <a:buChar char="•"/>
        <a:defRPr sz="5040" kern="1200">
          <a:solidFill>
            <a:schemeClr val="tx1"/>
          </a:solidFill>
          <a:latin typeface="+mn-lt"/>
          <a:ea typeface="+mn-ea"/>
          <a:cs typeface="+mn-cs"/>
        </a:defRPr>
      </a:lvl2pPr>
      <a:lvl3pPr marL="2400071" indent="-480014" algn="l" defTabSz="1920057" rtl="0" eaLnBrk="1" latinLnBrk="0" hangingPunct="1">
        <a:lnSpc>
          <a:spcPct val="90000"/>
        </a:lnSpc>
        <a:spcBef>
          <a:spcPts val="1050"/>
        </a:spcBef>
        <a:buFont typeface="Arial" panose="020B0604020202020204" pitchFamily="34" charset="0"/>
        <a:buChar char="•"/>
        <a:defRPr sz="4200" kern="1200">
          <a:solidFill>
            <a:schemeClr val="tx1"/>
          </a:solidFill>
          <a:latin typeface="+mn-lt"/>
          <a:ea typeface="+mn-ea"/>
          <a:cs typeface="+mn-cs"/>
        </a:defRPr>
      </a:lvl3pPr>
      <a:lvl4pPr marL="3360100" indent="-480014" algn="l" defTabSz="1920057"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4pPr>
      <a:lvl5pPr marL="4320129" indent="-480014" algn="l" defTabSz="1920057"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5pPr>
      <a:lvl6pPr marL="5280157" indent="-480014" algn="l" defTabSz="1920057"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6pPr>
      <a:lvl7pPr marL="6240186" indent="-480014" algn="l" defTabSz="1920057"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7pPr>
      <a:lvl8pPr marL="7200214" indent="-480014" algn="l" defTabSz="1920057"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8pPr>
      <a:lvl9pPr marL="8160243" indent="-480014" algn="l" defTabSz="1920057"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9pPr>
    </p:bodyStyle>
    <p:otherStyle>
      <a:defPPr>
        <a:defRPr lang="en-US"/>
      </a:defPPr>
      <a:lvl1pPr marL="0" algn="l" defTabSz="1920057" rtl="0" eaLnBrk="1" latinLnBrk="0" hangingPunct="1">
        <a:defRPr sz="3780" kern="1200">
          <a:solidFill>
            <a:schemeClr val="tx1"/>
          </a:solidFill>
          <a:latin typeface="+mn-lt"/>
          <a:ea typeface="+mn-ea"/>
          <a:cs typeface="+mn-cs"/>
        </a:defRPr>
      </a:lvl1pPr>
      <a:lvl2pPr marL="960029" algn="l" defTabSz="1920057" rtl="0" eaLnBrk="1" latinLnBrk="0" hangingPunct="1">
        <a:defRPr sz="3780" kern="1200">
          <a:solidFill>
            <a:schemeClr val="tx1"/>
          </a:solidFill>
          <a:latin typeface="+mn-lt"/>
          <a:ea typeface="+mn-ea"/>
          <a:cs typeface="+mn-cs"/>
        </a:defRPr>
      </a:lvl2pPr>
      <a:lvl3pPr marL="1920057" algn="l" defTabSz="1920057" rtl="0" eaLnBrk="1" latinLnBrk="0" hangingPunct="1">
        <a:defRPr sz="3780" kern="1200">
          <a:solidFill>
            <a:schemeClr val="tx1"/>
          </a:solidFill>
          <a:latin typeface="+mn-lt"/>
          <a:ea typeface="+mn-ea"/>
          <a:cs typeface="+mn-cs"/>
        </a:defRPr>
      </a:lvl3pPr>
      <a:lvl4pPr marL="2880086" algn="l" defTabSz="1920057" rtl="0" eaLnBrk="1" latinLnBrk="0" hangingPunct="1">
        <a:defRPr sz="3780" kern="1200">
          <a:solidFill>
            <a:schemeClr val="tx1"/>
          </a:solidFill>
          <a:latin typeface="+mn-lt"/>
          <a:ea typeface="+mn-ea"/>
          <a:cs typeface="+mn-cs"/>
        </a:defRPr>
      </a:lvl4pPr>
      <a:lvl5pPr marL="3840114" algn="l" defTabSz="1920057" rtl="0" eaLnBrk="1" latinLnBrk="0" hangingPunct="1">
        <a:defRPr sz="3780" kern="1200">
          <a:solidFill>
            <a:schemeClr val="tx1"/>
          </a:solidFill>
          <a:latin typeface="+mn-lt"/>
          <a:ea typeface="+mn-ea"/>
          <a:cs typeface="+mn-cs"/>
        </a:defRPr>
      </a:lvl5pPr>
      <a:lvl6pPr marL="4800143" algn="l" defTabSz="1920057" rtl="0" eaLnBrk="1" latinLnBrk="0" hangingPunct="1">
        <a:defRPr sz="3780" kern="1200">
          <a:solidFill>
            <a:schemeClr val="tx1"/>
          </a:solidFill>
          <a:latin typeface="+mn-lt"/>
          <a:ea typeface="+mn-ea"/>
          <a:cs typeface="+mn-cs"/>
        </a:defRPr>
      </a:lvl6pPr>
      <a:lvl7pPr marL="5760171" algn="l" defTabSz="1920057" rtl="0" eaLnBrk="1" latinLnBrk="0" hangingPunct="1">
        <a:defRPr sz="3780" kern="1200">
          <a:solidFill>
            <a:schemeClr val="tx1"/>
          </a:solidFill>
          <a:latin typeface="+mn-lt"/>
          <a:ea typeface="+mn-ea"/>
          <a:cs typeface="+mn-cs"/>
        </a:defRPr>
      </a:lvl7pPr>
      <a:lvl8pPr marL="6720200" algn="l" defTabSz="1920057" rtl="0" eaLnBrk="1" latinLnBrk="0" hangingPunct="1">
        <a:defRPr sz="3780" kern="1200">
          <a:solidFill>
            <a:schemeClr val="tx1"/>
          </a:solidFill>
          <a:latin typeface="+mn-lt"/>
          <a:ea typeface="+mn-ea"/>
          <a:cs typeface="+mn-cs"/>
        </a:defRPr>
      </a:lvl8pPr>
      <a:lvl9pPr marL="7680228" algn="l" defTabSz="1920057" rtl="0" eaLnBrk="1" latinLnBrk="0" hangingPunct="1">
        <a:defRPr sz="37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itle 45" descr="TRUSTED VOICES - NIGERIAN COMMUNITY IN DORSET. A Collaborative Health &amp; Wellbeing Project.&#10;&#10;">
            <a:extLst>
              <a:ext uri="{FF2B5EF4-FFF2-40B4-BE49-F238E27FC236}">
                <a16:creationId xmlns:a16="http://schemas.microsoft.com/office/drawing/2014/main" id="{6B889E6B-3AF0-AB48-37E3-D125EC681529}"/>
              </a:ext>
              <a:ext uri="{C183D7F6-B498-43B3-948B-1728B52AA6E4}">
                <adec:decorative xmlns:adec="http://schemas.microsoft.com/office/drawing/2017/decorative" val="0"/>
              </a:ext>
            </a:extLst>
          </p:cNvPr>
          <p:cNvSpPr txBox="1">
            <a:spLocks noGrp="1"/>
          </p:cNvSpPr>
          <p:nvPr>
            <p:ph type="title" idx="4294967295"/>
          </p:nvPr>
        </p:nvSpPr>
        <p:spPr>
          <a:xfrm>
            <a:off x="784642" y="367803"/>
            <a:ext cx="18438812"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457200">
              <a:lnSpc>
                <a:spcPct val="100000"/>
              </a:lnSpc>
              <a:spcBef>
                <a:spcPts val="0"/>
              </a:spcBef>
              <a:defRPr/>
            </a:pPr>
            <a:r>
              <a:rPr lang="en-GB" sz="3600" b="1" dirty="0">
                <a:latin typeface="Arial Nova" panose="020B0504020202020204" pitchFamily="34" charset="0"/>
                <a:ea typeface="+mn-ea"/>
                <a:cs typeface="+mn-cs"/>
              </a:rPr>
              <a:t>TRUSTED VOICES – NIGERIAN COMMUNITY IN DORSET.</a:t>
            </a:r>
            <a:br>
              <a:rPr lang="en-GB" sz="3600" b="1" dirty="0">
                <a:latin typeface="Arial Nova" panose="020B0504020202020204" pitchFamily="34" charset="0"/>
                <a:ea typeface="+mn-ea"/>
                <a:cs typeface="+mn-cs"/>
              </a:rPr>
            </a:br>
            <a:r>
              <a:rPr lang="en-GB" sz="3600" b="1" dirty="0">
                <a:latin typeface="Arial Nova" panose="020B0504020202020204" pitchFamily="34" charset="0"/>
                <a:ea typeface="+mn-ea"/>
                <a:cs typeface="+mn-cs"/>
              </a:rPr>
              <a:t>A Collaborative Health &amp; Wellbeing Project.</a:t>
            </a:r>
            <a:endParaRPr lang="en-US" sz="1050" dirty="0">
              <a:latin typeface="Arial Nova" panose="020B0504020202020204" pitchFamily="34" charset="0"/>
              <a:ea typeface="+mn-ea"/>
              <a:cs typeface="+mn-cs"/>
            </a:endParaRPr>
          </a:p>
        </p:txBody>
      </p:sp>
      <p:grpSp>
        <p:nvGrpSpPr>
          <p:cNvPr id="51" name="Group 50" descr="Logos of Public Health Dorset (PHD), Community Action Network (CAN) and Dorset Community Action (DCA).">
            <a:extLst>
              <a:ext uri="{FF2B5EF4-FFF2-40B4-BE49-F238E27FC236}">
                <a16:creationId xmlns:a16="http://schemas.microsoft.com/office/drawing/2014/main" id="{29FF9E11-E859-6E83-C2CC-63D028537D75}"/>
              </a:ext>
              <a:ext uri="{C183D7F6-B498-43B3-948B-1728B52AA6E4}">
                <adec:decorative xmlns:adec="http://schemas.microsoft.com/office/drawing/2017/decorative" val="0"/>
              </a:ext>
            </a:extLst>
          </p:cNvPr>
          <p:cNvGrpSpPr/>
          <p:nvPr/>
        </p:nvGrpSpPr>
        <p:grpSpPr>
          <a:xfrm>
            <a:off x="14080503" y="237865"/>
            <a:ext cx="5658338" cy="1148768"/>
            <a:chOff x="6194598" y="6134547"/>
            <a:chExt cx="5658338" cy="1148768"/>
          </a:xfrm>
        </p:grpSpPr>
        <p:pic>
          <p:nvPicPr>
            <p:cNvPr id="52" name="Picture 2" descr="Public Health Dorest Logo.">
              <a:extLst>
                <a:ext uri="{FF2B5EF4-FFF2-40B4-BE49-F238E27FC236}">
                  <a16:creationId xmlns:a16="http://schemas.microsoft.com/office/drawing/2014/main" id="{0CEAA1E5-333E-8C0A-A577-CA79598ACB6A}"/>
                </a:ext>
                <a:ext uri="{C183D7F6-B498-43B3-948B-1728B52AA6E4}">
                  <adec:decorative xmlns:adec="http://schemas.microsoft.com/office/drawing/2017/decorative" val="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8554" y="6338057"/>
              <a:ext cx="2174639" cy="728504"/>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52" descr="Dorset Community Action (DCA) Logo. ">
              <a:extLst>
                <a:ext uri="{FF2B5EF4-FFF2-40B4-BE49-F238E27FC236}">
                  <a16:creationId xmlns:a16="http://schemas.microsoft.com/office/drawing/2014/main" id="{B6ADCD34-7674-F0D8-51C1-938FFF5B6DB9}"/>
                </a:ext>
                <a:ext uri="{C183D7F6-B498-43B3-948B-1728B52AA6E4}">
                  <adec:decorative xmlns:adec="http://schemas.microsoft.com/office/drawing/2017/decorative" val="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21943" y="6335430"/>
              <a:ext cx="2030993" cy="781932"/>
            </a:xfrm>
            <a:prstGeom prst="rect">
              <a:avLst/>
            </a:prstGeom>
          </p:spPr>
        </p:pic>
        <p:pic>
          <p:nvPicPr>
            <p:cNvPr id="54" name="Picture 8" descr="Community Action Network (CAN) Logo. ">
              <a:extLst>
                <a:ext uri="{FF2B5EF4-FFF2-40B4-BE49-F238E27FC236}">
                  <a16:creationId xmlns:a16="http://schemas.microsoft.com/office/drawing/2014/main" id="{C02E76AB-D718-98B7-7BDD-B24157D65ACA}"/>
                </a:ext>
                <a:ext uri="{C183D7F6-B498-43B3-948B-1728B52AA6E4}">
                  <adec:decorative xmlns:adec="http://schemas.microsoft.com/office/drawing/2017/decorative" val="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94598" y="6134547"/>
              <a:ext cx="1148768" cy="1148768"/>
            </a:xfrm>
            <a:prstGeom prst="rect">
              <a:avLst/>
            </a:prstGeom>
            <a:noFill/>
            <a:extLst>
              <a:ext uri="{909E8E84-426E-40DD-AFC4-6F175D3DCCD1}">
                <a14:hiddenFill xmlns:a14="http://schemas.microsoft.com/office/drawing/2010/main">
                  <a:solidFill>
                    <a:srgbClr val="FFFFFF"/>
                  </a:solidFill>
                </a14:hiddenFill>
              </a:ext>
            </a:extLst>
          </p:spPr>
        </p:pic>
      </p:grpSp>
      <p:pic>
        <p:nvPicPr>
          <p:cNvPr id="48" name="Picture 47" descr="Nigerian Community in Dorset (NCD) logo.">
            <a:extLst>
              <a:ext uri="{FF2B5EF4-FFF2-40B4-BE49-F238E27FC236}">
                <a16:creationId xmlns:a16="http://schemas.microsoft.com/office/drawing/2014/main" id="{AE7944DA-836C-498B-C0B3-2C0FD032CEA1}"/>
              </a:ext>
              <a:ext uri="{C183D7F6-B498-43B3-948B-1728B52AA6E4}">
                <adec:decorative xmlns:adec="http://schemas.microsoft.com/office/drawing/2017/decorative" val="0"/>
              </a:ext>
            </a:extLst>
          </p:cNvPr>
          <p:cNvPicPr>
            <a:picLocks noChangeAspect="1"/>
          </p:cNvPicPr>
          <p:nvPr/>
        </p:nvPicPr>
        <p:blipFill rotWithShape="1">
          <a:blip r:embed="rId6">
            <a:clrChange>
              <a:clrFrom>
                <a:srgbClr val="FFFFFF"/>
              </a:clrFrom>
              <a:clrTo>
                <a:srgbClr val="FFFFFF">
                  <a:alpha val="0"/>
                </a:srgbClr>
              </a:clrTo>
            </a:clrChange>
          </a:blip>
          <a:srcRect l="40204" t="19577" r="41562" b="47315"/>
          <a:stretch/>
        </p:blipFill>
        <p:spPr>
          <a:xfrm>
            <a:off x="19877145" y="288664"/>
            <a:ext cx="1142468" cy="1186917"/>
          </a:xfrm>
          <a:prstGeom prst="rect">
            <a:avLst/>
          </a:prstGeom>
          <a:solidFill>
            <a:schemeClr val="bg1"/>
          </a:solidFill>
          <a:ln>
            <a:solidFill>
              <a:schemeClr val="bg1"/>
            </a:solidFill>
          </a:ln>
        </p:spPr>
      </p:pic>
      <p:sp>
        <p:nvSpPr>
          <p:cNvPr id="26" name="TextBox 25" descr="BACKGROUND – The Trusted Voices Project started as the Covid-19 Trusted Voices initiative in 2020. The original proposal was for a weekly newsletter explaining Covid-19 guidance and statistics. A partnership was formed with Public Health Dorset (PHD), Community Action Network (CAN) and Dorset Community Action (DCA). DCA &amp; CAN are Voluntary and Community Sector (VCS) organisations that support communities and VCS groups, they were both expertly placed to share messaging and receive feedback.&#10; We used the broadcast newsletter to invite recipients to become Trusted Voices ‘Champions.’ Our aim being to work more closely with Champions to tailor messages so that they would better land with their communities. Also, to work with and through Champions to identify barriers to or misunderstandings of Covid-19 guidelines and to work with them to co-produce means of improving communications and reducing barriers. We currently have 109 Champions.  Links with the Nigerian Community in Dorset (NCD) led to an invitation to take part in a community webinar to promote uptake of the Covid-19 vaccination, this took place in February 2021. ">
            <a:extLst>
              <a:ext uri="{FF2B5EF4-FFF2-40B4-BE49-F238E27FC236}">
                <a16:creationId xmlns:a16="http://schemas.microsoft.com/office/drawing/2014/main" id="{3D3B780D-E40E-9073-A711-30D893862A0C}"/>
              </a:ext>
              <a:ext uri="{C183D7F6-B498-43B3-948B-1728B52AA6E4}">
                <adec:decorative xmlns:adec="http://schemas.microsoft.com/office/drawing/2017/decorative" val="0"/>
              </a:ext>
            </a:extLst>
          </p:cNvPr>
          <p:cNvSpPr txBox="1"/>
          <p:nvPr/>
        </p:nvSpPr>
        <p:spPr>
          <a:xfrm>
            <a:off x="784645" y="1730386"/>
            <a:ext cx="17731956" cy="3266087"/>
          </a:xfrm>
          <a:prstGeom prst="rect">
            <a:avLst/>
          </a:prstGeom>
          <a:solidFill>
            <a:schemeClr val="accent6">
              <a:lumMod val="40000"/>
              <a:lumOff val="60000"/>
            </a:schemeClr>
          </a:solidFill>
        </p:spPr>
        <p:txBody>
          <a:bodyPr wrap="square" rtlCol="0">
            <a:spAutoFit/>
          </a:bodyPr>
          <a:lstStyle/>
          <a:p>
            <a:pPr>
              <a:lnSpc>
                <a:spcPct val="107000"/>
              </a:lnSpc>
              <a:spcAft>
                <a:spcPts val="800"/>
              </a:spcAft>
            </a:pPr>
            <a:r>
              <a:rPr lang="en-US" sz="2800" b="1" dirty="0">
                <a:latin typeface="Arial Nova" panose="020B0504020202020204" pitchFamily="34" charset="0"/>
              </a:rPr>
              <a:t>BACKGROUND</a:t>
            </a:r>
            <a:r>
              <a:rPr lang="en-US" sz="2800" dirty="0">
                <a:latin typeface="Arial Nova" panose="020B0504020202020204" pitchFamily="34" charset="0"/>
              </a:rPr>
              <a:t> – </a:t>
            </a:r>
            <a:r>
              <a:rPr lang="en-GB" sz="20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rPr>
              <a:t>The Trusted Voices Project started as the Covid-19 Trusted Voices initiative in 2020. The original proposal was for a weekly newsletter explaining Covid-19 guidance and statistics. A partnership was formed with Public Health Dorset (PHD), Community Action Network (CAN) and Dorset Community Action (DCA). DCA &amp; CAN are Voluntary and Community Sector (VCS) organisations that support communities and VCS groups, they were both expertly placed to share messaging and receive feedback.</a:t>
            </a:r>
            <a:endParaRPr lang="en-GB" sz="2000" kern="100" dirty="0">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rPr>
              <a:t>We used the broadcast newsletter to invite recipients to become Trusted Voices ‘Champions.’ Our aim being to work more closely with Champions to tailor messages so that they would better land with their communities. Also, to work with and through Champions to identify barriers to or misunderstandings of Covid-19 guidelines and to work with them to co-produce means of improving communications and reducing barriers. We currently have 109 Champions.  Links with the Nigerian Community in Dorset (NCD) led to an invitation to take part in a community webinar to promote uptake of the Covid-19 vaccination, this took place in February 2021. </a:t>
            </a:r>
            <a:endParaRPr lang="en-US" sz="20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F349C05-A209-DFB0-BD57-DB45F087DF27}"/>
              </a:ext>
              <a:ext uri="{C183D7F6-B498-43B3-948B-1728B52AA6E4}">
                <adec:decorative xmlns:adec="http://schemas.microsoft.com/office/drawing/2017/decorative" val="1"/>
              </a:ext>
            </a:extLst>
          </p:cNvPr>
          <p:cNvSpPr txBox="1"/>
          <p:nvPr/>
        </p:nvSpPr>
        <p:spPr>
          <a:xfrm>
            <a:off x="18516601" y="1731273"/>
            <a:ext cx="2775856" cy="3265200"/>
          </a:xfrm>
          <a:prstGeom prst="rect">
            <a:avLst/>
          </a:prstGeom>
          <a:solidFill>
            <a:schemeClr val="accent6">
              <a:lumMod val="40000"/>
              <a:lumOff val="60000"/>
            </a:schemeClr>
          </a:solidFill>
        </p:spPr>
        <p:txBody>
          <a:bodyPr wrap="square" rtlCol="0">
            <a:spAutoFit/>
          </a:bodyPr>
          <a:lstStyle/>
          <a:p>
            <a:pPr>
              <a:lnSpc>
                <a:spcPct val="107000"/>
              </a:lnSpc>
              <a:spcAft>
                <a:spcPts val="800"/>
              </a:spcAft>
            </a:pPr>
            <a:endParaRPr lang="en-US" sz="20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20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20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8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p:txBody>
      </p:sp>
      <p:pic>
        <p:nvPicPr>
          <p:cNvPr id="8" name="Picture 7" descr="Trusted Voices logo, the text trusted voices in a shield shape with a microphone. ">
            <a:extLst>
              <a:ext uri="{FF2B5EF4-FFF2-40B4-BE49-F238E27FC236}">
                <a16:creationId xmlns:a16="http://schemas.microsoft.com/office/drawing/2014/main" id="{FE6E3CD0-9326-CE34-5D23-D9A27CAF1DC4}"/>
              </a:ext>
              <a:ext uri="{C183D7F6-B498-43B3-948B-1728B52AA6E4}">
                <adec:decorative xmlns:adec="http://schemas.microsoft.com/office/drawing/2017/decorative" val="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431749" y="1838072"/>
            <a:ext cx="2945559" cy="2988075"/>
          </a:xfrm>
          <a:prstGeom prst="rect">
            <a:avLst/>
          </a:prstGeom>
        </p:spPr>
      </p:pic>
      <p:sp>
        <p:nvSpPr>
          <p:cNvPr id="22" name="Arrow: Bent 21" descr="Yellow arrow shape.">
            <a:extLst>
              <a:ext uri="{FF2B5EF4-FFF2-40B4-BE49-F238E27FC236}">
                <a16:creationId xmlns:a16="http://schemas.microsoft.com/office/drawing/2014/main" id="{3DDF157C-66C8-1D3C-038F-88D11BD7C94B}"/>
              </a:ext>
              <a:ext uri="{C183D7F6-B498-43B3-948B-1728B52AA6E4}">
                <adec:decorative xmlns:adec="http://schemas.microsoft.com/office/drawing/2017/decorative" val="0"/>
              </a:ext>
            </a:extLst>
          </p:cNvPr>
          <p:cNvSpPr/>
          <p:nvPr/>
        </p:nvSpPr>
        <p:spPr>
          <a:xfrm rot="5400000">
            <a:off x="9359302" y="-3598067"/>
            <a:ext cx="1804879" cy="18954198"/>
          </a:xfrm>
          <a:prstGeom prst="bentArrow">
            <a:avLst>
              <a:gd name="adj1" fmla="val 25000"/>
              <a:gd name="adj2" fmla="val 44455"/>
              <a:gd name="adj3" fmla="val 45733"/>
              <a:gd name="adj4" fmla="val 24209"/>
            </a:avLst>
          </a:prstGeom>
          <a:solidFill>
            <a:schemeClr val="accent4">
              <a:lumMod val="60000"/>
              <a:lumOff val="4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3" name="TextBox 22" descr="Our trusted voices journey.">
            <a:extLst>
              <a:ext uri="{FF2B5EF4-FFF2-40B4-BE49-F238E27FC236}">
                <a16:creationId xmlns:a16="http://schemas.microsoft.com/office/drawing/2014/main" id="{9427156B-7A45-6AFC-E53A-B3EFECCBF555}"/>
              </a:ext>
              <a:ext uri="{C183D7F6-B498-43B3-948B-1728B52AA6E4}">
                <adec:decorative xmlns:adec="http://schemas.microsoft.com/office/drawing/2017/decorative" val="0"/>
              </a:ext>
            </a:extLst>
          </p:cNvPr>
          <p:cNvSpPr txBox="1"/>
          <p:nvPr/>
        </p:nvSpPr>
        <p:spPr>
          <a:xfrm>
            <a:off x="7127041" y="4949213"/>
            <a:ext cx="5766643" cy="523220"/>
          </a:xfrm>
          <a:prstGeom prst="rect">
            <a:avLst/>
          </a:prstGeom>
          <a:noFill/>
        </p:spPr>
        <p:txBody>
          <a:bodyPr wrap="none" rtlCol="0">
            <a:spAutoFit/>
          </a:bodyPr>
          <a:lstStyle/>
          <a:p>
            <a:r>
              <a:rPr lang="en-GB" sz="2800" dirty="0">
                <a:latin typeface="Arial Nova" panose="020B0504020202020204" pitchFamily="34" charset="0"/>
              </a:rPr>
              <a:t>OUR TRUSTED VOICES JOURNEY</a:t>
            </a:r>
          </a:p>
        </p:txBody>
      </p:sp>
      <p:sp>
        <p:nvSpPr>
          <p:cNvPr id="6" name="TextBox 5" descr="What we did.&#10;During 2022 NCD invited the Trusted Voices project team to support them in hosting a series of three webinars on subjects selected by NCD. These were prostate cancer, diabetes and mental health. The Trusted Voices team supported the NCD chair in; advertising these events, identifying speakers with expertise in the areas to be discussed, and providing digital back-up and facilitation on the day.&#10;Feedback and reflection on the webinars has informed our learning on how health sessions might be better pitched to the attendees, as some of the resources used were very ‘Western’ and not bespoke for a largely black, Nigerian audience. This process has allowed the Project team to make a detailed review of the support that the team provides to presenters. We have developed a clear process to guide us through ‘contracting’ with potential presenters, setting out in detail what is expected of them and what support they might expect in return, alongside hints and tips for tailoring presentations to specific audiences.">
            <a:extLst>
              <a:ext uri="{FF2B5EF4-FFF2-40B4-BE49-F238E27FC236}">
                <a16:creationId xmlns:a16="http://schemas.microsoft.com/office/drawing/2014/main" id="{D01B24A4-D81F-F7C8-59EC-A9836D344206}"/>
              </a:ext>
              <a:ext uri="{C183D7F6-B498-43B3-948B-1728B52AA6E4}">
                <adec:decorative xmlns:adec="http://schemas.microsoft.com/office/drawing/2017/decorative" val="0"/>
              </a:ext>
            </a:extLst>
          </p:cNvPr>
          <p:cNvSpPr txBox="1"/>
          <p:nvPr/>
        </p:nvSpPr>
        <p:spPr>
          <a:xfrm>
            <a:off x="791528" y="5425170"/>
            <a:ext cx="5024549" cy="8198206"/>
          </a:xfrm>
          <a:prstGeom prst="rect">
            <a:avLst/>
          </a:prstGeom>
          <a:solidFill>
            <a:srgbClr val="BDD7EE"/>
          </a:solidFill>
          <a:ln>
            <a:solidFill>
              <a:schemeClr val="tx1"/>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0" b="1" i="0" u="none" strike="noStrike" kern="1200" cap="none" spc="0" normalizeH="0" baseline="0" noProof="0" dirty="0">
              <a:ln>
                <a:noFill/>
              </a:ln>
              <a:solidFill>
                <a:prstClr val="black"/>
              </a:solidFill>
              <a:effectLst/>
              <a:uLnTx/>
              <a:uFillTx/>
              <a:latin typeface="Arial Nova" panose="020B0504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What we did</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900" b="0" i="0" u="none" strike="noStrike" kern="100" cap="none" spc="0" normalizeH="0" baseline="0" noProof="0" dirty="0">
              <a:ln>
                <a:noFill/>
              </a:ln>
              <a:solidFill>
                <a:srgbClr val="000000"/>
              </a:solidFill>
              <a:effectLst/>
              <a:uLnTx/>
              <a:uFillTx/>
              <a:latin typeface="Arial Nova" panose="020B050402020202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GB" sz="1800" b="0" i="0" u="none" strike="noStrike" kern="100" cap="none" spc="0" normalizeH="0" baseline="0" noProof="0" dirty="0">
                <a:ln>
                  <a:noFill/>
                </a:ln>
                <a:solidFill>
                  <a:srgbClr val="000000"/>
                </a:solidFill>
                <a:effectLst/>
                <a:uLnTx/>
                <a:uFillTx/>
                <a:latin typeface="Arial Nova" panose="020B0504020202020204" pitchFamily="34" charset="0"/>
                <a:ea typeface="Calibri" panose="020F0502020204030204" pitchFamily="34" charset="0"/>
                <a:cs typeface="Times New Roman" panose="02020603050405020304" pitchFamily="18" charset="0"/>
              </a:rPr>
              <a:t>During 2022 NCD invited the Trusted Voices project team to support them in hosting a series of three webinars on subjects selected by NCD. These were prostate cancer, diabetes and mental health. The Trusted Voices team supported the NCD chair in; advertising these events, identifying speakers with expertise in the areas to be discussed, and providing digital back-up and facilitation on the day.</a:t>
            </a: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Nova" panose="020B0504020202020204" pitchFamily="34" charset="0"/>
                <a:ea typeface="Calibri" panose="020F0502020204030204" pitchFamily="34" charset="0"/>
                <a:cs typeface="Times New Roman" panose="02020603050405020304" pitchFamily="18" charset="0"/>
              </a:rPr>
              <a:t>Feedback and reflection on the webinars has informed our learning on how health sessions might be better pitched to the attendees, as some of the resources used were very ‘Western’ and not bespoke for a largely black, Nigerian audience. This process has allowed the Project team to make a detailed review of the support that the team provides to presenters. We have developed a clear process to guide us through ‘contracting’ with potential presenters, setting out in detail what is expected of them and what support they might expect in return, alongside hints and tips for tailoring presentations to specific audiences.</a:t>
            </a:r>
            <a:endParaRPr lang="en-GB" sz="8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80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Arial Nova" panose="020B0504020202020204" pitchFamily="34" charset="0"/>
              <a:ea typeface="Calibri" panose="020F0502020204030204" pitchFamily="34" charset="0"/>
              <a:cs typeface="Times New Roman" panose="02020603050405020304" pitchFamily="18" charset="0"/>
            </a:endParaRPr>
          </a:p>
        </p:txBody>
      </p:sp>
      <p:sp>
        <p:nvSpPr>
          <p:cNvPr id="11" name="TextBox 10" descr="What we learnt.&#10;Identified Presenter Needs:&#10;Need for tailored presentations.&#10;Need for co-production with communities that are currently under-represented to ensure topic, needs, style &amp; modality of presentation is set by the community audience. &#10;Resources to support adapting their presentations to meet the audience’s expectations/needs.&#10;Identifying support services, specific to audience, to share with presenters, for use in their presentations (if needed) and that can also be shared with attendees.&#10;Clear guidelines for presenters about what is required and what they need to provide. &#10;Trusted Voices team to collect/share Feedback.&#10;Presenter Training Needs:&#10;How to simplify complex information – not dumbing down!&#10;How to use pictures rather than text on slides.&#10;How to source information that is ethnically valid, diverse and inclusive.&#10;How to check for ethnocentric bias and cultural insensitivity.&#10;How to engage colleagues &amp; systems to modify standard presentations so they become tailored to a more ethno-diverse audience.">
            <a:extLst>
              <a:ext uri="{FF2B5EF4-FFF2-40B4-BE49-F238E27FC236}">
                <a16:creationId xmlns:a16="http://schemas.microsoft.com/office/drawing/2014/main" id="{6117E204-95BC-69AD-189F-8195493ECCB1}"/>
              </a:ext>
              <a:ext uri="{C183D7F6-B498-43B3-948B-1728B52AA6E4}">
                <adec:decorative xmlns:adec="http://schemas.microsoft.com/office/drawing/2017/decorative" val="0"/>
              </a:ext>
            </a:extLst>
          </p:cNvPr>
          <p:cNvSpPr txBox="1"/>
          <p:nvPr/>
        </p:nvSpPr>
        <p:spPr>
          <a:xfrm>
            <a:off x="5816078" y="5425170"/>
            <a:ext cx="5595369" cy="8202245"/>
          </a:xfrm>
          <a:prstGeom prst="rect">
            <a:avLst/>
          </a:prstGeom>
          <a:solidFill>
            <a:srgbClr val="D0CECE"/>
          </a:solidFill>
          <a:ln>
            <a:solidFill>
              <a:schemeClr val="tx1"/>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What we learnt</a:t>
            </a:r>
            <a:endParaRPr lang="en-GB" sz="2800" b="1" dirty="0">
              <a:solidFill>
                <a:prstClr val="black"/>
              </a:solidFill>
              <a:latin typeface="Arial Nova" panose="020B05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black"/>
              </a:solidFill>
              <a:effectLst/>
              <a:uLnTx/>
              <a:uFillTx/>
              <a:latin typeface="Arial Nova" panose="020B0504020202020204" pitchFamily="34" charset="0"/>
              <a:ea typeface="+mn-ea"/>
              <a:cs typeface="+mn-cs"/>
            </a:endParaRPr>
          </a:p>
          <a:p>
            <a:pPr marL="0" marR="0" lvl="1"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Identified Presenter Needs:</a:t>
            </a:r>
          </a:p>
          <a:p>
            <a:pPr marL="514350" marR="0" lvl="1" indent="-514350" algn="l" defTabSz="457200" rtl="0" eaLnBrk="1" fontAlgn="auto" latinLnBrk="0" hangingPunct="1">
              <a:lnSpc>
                <a:spcPct val="100000"/>
              </a:lnSpc>
              <a:spcBef>
                <a:spcPts val="0"/>
              </a:spcBef>
              <a:spcAft>
                <a:spcPts val="0"/>
              </a:spcAft>
              <a:buClrTx/>
              <a:buSzTx/>
              <a:buFont typeface="+mj-lt"/>
              <a:buAutoNum type="arabicPeriod"/>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Need for tailored presentations.</a:t>
            </a:r>
          </a:p>
          <a:p>
            <a:pPr marL="514350" marR="0" lvl="1" indent="-514350" algn="l" defTabSz="457200" rtl="0" eaLnBrk="1" fontAlgn="auto" latinLnBrk="0" hangingPunct="1">
              <a:lnSpc>
                <a:spcPct val="100000"/>
              </a:lnSpc>
              <a:spcBef>
                <a:spcPts val="0"/>
              </a:spcBef>
              <a:spcAft>
                <a:spcPts val="0"/>
              </a:spcAft>
              <a:buClrTx/>
              <a:buSzTx/>
              <a:buFont typeface="+mj-lt"/>
              <a:buAutoNum type="arabicPeriod"/>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Need for co-production with communities that are currently under-represented to ensure topic, needs, style &amp; modality of presentation is set by the community audience. </a:t>
            </a:r>
          </a:p>
          <a:p>
            <a:pPr marL="514350" marR="0" lvl="1" indent="-514350" algn="l" defTabSz="457200" rtl="0" eaLnBrk="1" fontAlgn="auto" latinLnBrk="0" hangingPunct="1">
              <a:lnSpc>
                <a:spcPct val="100000"/>
              </a:lnSpc>
              <a:spcBef>
                <a:spcPts val="0"/>
              </a:spcBef>
              <a:spcAft>
                <a:spcPts val="0"/>
              </a:spcAft>
              <a:buClrTx/>
              <a:buSzTx/>
              <a:buFont typeface="+mj-lt"/>
              <a:buAutoNum type="arabicPeriod"/>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Resources to support adapting their presentations to meet the audience’s expectations/needs.</a:t>
            </a:r>
          </a:p>
          <a:p>
            <a:pPr marL="514350" marR="0" lvl="1" indent="-514350" algn="l" defTabSz="457200" rtl="0" eaLnBrk="1" fontAlgn="auto" latinLnBrk="0" hangingPunct="1">
              <a:lnSpc>
                <a:spcPct val="100000"/>
              </a:lnSpc>
              <a:spcBef>
                <a:spcPts val="0"/>
              </a:spcBef>
              <a:spcAft>
                <a:spcPts val="0"/>
              </a:spcAft>
              <a:buClrTx/>
              <a:buSzTx/>
              <a:buFont typeface="+mj-lt"/>
              <a:buAutoNum type="arabicPeriod"/>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Identifying support services, specific to audience, to share with presenters, for use in their presentations (if needed) and that can also be shared with attendees.</a:t>
            </a:r>
          </a:p>
          <a:p>
            <a:pPr marL="514350" marR="0" lvl="1" indent="-514350" algn="l" defTabSz="457200" rtl="0" eaLnBrk="1" fontAlgn="auto" latinLnBrk="0" hangingPunct="1">
              <a:lnSpc>
                <a:spcPct val="100000"/>
              </a:lnSpc>
              <a:spcBef>
                <a:spcPts val="0"/>
              </a:spcBef>
              <a:spcAft>
                <a:spcPts val="0"/>
              </a:spcAft>
              <a:buClrTx/>
              <a:buSzTx/>
              <a:buFont typeface="+mj-lt"/>
              <a:buAutoNum type="arabicPeriod"/>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Clear guidelines for presenters about what is required and what they need to provide. </a:t>
            </a:r>
          </a:p>
          <a:p>
            <a:pPr marL="514350" marR="0" lvl="1" indent="-514350" algn="l" defTabSz="457200" rtl="0" eaLnBrk="1" fontAlgn="auto" latinLnBrk="0" hangingPunct="1">
              <a:lnSpc>
                <a:spcPct val="100000"/>
              </a:lnSpc>
              <a:spcBef>
                <a:spcPts val="0"/>
              </a:spcBef>
              <a:spcAft>
                <a:spcPts val="600"/>
              </a:spcAft>
              <a:buClrTx/>
              <a:buSzTx/>
              <a:buFont typeface="+mj-lt"/>
              <a:buAutoNum type="arabicPeriod"/>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Trusted Voices team to collect/share Feedback.</a:t>
            </a:r>
            <a:endParaRPr kumimoji="0" lang="en-GB" sz="1000" b="1" i="0" u="none" strike="noStrike" kern="1200" cap="none" spc="0" normalizeH="0" baseline="0" noProof="0" dirty="0">
              <a:ln>
                <a:noFill/>
              </a:ln>
              <a:solidFill>
                <a:prstClr val="black"/>
              </a:solidFill>
              <a:effectLst/>
              <a:uLnTx/>
              <a:uFillTx/>
              <a:latin typeface="Arial Nova" panose="020B05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Presenter Training Needs: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How to simplify complex information – not dumbing down!</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How to use pictures rather than text on slides.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How to source information that is ethnically valid, diverse and inclusive.</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How to check for ethnocentric bias and cultural insensitivity.</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How to engage colleagues &amp; systems to modify standard presentations so they become tailored to a more ethno-diverse audience.</a:t>
            </a:r>
          </a:p>
        </p:txBody>
      </p:sp>
      <p:sp>
        <p:nvSpPr>
          <p:cNvPr id="41" name="TextBox 40" descr="What we did next.&#10;Support for Presenters. &#10;&#10;Creation of a Presentation Template.  Highlighting key points to cover: &#10;Why is this issue important to the specific &#10;group you are presenting to?  Are all your &#10;pictures inclusive of the audience you are presenting to?  Is all the information tailored to the needs of the audience you are presenting to? &#10;Creation of an “invitation to present” proforma to make explicit; what we hope to achieve, why we want them to present (their expertise, with people who often don’t hear about these topics). We also share the audience’s expectations and how the Trusted Voices team will help. &#10;We provide clearly stated Outcomes with Assessment measures to be able to formally review sessions. &#10;All feedback questions and results are shared with presenters.">
            <a:extLst>
              <a:ext uri="{FF2B5EF4-FFF2-40B4-BE49-F238E27FC236}">
                <a16:creationId xmlns:a16="http://schemas.microsoft.com/office/drawing/2014/main" id="{D7E84144-DEE2-8F18-7EA3-C0402972825B}"/>
              </a:ext>
              <a:ext uri="{C183D7F6-B498-43B3-948B-1728B52AA6E4}">
                <adec:decorative xmlns:adec="http://schemas.microsoft.com/office/drawing/2017/decorative" val="0"/>
              </a:ext>
            </a:extLst>
          </p:cNvPr>
          <p:cNvSpPr txBox="1"/>
          <p:nvPr/>
        </p:nvSpPr>
        <p:spPr>
          <a:xfrm>
            <a:off x="11411447" y="5425170"/>
            <a:ext cx="5211266" cy="8198206"/>
          </a:xfrm>
          <a:prstGeom prst="rect">
            <a:avLst/>
          </a:prstGeom>
          <a:solidFill>
            <a:srgbClr val="F8CBAD"/>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What we did next</a:t>
            </a:r>
            <a:endParaRPr lang="en-GB" sz="2800" b="1" dirty="0">
              <a:solidFill>
                <a:prstClr val="black"/>
              </a:solidFill>
              <a:latin typeface="Arial Nova" panose="020B05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200" b="1" dirty="0">
              <a:latin typeface="Arial Nova" panose="020B0504020202020204" pitchFamily="34" charset="0"/>
            </a:endParaRPr>
          </a:p>
          <a:p>
            <a:pPr>
              <a:lnSpc>
                <a:spcPct val="124000"/>
              </a:lnSpc>
            </a:pPr>
            <a:r>
              <a:rPr lang="en-GB" sz="1800" b="1" dirty="0">
                <a:latin typeface="Arial Nova" panose="020B0504020202020204" pitchFamily="34" charset="0"/>
              </a:rPr>
              <a:t>Support for Presenters</a:t>
            </a:r>
          </a:p>
          <a:p>
            <a:pPr marL="285750" indent="-285750">
              <a:lnSpc>
                <a:spcPct val="124000"/>
              </a:lnSpc>
              <a:buFont typeface="Arial" panose="020B0604020202020204" pitchFamily="34" charset="0"/>
              <a:buChar char="•"/>
            </a:pPr>
            <a:r>
              <a:rPr lang="en-GB" sz="1800" dirty="0">
                <a:latin typeface="Arial Nova" panose="020B0504020202020204" pitchFamily="34" charset="0"/>
              </a:rPr>
              <a:t>Creation of a Presentation Template.  Highlighting key points to cover: </a:t>
            </a:r>
          </a:p>
          <a:p>
            <a:pPr>
              <a:lnSpc>
                <a:spcPct val="124000"/>
              </a:lnSpc>
            </a:pPr>
            <a:r>
              <a:rPr lang="en-GB" sz="1800" i="1" dirty="0">
                <a:latin typeface="Arial Nova" panose="020B0504020202020204" pitchFamily="34" charset="0"/>
              </a:rPr>
              <a:t>Why is this issue important to the specific </a:t>
            </a:r>
          </a:p>
          <a:p>
            <a:pPr>
              <a:lnSpc>
                <a:spcPct val="124000"/>
              </a:lnSpc>
            </a:pPr>
            <a:r>
              <a:rPr lang="en-GB" sz="1800" i="1" dirty="0">
                <a:latin typeface="Arial Nova" panose="020B0504020202020204" pitchFamily="34" charset="0"/>
              </a:rPr>
              <a:t>group you are presenting to?  Are all you</a:t>
            </a:r>
            <a:r>
              <a:rPr lang="en-GB" i="1" dirty="0">
                <a:latin typeface="Arial Nova" panose="020B0504020202020204" pitchFamily="34" charset="0"/>
              </a:rPr>
              <a:t>r</a:t>
            </a:r>
            <a:r>
              <a:rPr lang="en-GB" sz="1800" i="1" dirty="0">
                <a:latin typeface="Arial Nova" panose="020B0504020202020204" pitchFamily="34" charset="0"/>
              </a:rPr>
              <a:t> </a:t>
            </a:r>
          </a:p>
          <a:p>
            <a:pPr>
              <a:lnSpc>
                <a:spcPct val="124000"/>
              </a:lnSpc>
            </a:pPr>
            <a:r>
              <a:rPr lang="en-GB" sz="1800" i="1" dirty="0">
                <a:latin typeface="Arial Nova" panose="020B0504020202020204" pitchFamily="34" charset="0"/>
              </a:rPr>
              <a:t>pictures inclusive of the audience you are presenting to?  Is all the information tailored to the needs of the audience you are presenting to? </a:t>
            </a:r>
          </a:p>
          <a:p>
            <a:pPr marL="285750" indent="-285750">
              <a:lnSpc>
                <a:spcPct val="124000"/>
              </a:lnSpc>
              <a:buFont typeface="Arial" panose="020B0604020202020204" pitchFamily="34" charset="0"/>
              <a:buChar char="•"/>
            </a:pPr>
            <a:r>
              <a:rPr lang="en-GB" sz="1800" dirty="0">
                <a:latin typeface="Arial Nova" panose="020B0504020202020204" pitchFamily="34" charset="0"/>
              </a:rPr>
              <a:t>Creation of an “invitation to present” proforma to make explicit; what we hope to achieve, why we want them to present (their expertise, with people who often don’t hear about these topics). We also share the audience’s expectations and how the Trusted Voices team will help.</a:t>
            </a:r>
          </a:p>
          <a:p>
            <a:pPr marL="285750" indent="-285750">
              <a:lnSpc>
                <a:spcPct val="124000"/>
              </a:lnSpc>
              <a:buFont typeface="Arial" panose="020B0604020202020204" pitchFamily="34" charset="0"/>
              <a:buChar char="•"/>
            </a:pPr>
            <a:r>
              <a:rPr lang="en-GB" sz="1800" dirty="0">
                <a:latin typeface="Arial Nova" panose="020B0504020202020204" pitchFamily="34" charset="0"/>
              </a:rPr>
              <a:t>We provide clearly stated Outcomes with Assessment measures to be able to formally review sessions.</a:t>
            </a:r>
          </a:p>
          <a:p>
            <a:pPr marL="285750" indent="-285750">
              <a:lnSpc>
                <a:spcPct val="124000"/>
              </a:lnSpc>
              <a:buFont typeface="Arial" panose="020B0604020202020204" pitchFamily="34" charset="0"/>
              <a:buChar char="•"/>
            </a:pPr>
            <a:r>
              <a:rPr lang="en-GB" sz="1800" dirty="0">
                <a:latin typeface="Arial Nova" panose="020B0504020202020204" pitchFamily="34" charset="0"/>
              </a:rPr>
              <a:t>All feedback questions and results </a:t>
            </a:r>
            <a:r>
              <a:rPr lang="en-GB" dirty="0">
                <a:latin typeface="Arial Nova" panose="020B0504020202020204" pitchFamily="34" charset="0"/>
              </a:rPr>
              <a:t>are </a:t>
            </a:r>
            <a:r>
              <a:rPr lang="en-GB" sz="1800" dirty="0">
                <a:latin typeface="Arial Nova" panose="020B0504020202020204" pitchFamily="34" charset="0"/>
              </a:rPr>
              <a:t>shared with presenters.</a:t>
            </a:r>
          </a:p>
          <a:p>
            <a:pPr marL="285750" indent="-285750">
              <a:lnSpc>
                <a:spcPct val="124000"/>
              </a:lnSpc>
              <a:buFont typeface="Arial" panose="020B0604020202020204" pitchFamily="34" charset="0"/>
              <a:buChar char="•"/>
            </a:pPr>
            <a:endParaRPr lang="en-GB" sz="1800" dirty="0">
              <a:latin typeface="Arial Nova" panose="020B0504020202020204" pitchFamily="34" charset="0"/>
            </a:endParaRPr>
          </a:p>
          <a:p>
            <a:endParaRPr lang="en-GB" dirty="0"/>
          </a:p>
        </p:txBody>
      </p:sp>
      <p:sp>
        <p:nvSpPr>
          <p:cNvPr id="40" name="TextBox 39" descr="Next Steps. &#10;We are working towards testing out this process and associated materials with the Dorset Blind Association. &#10;The first step in this will be  engagement sessions with members of the association to establish the level of interest in a short series of health information sessions. We will then discuss the topics and style/mode of delivery.">
            <a:extLst>
              <a:ext uri="{FF2B5EF4-FFF2-40B4-BE49-F238E27FC236}">
                <a16:creationId xmlns:a16="http://schemas.microsoft.com/office/drawing/2014/main" id="{A2CC0F1D-728D-D7A3-AF86-76692B06ADD6}"/>
              </a:ext>
              <a:ext uri="{C183D7F6-B498-43B3-948B-1728B52AA6E4}">
                <adec:decorative xmlns:adec="http://schemas.microsoft.com/office/drawing/2017/decorative" val="0"/>
              </a:ext>
            </a:extLst>
          </p:cNvPr>
          <p:cNvSpPr txBox="1"/>
          <p:nvPr/>
        </p:nvSpPr>
        <p:spPr>
          <a:xfrm>
            <a:off x="16837023" y="6808851"/>
            <a:ext cx="4367594" cy="3077766"/>
          </a:xfrm>
          <a:prstGeom prst="rect">
            <a:avLst/>
          </a:prstGeom>
          <a:solidFill>
            <a:srgbClr val="FFD966"/>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NEXT STEPS</a:t>
            </a:r>
            <a:endParaRPr lang="en-GB" sz="18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endParaRPr>
          </a:p>
          <a:p>
            <a:r>
              <a:rPr lang="en-GB" sz="18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rPr>
              <a:t>We are working towards testing out this process and associated materials with the Dorset Blind Association. </a:t>
            </a:r>
          </a:p>
          <a:p>
            <a:r>
              <a:rPr lang="en-GB" sz="18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rPr>
              <a:t>The first step in this will be  engagement sessions with members of the association to establish the level of interest in a short series of health information sessions</a:t>
            </a:r>
            <a:r>
              <a:rPr lang="en-GB"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rPr>
              <a:t>. </a:t>
            </a:r>
            <a:r>
              <a:rPr lang="en-GB" sz="1800" dirty="0">
                <a:solidFill>
                  <a:srgbClr val="000000"/>
                </a:solidFill>
                <a:effectLst/>
                <a:latin typeface="Arial Nova" panose="020B0504020202020204" pitchFamily="34" charset="0"/>
                <a:ea typeface="Times New Roman" panose="02020603050405020304" pitchFamily="18" charset="0"/>
              </a:rPr>
              <a:t>We will then discuss the topics and style/mode of delivery.</a:t>
            </a:r>
            <a:endParaRPr lang="en-GB" dirty="0">
              <a:latin typeface="Arial Nova" panose="020B0504020202020204" pitchFamily="34" charset="0"/>
            </a:endParaRPr>
          </a:p>
        </p:txBody>
      </p:sp>
      <p:pic>
        <p:nvPicPr>
          <p:cNvPr id="38" name="Picture 37" descr="Green shield shape.">
            <a:extLst>
              <a:ext uri="{FF2B5EF4-FFF2-40B4-BE49-F238E27FC236}">
                <a16:creationId xmlns:a16="http://schemas.microsoft.com/office/drawing/2014/main" id="{972289A2-235E-6F10-8DB3-F9864DE66E8D}"/>
              </a:ext>
              <a:ext uri="{C183D7F6-B498-43B3-948B-1728B52AA6E4}">
                <adec:decorative xmlns:adec="http://schemas.microsoft.com/office/drawing/2017/decorative" val="0"/>
              </a:ext>
            </a:extLst>
          </p:cNvPr>
          <p:cNvPicPr>
            <a:picLocks noChangeAspect="1"/>
          </p:cNvPicPr>
          <p:nvPr/>
        </p:nvPicPr>
        <p:blipFill rotWithShape="1">
          <a:blip r:embed="rId8">
            <a:extLst>
              <a:ext uri="{28A0092B-C50C-407E-A947-70E740481C1C}">
                <a14:useLocalDpi xmlns:a14="http://schemas.microsoft.com/office/drawing/2010/main" val="0"/>
              </a:ext>
            </a:extLst>
          </a:blip>
          <a:srcRect t="8178"/>
          <a:stretch/>
        </p:blipFill>
        <p:spPr>
          <a:xfrm>
            <a:off x="16643201" y="10027677"/>
            <a:ext cx="4761905" cy="4372535"/>
          </a:xfrm>
          <a:prstGeom prst="rect">
            <a:avLst/>
          </a:prstGeom>
        </p:spPr>
      </p:pic>
      <p:sp>
        <p:nvSpPr>
          <p:cNvPr id="36" name="TextBox 35" descr="IMPACT&#10;">
            <a:extLst>
              <a:ext uri="{FF2B5EF4-FFF2-40B4-BE49-F238E27FC236}">
                <a16:creationId xmlns:a16="http://schemas.microsoft.com/office/drawing/2014/main" id="{373D3D9D-F9DB-37C2-446F-CC398352D7E2}"/>
              </a:ext>
              <a:ext uri="{C183D7F6-B498-43B3-948B-1728B52AA6E4}">
                <adec:decorative xmlns:adec="http://schemas.microsoft.com/office/drawing/2017/decorative" val="0"/>
              </a:ext>
            </a:extLst>
          </p:cNvPr>
          <p:cNvSpPr txBox="1"/>
          <p:nvPr/>
        </p:nvSpPr>
        <p:spPr>
          <a:xfrm>
            <a:off x="17029583" y="10378299"/>
            <a:ext cx="3982474" cy="584775"/>
          </a:xfrm>
          <a:prstGeom prst="rect">
            <a:avLst/>
          </a:prstGeom>
          <a:noFill/>
        </p:spPr>
        <p:txBody>
          <a:bodyPr wrap="square" rtlCol="0">
            <a:spAutoFit/>
          </a:bodyPr>
          <a:lstStyle/>
          <a:p>
            <a:pPr algn="ctr"/>
            <a:r>
              <a:rPr lang="en-US" sz="3200" b="1" dirty="0">
                <a:latin typeface="Arial Nova" panose="020B0504020202020204" pitchFamily="34" charset="0"/>
              </a:rPr>
              <a:t>IMPACT</a:t>
            </a:r>
            <a:endParaRPr lang="en-GB" sz="3200" b="1" dirty="0">
              <a:latin typeface="Arial Nova" panose="020B0504020202020204" pitchFamily="34" charset="0"/>
            </a:endParaRPr>
          </a:p>
        </p:txBody>
      </p:sp>
      <p:sp>
        <p:nvSpPr>
          <p:cNvPr id="35" name="TextBox 34" descr="Greater engagement and ability to access health information through co-production with the community, based on their &#10;unique needs.">
            <a:extLst>
              <a:ext uri="{FF2B5EF4-FFF2-40B4-BE49-F238E27FC236}">
                <a16:creationId xmlns:a16="http://schemas.microsoft.com/office/drawing/2014/main" id="{58847E17-9566-547F-140A-12C0FA2FF658}"/>
              </a:ext>
              <a:ext uri="{C183D7F6-B498-43B3-948B-1728B52AA6E4}">
                <adec:decorative xmlns:adec="http://schemas.microsoft.com/office/drawing/2017/decorative" val="0"/>
              </a:ext>
            </a:extLst>
          </p:cNvPr>
          <p:cNvSpPr txBox="1"/>
          <p:nvPr/>
        </p:nvSpPr>
        <p:spPr>
          <a:xfrm>
            <a:off x="17452653" y="10963074"/>
            <a:ext cx="3136334" cy="2462213"/>
          </a:xfrm>
          <a:prstGeom prst="rect">
            <a:avLst/>
          </a:prstGeom>
          <a:noFill/>
        </p:spPr>
        <p:txBody>
          <a:bodyPr wrap="square" rtlCol="0">
            <a:spAutoFit/>
          </a:bodyPr>
          <a:lstStyle/>
          <a:p>
            <a:pPr algn="ctr"/>
            <a:r>
              <a:rPr lang="en-GB" sz="22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rPr>
              <a:t>Greater engagement and ability to access health information through co-production with the community, based on their </a:t>
            </a:r>
          </a:p>
          <a:p>
            <a:pPr algn="ctr"/>
            <a:r>
              <a:rPr lang="en-GB" sz="2200" kern="100" dirty="0">
                <a:solidFill>
                  <a:srgbClr val="000000"/>
                </a:solidFill>
                <a:latin typeface="Arial Nova" panose="020B0504020202020204" pitchFamily="34" charset="0"/>
                <a:ea typeface="Calibri" panose="020F0502020204030204" pitchFamily="34" charset="0"/>
                <a:cs typeface="Times New Roman" panose="02020603050405020304" pitchFamily="18" charset="0"/>
              </a:rPr>
              <a:t>unique needs.</a:t>
            </a:r>
            <a:endParaRPr lang="en-GB" sz="2200" dirty="0"/>
          </a:p>
        </p:txBody>
      </p:sp>
      <p:sp>
        <p:nvSpPr>
          <p:cNvPr id="47" name="TextBox 46" descr="Paul Iggulden (PHD), Rupert Ogwuazor (NCD), Hannah Rees (CAN), Paula Bennetts (DCA).">
            <a:extLst>
              <a:ext uri="{FF2B5EF4-FFF2-40B4-BE49-F238E27FC236}">
                <a16:creationId xmlns:a16="http://schemas.microsoft.com/office/drawing/2014/main" id="{6A912614-8D70-B784-0B13-7BD22B9DF158}"/>
              </a:ext>
              <a:ext uri="{C183D7F6-B498-43B3-948B-1728B52AA6E4}">
                <adec:decorative xmlns:adec="http://schemas.microsoft.com/office/drawing/2017/decorative" val="0"/>
              </a:ext>
            </a:extLst>
          </p:cNvPr>
          <p:cNvSpPr txBox="1"/>
          <p:nvPr/>
        </p:nvSpPr>
        <p:spPr>
          <a:xfrm>
            <a:off x="668742" y="13825669"/>
            <a:ext cx="11237342" cy="400110"/>
          </a:xfrm>
          <a:prstGeom prst="rect">
            <a:avLst/>
          </a:prstGeom>
          <a:noFill/>
        </p:spPr>
        <p:txBody>
          <a:bodyPr wrap="square" rtlCol="0">
            <a:spAutoFit/>
          </a:bodyPr>
          <a:lstStyle/>
          <a:p>
            <a:r>
              <a:rPr lang="en-US" sz="2000" dirty="0">
                <a:latin typeface="Arial Nova" panose="020B0504020202020204" pitchFamily="34" charset="0"/>
              </a:rPr>
              <a:t>Paul Iggulden (PHD), Rupert Ogwuazor (NCD), Hannah Rees (CAN), Paula Bennetts (DCA)</a:t>
            </a:r>
          </a:p>
        </p:txBody>
      </p:sp>
    </p:spTree>
    <p:extLst>
      <p:ext uri="{BB962C8B-B14F-4D97-AF65-F5344CB8AC3E}">
        <p14:creationId xmlns:p14="http://schemas.microsoft.com/office/powerpoint/2010/main" val="31817226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6cb071df-c004-4073-8299-d669018da63d"/>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DB7444E61F7E4187BF087C95D2F8A4" ma:contentTypeVersion="9" ma:contentTypeDescription="Create a new document." ma:contentTypeScope="" ma:versionID="b71c3428aea0f5312628417b8a59cf46">
  <xsd:schema xmlns:xsd="http://www.w3.org/2001/XMLSchema" xmlns:xs="http://www.w3.org/2001/XMLSchema" xmlns:p="http://schemas.microsoft.com/office/2006/metadata/properties" xmlns:ns2="57e4a19d-5c10-49be-a954-679698bbb83e" xmlns:ns3="f99ec418-d0cf-4391-90fa-7b8540b6e6a8" targetNamespace="http://schemas.microsoft.com/office/2006/metadata/properties" ma:root="true" ma:fieldsID="548234bdabce04fca606ffd5095753af" ns2:_="" ns3:_="">
    <xsd:import namespace="57e4a19d-5c10-49be-a954-679698bbb83e"/>
    <xsd:import namespace="f99ec418-d0cf-4391-90fa-7b8540b6e6a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e4a19d-5c10-49be-a954-679698bbb8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99ec418-d0cf-4391-90fa-7b8540b6e6a8"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8957F1-41CA-440C-9CC5-11B941A243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e4a19d-5c10-49be-a954-679698bbb83e"/>
    <ds:schemaRef ds:uri="f99ec418-d0cf-4391-90fa-7b8540b6e6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C31BD5-2FC9-4CA4-8D77-CC76BF288DDC}">
  <ds:schemaRefs>
    <ds:schemaRef ds:uri="http://schemas.microsoft.com/sharepoint/v3/contenttype/forms"/>
  </ds:schemaRefs>
</ds:datastoreItem>
</file>

<file path=customXml/itemProps3.xml><?xml version="1.0" encoding="utf-8"?>
<ds:datastoreItem xmlns:ds="http://schemas.openxmlformats.org/officeDocument/2006/customXml" ds:itemID="{D7D086CD-CE1E-48E1-940F-2A615E792A5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1098</TotalTime>
  <Words>821</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Nova</vt:lpstr>
      <vt:lpstr>Calibri</vt:lpstr>
      <vt:lpstr>Calibri Light</vt:lpstr>
      <vt:lpstr>Office Theme</vt:lpstr>
      <vt:lpstr>TRUSTED VOICES – NIGERIAN COMMUNITY IN DORSET. A Collaborative Health &amp; Wellbeing Project.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TRUSTED VOICES – NIGERIAN COMMUNITY IN DORSET</dc:title>
  <dc:creator>Paula Bennetts</dc:creator>
  <cp:lastModifiedBy>Jeremy White</cp:lastModifiedBy>
  <cp:revision>6</cp:revision>
  <dcterms:created xsi:type="dcterms:W3CDTF">2023-09-20T12:50:29Z</dcterms:created>
  <dcterms:modified xsi:type="dcterms:W3CDTF">2023-12-15T14:57:22Z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0x01010066DB7444E61F7E4187BF087C95D2F8A4</vt:lpwstr>
  </property>
  <property fmtid="{D5CDD505-2E9C-101B-9397-08002B2CF9AE}" pid="3" name="CloudStatistics_StoryID">
    <vt:lpwstr>239a3d7a-1e0a-42da-8298-2496b8cc073a</vt:lpwstr>
  </property>
  <property fmtid="{D5CDD505-2E9C-101B-9397-08002B2CF9AE}" pid="4" name="MSIP_Label_a17471b1-27ab-4640-9264-e69a67407ca3_Enabled">
    <vt:lpwstr>true</vt:lpwstr>
  </property>
  <property fmtid="{D5CDD505-2E9C-101B-9397-08002B2CF9AE}" pid="5" name="MSIP_Label_a17471b1-27ab-4640-9264-e69a67407ca3_SetDate">
    <vt:lpwstr>2023-10-24T16:23:05Z</vt:lpwstr>
  </property>
  <property fmtid="{D5CDD505-2E9C-101B-9397-08002B2CF9AE}" pid="6" name="MSIP_Label_a17471b1-27ab-4640-9264-e69a67407ca3_Method">
    <vt:lpwstr>Standard</vt:lpwstr>
  </property>
  <property fmtid="{D5CDD505-2E9C-101B-9397-08002B2CF9AE}" pid="7" name="MSIP_Label_a17471b1-27ab-4640-9264-e69a67407ca3_Name">
    <vt:lpwstr>BCC - OFFICIAL</vt:lpwstr>
  </property>
  <property fmtid="{D5CDD505-2E9C-101B-9397-08002B2CF9AE}" pid="8" name="MSIP_Label_a17471b1-27ab-4640-9264-e69a67407ca3_SiteId">
    <vt:lpwstr>699ace67-d2e4-4bcd-b303-d2bbe2b9bbf1</vt:lpwstr>
  </property>
  <property fmtid="{D5CDD505-2E9C-101B-9397-08002B2CF9AE}" pid="9" name="MSIP_Label_a17471b1-27ab-4640-9264-e69a67407ca3_ActionId">
    <vt:lpwstr>dadceaac-fcd3-4681-bba2-65a505c24bda</vt:lpwstr>
  </property>
  <property fmtid="{D5CDD505-2E9C-101B-9397-08002B2CF9AE}" pid="10" name="MSIP_Label_a17471b1-27ab-4640-9264-e69a67407ca3_ContentBits">
    <vt:lpwstr>2</vt:lpwstr>
  </property>
  <property fmtid="{D5CDD505-2E9C-101B-9397-08002B2CF9AE}" pid="11" name="ClassificationContentMarkingFooterLocations">
    <vt:lpwstr>Office Theme:8</vt:lpwstr>
  </property>
  <property fmtid="{D5CDD505-2E9C-101B-9397-08002B2CF9AE}" pid="12" name="ClassificationContentMarkingFooterText">
    <vt:lpwstr>OFFICIAL</vt:lpwstr>
  </property>
</Properties>
</file>