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2" r:id="rId6"/>
    <p:sldMasterId id="2147483676" r:id="rId7"/>
  </p:sldMasterIdLst>
  <p:sldIdLst>
    <p:sldId id="256" r:id="rId8"/>
    <p:sldId id="351" r:id="rId9"/>
    <p:sldId id="385" r:id="rId10"/>
    <p:sldId id="398" r:id="rId11"/>
    <p:sldId id="400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7C8C57-FA1D-B9C8-3456-6B007816DB65}" name="Ankita Narayan" initials="AN" userId="S::Ankita.Narayan@socitm.net::a3e933a7-e33b-4cba-8e82-bdd2b8e494a0" providerId="AD"/>
  <p188:author id="{E5C57AAD-1526-FB99-C206-3E3BE162DDD0}" name="Georgia Thwaites" initials="GT" userId="Georgia Thwaite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202"/>
    <a:srgbClr val="FF0000"/>
    <a:srgbClr val="FF3333"/>
    <a:srgbClr val="FF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6520E-B92E-042E-96BD-C7E78FF3E677}" v="10" dt="2022-05-30T07:43:09.093"/>
    <p1510:client id="{1F5893D2-320C-EF14-16AC-C933556329AD}" v="9709" dt="2022-05-30T13:14:34.301"/>
    <p1510:client id="{32343739-1B5A-8F75-4B68-CA8A259114D2}" v="1645" dt="2022-08-25T16:08:18.429"/>
    <p1510:client id="{4C34C86A-90BA-164B-2CA9-8489CD7122E8}" v="3" dt="2022-08-25T16:09:16.925"/>
    <p1510:client id="{5879A885-C49C-AB92-3C33-611E44DE4024}" v="463" dt="2022-06-01T14:03:22.181"/>
    <p1510:client id="{6315ECF6-7AEE-7836-ADCA-4A68062F1E8E}" v="110" dt="2022-05-30T08:19:19.424"/>
    <p1510:client id="{6446748A-058A-1D0E-1AB6-4D8459B7BA5C}" v="54" dt="2022-07-12T16:03:17.593"/>
    <p1510:client id="{7C3CBFA6-0A40-73B0-4AB8-B3BF9052D171}" v="76" dt="2022-05-30T13:47:34.712"/>
    <p1510:client id="{803FCE25-586B-303D-866B-524CF6AEB193}" v="3" dt="2022-05-30T13:11:19.627"/>
    <p1510:client id="{A90B0D0B-BED1-6452-8DD3-E5D468290B3A}" v="56" dt="2022-06-01T16:12:57.001"/>
    <p1510:client id="{AEC37988-2CF4-2831-0566-9E3B827DF9E5}" v="699" dt="2022-05-31T14:07:10.033"/>
    <p1510:client id="{D5CAFA96-3F28-4EB6-053E-3C99AAA1FA56}" v="120" dt="2022-08-30T15:38:56.012"/>
    <p1510:client id="{DF132F1D-9C88-C222-11B9-5A770B610BEE}" v="244" dt="2022-05-30T20:21:32.641"/>
    <p1510:client id="{F201AA46-AA39-48CC-B8DD-A656CDB8CAC5}" v="267" dt="2022-05-30T13:25:32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Burgess" userId="S::hannah.burgess@birmingham.gov.uk::3fe4f73c-a5b7-4ddd-bb6d-0961dc76b618" providerId="AD" clId="Web-{D5CAFA96-3F28-4EB6-053E-3C99AAA1FA56}"/>
    <pc:docChg chg="modSld">
      <pc:chgData name="Hannah Burgess" userId="S::hannah.burgess@birmingham.gov.uk::3fe4f73c-a5b7-4ddd-bb6d-0961dc76b618" providerId="AD" clId="Web-{D5CAFA96-3F28-4EB6-053E-3C99AAA1FA56}" dt="2022-08-30T15:38:56.012" v="62"/>
      <pc:docMkLst>
        <pc:docMk/>
      </pc:docMkLst>
      <pc:sldChg chg="addSp modSp">
        <pc:chgData name="Hannah Burgess" userId="S::hannah.burgess@birmingham.gov.uk::3fe4f73c-a5b7-4ddd-bb6d-0961dc76b618" providerId="AD" clId="Web-{D5CAFA96-3F28-4EB6-053E-3C99AAA1FA56}" dt="2022-08-30T15:38:56.012" v="62"/>
        <pc:sldMkLst>
          <pc:docMk/>
          <pc:sldMk cId="724590300" sldId="398"/>
        </pc:sldMkLst>
        <pc:spChg chg="add mod ord">
          <ac:chgData name="Hannah Burgess" userId="S::hannah.burgess@birmingham.gov.uk::3fe4f73c-a5b7-4ddd-bb6d-0961dc76b618" providerId="AD" clId="Web-{D5CAFA96-3F28-4EB6-053E-3C99AAA1FA56}" dt="2022-08-30T15:38:50.699" v="61"/>
          <ac:spMkLst>
            <pc:docMk/>
            <pc:sldMk cId="724590300" sldId="398"/>
            <ac:spMk id="5" creationId="{70463AC7-7538-CFF0-E4A4-484DD97C01E6}"/>
          </ac:spMkLst>
        </pc:spChg>
        <pc:spChg chg="ord">
          <ac:chgData name="Hannah Burgess" userId="S::hannah.burgess@birmingham.gov.uk::3fe4f73c-a5b7-4ddd-bb6d-0961dc76b618" providerId="AD" clId="Web-{D5CAFA96-3F28-4EB6-053E-3C99AAA1FA56}" dt="2022-08-30T15:38:56.012" v="62"/>
          <ac:spMkLst>
            <pc:docMk/>
            <pc:sldMk cId="724590300" sldId="398"/>
            <ac:spMk id="15" creationId="{1B9DE2B5-184C-E7FC-308D-8996A68F2E31}"/>
          </ac:spMkLst>
        </pc:spChg>
      </pc:sldChg>
      <pc:sldChg chg="addSp delSp modSp">
        <pc:chgData name="Hannah Burgess" userId="S::hannah.burgess@birmingham.gov.uk::3fe4f73c-a5b7-4ddd-bb6d-0961dc76b618" providerId="AD" clId="Web-{D5CAFA96-3F28-4EB6-053E-3C99AAA1FA56}" dt="2022-08-30T15:38:19.714" v="56"/>
        <pc:sldMkLst>
          <pc:docMk/>
          <pc:sldMk cId="2257266495" sldId="400"/>
        </pc:sldMkLst>
        <pc:spChg chg="add mod">
          <ac:chgData name="Hannah Burgess" userId="S::hannah.burgess@birmingham.gov.uk::3fe4f73c-a5b7-4ddd-bb6d-0961dc76b618" providerId="AD" clId="Web-{D5CAFA96-3F28-4EB6-053E-3C99AAA1FA56}" dt="2022-08-30T15:38:19.714" v="56"/>
          <ac:spMkLst>
            <pc:docMk/>
            <pc:sldMk cId="2257266495" sldId="400"/>
            <ac:spMk id="2" creationId="{7A3E3DBE-D2E1-11DB-76A8-080447821EE3}"/>
          </ac:spMkLst>
        </pc:spChg>
        <pc:spChg chg="mod">
          <ac:chgData name="Hannah Burgess" userId="S::hannah.burgess@birmingham.gov.uk::3fe4f73c-a5b7-4ddd-bb6d-0961dc76b618" providerId="AD" clId="Web-{D5CAFA96-3F28-4EB6-053E-3C99AAA1FA56}" dt="2022-08-30T14:18:02.713" v="47" actId="20577"/>
          <ac:spMkLst>
            <pc:docMk/>
            <pc:sldMk cId="2257266495" sldId="400"/>
            <ac:spMk id="5" creationId="{FCDF1F16-031B-7E4B-A78B-DA6160C7D67C}"/>
          </ac:spMkLst>
        </pc:spChg>
        <pc:spChg chg="del">
          <ac:chgData name="Hannah Burgess" userId="S::hannah.burgess@birmingham.gov.uk::3fe4f73c-a5b7-4ddd-bb6d-0961dc76b618" providerId="AD" clId="Web-{D5CAFA96-3F28-4EB6-053E-3C99AAA1FA56}" dt="2022-08-30T14:18:04.385" v="48"/>
          <ac:spMkLst>
            <pc:docMk/>
            <pc:sldMk cId="2257266495" sldId="400"/>
            <ac:spMk id="11" creationId="{71CEEFE2-3BC3-C51F-9BDE-68A79134AF57}"/>
          </ac:spMkLst>
        </pc:spChg>
      </pc:sldChg>
    </pc:docChg>
  </pc:docChgLst>
  <pc:docChgLst>
    <pc:chgData name="Hannah Burgess" userId="S::hannah.burgess@birmingham.gov.uk::3fe4f73c-a5b7-4ddd-bb6d-0961dc76b618" providerId="AD" clId="Web-{4C34C86A-90BA-164B-2CA9-8489CD7122E8}"/>
    <pc:docChg chg="delSld">
      <pc:chgData name="Hannah Burgess" userId="S::hannah.burgess@birmingham.gov.uk::3fe4f73c-a5b7-4ddd-bb6d-0961dc76b618" providerId="AD" clId="Web-{4C34C86A-90BA-164B-2CA9-8489CD7122E8}" dt="2022-08-25T16:09:16.925" v="2"/>
      <pc:docMkLst>
        <pc:docMk/>
      </pc:docMkLst>
      <pc:sldChg chg="del">
        <pc:chgData name="Hannah Burgess" userId="S::hannah.burgess@birmingham.gov.uk::3fe4f73c-a5b7-4ddd-bb6d-0961dc76b618" providerId="AD" clId="Web-{4C34C86A-90BA-164B-2CA9-8489CD7122E8}" dt="2022-08-25T16:09:16.925" v="2"/>
        <pc:sldMkLst>
          <pc:docMk/>
          <pc:sldMk cId="1690721100" sldId="396"/>
        </pc:sldMkLst>
      </pc:sldChg>
      <pc:sldChg chg="del">
        <pc:chgData name="Hannah Burgess" userId="S::hannah.burgess@birmingham.gov.uk::3fe4f73c-a5b7-4ddd-bb6d-0961dc76b618" providerId="AD" clId="Web-{4C34C86A-90BA-164B-2CA9-8489CD7122E8}" dt="2022-08-25T16:09:12.159" v="0"/>
        <pc:sldMkLst>
          <pc:docMk/>
          <pc:sldMk cId="1522585239" sldId="397"/>
        </pc:sldMkLst>
      </pc:sldChg>
      <pc:sldChg chg="del">
        <pc:chgData name="Hannah Burgess" userId="S::hannah.burgess@birmingham.gov.uk::3fe4f73c-a5b7-4ddd-bb6d-0961dc76b618" providerId="AD" clId="Web-{4C34C86A-90BA-164B-2CA9-8489CD7122E8}" dt="2022-08-25T16:09:14.628" v="1"/>
        <pc:sldMkLst>
          <pc:docMk/>
          <pc:sldMk cId="4182558832" sldId="399"/>
        </pc:sldMkLst>
      </pc:sldChg>
    </pc:docChg>
  </pc:docChgLst>
  <pc:docChgLst>
    <pc:chgData clId="Web-{6446748A-058A-1D0E-1AB6-4D8459B7BA5C}"/>
    <pc:docChg chg="modSld">
      <pc:chgData name="" userId="" providerId="" clId="Web-{6446748A-058A-1D0E-1AB6-4D8459B7BA5C}" dt="2022-07-12T16:00:38.815" v="4" actId="20577"/>
      <pc:docMkLst>
        <pc:docMk/>
      </pc:docMkLst>
      <pc:sldChg chg="modSp">
        <pc:chgData name="" userId="" providerId="" clId="Web-{6446748A-058A-1D0E-1AB6-4D8459B7BA5C}" dt="2022-07-12T16:00:38.815" v="4" actId="20577"/>
        <pc:sldMkLst>
          <pc:docMk/>
          <pc:sldMk cId="211265724" sldId="256"/>
        </pc:sldMkLst>
        <pc:spChg chg="mod">
          <ac:chgData name="" userId="" providerId="" clId="Web-{6446748A-058A-1D0E-1AB6-4D8459B7BA5C}" dt="2022-07-12T16:00:38.815" v="4" actId="20577"/>
          <ac:spMkLst>
            <pc:docMk/>
            <pc:sldMk cId="211265724" sldId="256"/>
            <ac:spMk id="3" creationId="{6DFD40EF-84F8-3E54-4B58-FFAC5B8E7836}"/>
          </ac:spMkLst>
        </pc:spChg>
      </pc:sldChg>
    </pc:docChg>
  </pc:docChgLst>
  <pc:docChgLst>
    <pc:chgData name="Hannah Burgess" userId="S::hannah.burgess@birmingham.gov.uk::3fe4f73c-a5b7-4ddd-bb6d-0961dc76b618" providerId="AD" clId="Web-{6446748A-058A-1D0E-1AB6-4D8459B7BA5C}"/>
    <pc:docChg chg="delSld modSld">
      <pc:chgData name="Hannah Burgess" userId="S::hannah.burgess@birmingham.gov.uk::3fe4f73c-a5b7-4ddd-bb6d-0961dc76b618" providerId="AD" clId="Web-{6446748A-058A-1D0E-1AB6-4D8459B7BA5C}" dt="2022-07-12T16:03:17.593" v="42" actId="20577"/>
      <pc:docMkLst>
        <pc:docMk/>
      </pc:docMkLst>
      <pc:sldChg chg="modSp">
        <pc:chgData name="Hannah Burgess" userId="S::hannah.burgess@birmingham.gov.uk::3fe4f73c-a5b7-4ddd-bb6d-0961dc76b618" providerId="AD" clId="Web-{6446748A-058A-1D0E-1AB6-4D8459B7BA5C}" dt="2022-07-12T16:02:55.310" v="34" actId="20577"/>
        <pc:sldMkLst>
          <pc:docMk/>
          <pc:sldMk cId="188384202" sldId="351"/>
        </pc:sldMkLst>
        <pc:spChg chg="mod">
          <ac:chgData name="Hannah Burgess" userId="S::hannah.burgess@birmingham.gov.uk::3fe4f73c-a5b7-4ddd-bb6d-0961dc76b618" providerId="AD" clId="Web-{6446748A-058A-1D0E-1AB6-4D8459B7BA5C}" dt="2022-07-12T16:02:55.310" v="34" actId="20577"/>
          <ac:spMkLst>
            <pc:docMk/>
            <pc:sldMk cId="188384202" sldId="351"/>
            <ac:spMk id="4" creationId="{53311F0D-72ED-004A-8A07-B3FF93E25CD2}"/>
          </ac:spMkLst>
        </pc:spChg>
      </pc:sldChg>
      <pc:sldChg chg="del">
        <pc:chgData name="Hannah Burgess" userId="S::hannah.burgess@birmingham.gov.uk::3fe4f73c-a5b7-4ddd-bb6d-0961dc76b618" providerId="AD" clId="Web-{6446748A-058A-1D0E-1AB6-4D8459B7BA5C}" dt="2022-07-12T16:01:02.004" v="0"/>
        <pc:sldMkLst>
          <pc:docMk/>
          <pc:sldMk cId="143742535" sldId="374"/>
        </pc:sldMkLst>
      </pc:sldChg>
      <pc:sldChg chg="modSp">
        <pc:chgData name="Hannah Burgess" userId="S::hannah.burgess@birmingham.gov.uk::3fe4f73c-a5b7-4ddd-bb6d-0961dc76b618" providerId="AD" clId="Web-{6446748A-058A-1D0E-1AB6-4D8459B7BA5C}" dt="2022-07-12T16:01:22.662" v="13" actId="20577"/>
        <pc:sldMkLst>
          <pc:docMk/>
          <pc:sldMk cId="101551392" sldId="385"/>
        </pc:sldMkLst>
        <pc:spChg chg="mod">
          <ac:chgData name="Hannah Burgess" userId="S::hannah.burgess@birmingham.gov.uk::3fe4f73c-a5b7-4ddd-bb6d-0961dc76b618" providerId="AD" clId="Web-{6446748A-058A-1D0E-1AB6-4D8459B7BA5C}" dt="2022-07-12T16:01:22.662" v="13" actId="20577"/>
          <ac:spMkLst>
            <pc:docMk/>
            <pc:sldMk cId="101551392" sldId="385"/>
            <ac:spMk id="2" creationId="{B57DA1EF-783C-7992-1D02-E7D554F65562}"/>
          </ac:spMkLst>
        </pc:spChg>
      </pc:sldChg>
      <pc:sldChg chg="addSp modSp">
        <pc:chgData name="Hannah Burgess" userId="S::hannah.burgess@birmingham.gov.uk::3fe4f73c-a5b7-4ddd-bb6d-0961dc76b618" providerId="AD" clId="Web-{6446748A-058A-1D0E-1AB6-4D8459B7BA5C}" dt="2022-07-12T16:03:17.593" v="42" actId="20577"/>
        <pc:sldMkLst>
          <pc:docMk/>
          <pc:sldMk cId="1690721100" sldId="396"/>
        </pc:sldMkLst>
        <pc:spChg chg="add mod">
          <ac:chgData name="Hannah Burgess" userId="S::hannah.burgess@birmingham.gov.uk::3fe4f73c-a5b7-4ddd-bb6d-0961dc76b618" providerId="AD" clId="Web-{6446748A-058A-1D0E-1AB6-4D8459B7BA5C}" dt="2022-07-12T16:03:17.593" v="42" actId="20577"/>
          <ac:spMkLst>
            <pc:docMk/>
            <pc:sldMk cId="1690721100" sldId="396"/>
            <ac:spMk id="2" creationId="{DC859BF6-898E-C25C-1722-43B56A4890EC}"/>
          </ac:spMkLst>
        </pc:spChg>
        <pc:spChg chg="mod">
          <ac:chgData name="Hannah Burgess" userId="S::hannah.burgess@birmingham.gov.uk::3fe4f73c-a5b7-4ddd-bb6d-0961dc76b618" providerId="AD" clId="Web-{6446748A-058A-1D0E-1AB6-4D8459B7BA5C}" dt="2022-07-12T16:02:43.888" v="31" actId="20577"/>
          <ac:spMkLst>
            <pc:docMk/>
            <pc:sldMk cId="1690721100" sldId="396"/>
            <ac:spMk id="3" creationId="{FF1A389B-D63A-46AB-BB37-2B14C96B79D5}"/>
          </ac:spMkLst>
        </pc:spChg>
        <pc:spChg chg="mod">
          <ac:chgData name="Hannah Burgess" userId="S::hannah.burgess@birmingham.gov.uk::3fe4f73c-a5b7-4ddd-bb6d-0961dc76b618" providerId="AD" clId="Web-{6446748A-058A-1D0E-1AB6-4D8459B7BA5C}" dt="2022-07-12T16:02:49.607" v="33" actId="20577"/>
          <ac:spMkLst>
            <pc:docMk/>
            <pc:sldMk cId="1690721100" sldId="396"/>
            <ac:spMk id="4" creationId="{53311F0D-72ED-004A-8A07-B3FF93E25CD2}"/>
          </ac:spMkLst>
        </pc:spChg>
      </pc:sldChg>
    </pc:docChg>
  </pc:docChgLst>
  <pc:docChgLst>
    <pc:chgData name="Hannah Burgess" userId="S::hannah.burgess@birmingham.gov.uk::3fe4f73c-a5b7-4ddd-bb6d-0961dc76b618" providerId="AD" clId="Web-{32343739-1B5A-8F75-4B68-CA8A259114D2}"/>
    <pc:docChg chg="addSld delSld modSld">
      <pc:chgData name="Hannah Burgess" userId="S::hannah.burgess@birmingham.gov.uk::3fe4f73c-a5b7-4ddd-bb6d-0961dc76b618" providerId="AD" clId="Web-{32343739-1B5A-8F75-4B68-CA8A259114D2}" dt="2022-08-25T16:08:18.429" v="1311" actId="14100"/>
      <pc:docMkLst>
        <pc:docMk/>
      </pc:docMkLst>
      <pc:sldChg chg="modSp">
        <pc:chgData name="Hannah Burgess" userId="S::hannah.burgess@birmingham.gov.uk::3fe4f73c-a5b7-4ddd-bb6d-0961dc76b618" providerId="AD" clId="Web-{32343739-1B5A-8F75-4B68-CA8A259114D2}" dt="2022-08-25T12:50:06.738" v="252" actId="20577"/>
        <pc:sldMkLst>
          <pc:docMk/>
          <pc:sldMk cId="188384202" sldId="351"/>
        </pc:sldMkLst>
        <pc:spChg chg="mod">
          <ac:chgData name="Hannah Burgess" userId="S::hannah.burgess@birmingham.gov.uk::3fe4f73c-a5b7-4ddd-bb6d-0961dc76b618" providerId="AD" clId="Web-{32343739-1B5A-8F75-4B68-CA8A259114D2}" dt="2022-08-25T12:50:06.738" v="252" actId="20577"/>
          <ac:spMkLst>
            <pc:docMk/>
            <pc:sldMk cId="188384202" sldId="351"/>
            <ac:spMk id="4" creationId="{53311F0D-72ED-004A-8A07-B3FF93E25CD2}"/>
          </ac:spMkLst>
        </pc:spChg>
      </pc:sldChg>
      <pc:sldChg chg="del">
        <pc:chgData name="Hannah Burgess" userId="S::hannah.burgess@birmingham.gov.uk::3fe4f73c-a5b7-4ddd-bb6d-0961dc76b618" providerId="AD" clId="Web-{32343739-1B5A-8F75-4B68-CA8A259114D2}" dt="2022-08-25T12:46:45.762" v="31"/>
        <pc:sldMkLst>
          <pc:docMk/>
          <pc:sldMk cId="3974257352" sldId="387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30" v="10"/>
        <pc:sldMkLst>
          <pc:docMk/>
          <pc:sldMk cId="2875038582" sldId="388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30" v="6"/>
        <pc:sldMkLst>
          <pc:docMk/>
          <pc:sldMk cId="2826130430" sldId="389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699" v="1"/>
        <pc:sldMkLst>
          <pc:docMk/>
          <pc:sldMk cId="1620225712" sldId="391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15" v="3"/>
        <pc:sldMkLst>
          <pc:docMk/>
          <pc:sldMk cId="2668678313" sldId="392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77" v="38"/>
        <pc:sldMkLst>
          <pc:docMk/>
          <pc:sldMk cId="1119717884" sldId="393"/>
        </pc:sldMkLst>
      </pc:sldChg>
      <pc:sldChg chg="modSp">
        <pc:chgData name="Hannah Burgess" userId="S::hannah.burgess@birmingham.gov.uk::3fe4f73c-a5b7-4ddd-bb6d-0961dc76b618" providerId="AD" clId="Web-{32343739-1B5A-8F75-4B68-CA8A259114D2}" dt="2022-08-25T13:39:23.480" v="957" actId="20577"/>
        <pc:sldMkLst>
          <pc:docMk/>
          <pc:sldMk cId="1690721100" sldId="396"/>
        </pc:sldMkLst>
        <pc:spChg chg="mod">
          <ac:chgData name="Hannah Burgess" userId="S::hannah.burgess@birmingham.gov.uk::3fe4f73c-a5b7-4ddd-bb6d-0961dc76b618" providerId="AD" clId="Web-{32343739-1B5A-8F75-4B68-CA8A259114D2}" dt="2022-08-25T13:39:23.480" v="957" actId="20577"/>
          <ac:spMkLst>
            <pc:docMk/>
            <pc:sldMk cId="1690721100" sldId="396"/>
            <ac:spMk id="2" creationId="{DC859BF6-898E-C25C-1722-43B56A4890EC}"/>
          </ac:spMkLst>
        </pc:spChg>
      </pc:sldChg>
      <pc:sldChg chg="del">
        <pc:chgData name="Hannah Burgess" userId="S::hannah.burgess@birmingham.gov.uk::3fe4f73c-a5b7-4ddd-bb6d-0961dc76b618" providerId="AD" clId="Web-{32343739-1B5A-8F75-4B68-CA8A259114D2}" dt="2022-08-25T12:46:45.777" v="39"/>
        <pc:sldMkLst>
          <pc:docMk/>
          <pc:sldMk cId="877041907" sldId="397"/>
        </pc:sldMkLst>
      </pc:sldChg>
      <pc:sldChg chg="addSp delSp modSp new">
        <pc:chgData name="Hannah Burgess" userId="S::hannah.burgess@birmingham.gov.uk::3fe4f73c-a5b7-4ddd-bb6d-0961dc76b618" providerId="AD" clId="Web-{32343739-1B5A-8F75-4B68-CA8A259114D2}" dt="2022-08-25T15:55:49.820" v="1238" actId="1076"/>
        <pc:sldMkLst>
          <pc:docMk/>
          <pc:sldMk cId="1522585239" sldId="397"/>
        </pc:sldMkLst>
        <pc:spChg chg="add mod">
          <ac:chgData name="Hannah Burgess" userId="S::hannah.burgess@birmingham.gov.uk::3fe4f73c-a5b7-4ddd-bb6d-0961dc76b618" providerId="AD" clId="Web-{32343739-1B5A-8F75-4B68-CA8A259114D2}" dt="2022-08-25T15:32:17.849" v="1069" actId="1076"/>
          <ac:spMkLst>
            <pc:docMk/>
            <pc:sldMk cId="1522585239" sldId="397"/>
            <ac:spMk id="2" creationId="{D49982F3-12F3-22CD-9FDF-D34297B59038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2:39.445" v="1072" actId="1076"/>
          <ac:spMkLst>
            <pc:docMk/>
            <pc:sldMk cId="1522585239" sldId="397"/>
            <ac:spMk id="3" creationId="{50B1B8AE-A43E-A6CC-BB15-4ADA29187384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46:16.994" v="1220" actId="20577"/>
          <ac:spMkLst>
            <pc:docMk/>
            <pc:sldMk cId="1522585239" sldId="397"/>
            <ac:spMk id="4" creationId="{9FD0837C-35B2-7EF7-AC5C-B682CF52302D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45:57.226" v="1216" actId="1076"/>
          <ac:spMkLst>
            <pc:docMk/>
            <pc:sldMk cId="1522585239" sldId="397"/>
            <ac:spMk id="5" creationId="{7F90BD76-F5B0-D03C-2A23-8CEFA152AA8D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7:42.734" v="1099" actId="1076"/>
          <ac:spMkLst>
            <pc:docMk/>
            <pc:sldMk cId="1522585239" sldId="397"/>
            <ac:spMk id="6" creationId="{990F13DE-F727-B716-AEF9-9E2D05F6EB9C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5:54:33.251" v="1225"/>
          <ac:spMkLst>
            <pc:docMk/>
            <pc:sldMk cId="1522585239" sldId="397"/>
            <ac:spMk id="7" creationId="{7888A10E-1C9A-1B5B-62A9-FBA77277DC13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1:36.330" v="1053" actId="1076"/>
          <ac:spMkLst>
            <pc:docMk/>
            <pc:sldMk cId="1522585239" sldId="397"/>
            <ac:spMk id="8" creationId="{209E5BB5-FDF5-4386-19FA-E6877D496B86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5:54:52.909" v="1228"/>
          <ac:spMkLst>
            <pc:docMk/>
            <pc:sldMk cId="1522585239" sldId="397"/>
            <ac:spMk id="9" creationId="{727BF800-9714-9910-9597-4F509C886530}"/>
          </ac:spMkLst>
        </pc:spChg>
        <pc:spChg chg="add del">
          <ac:chgData name="Hannah Burgess" userId="S::hannah.burgess@birmingham.gov.uk::3fe4f73c-a5b7-4ddd-bb6d-0961dc76b618" providerId="AD" clId="Web-{32343739-1B5A-8F75-4B68-CA8A259114D2}" dt="2022-08-25T12:56:53.129" v="318"/>
          <ac:spMkLst>
            <pc:docMk/>
            <pc:sldMk cId="1522585239" sldId="397"/>
            <ac:spMk id="9" creationId="{8CED2933-9108-0A86-3D13-EF859457F35A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2:57:09.192" v="327" actId="14100"/>
          <ac:spMkLst>
            <pc:docMk/>
            <pc:sldMk cId="1522585239" sldId="397"/>
            <ac:spMk id="10" creationId="{C84EC5FF-89A8-CF5C-D9ED-1E4661DFDDA3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7:56.798" v="1101" actId="1076"/>
          <ac:spMkLst>
            <pc:docMk/>
            <pc:sldMk cId="1522585239" sldId="397"/>
            <ac:spMk id="11" creationId="{D270D77F-E3EE-AED0-9D58-465F39BE3CD6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42:41.180" v="1206" actId="20577"/>
          <ac:spMkLst>
            <pc:docMk/>
            <pc:sldMk cId="1522585239" sldId="397"/>
            <ac:spMk id="12" creationId="{5AD5E634-C0CF-EB31-9AD9-FDE676DEB228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7:48.453" v="1100" actId="1076"/>
          <ac:spMkLst>
            <pc:docMk/>
            <pc:sldMk cId="1522585239" sldId="397"/>
            <ac:spMk id="13" creationId="{DFB3903D-DC1C-E119-7025-0CEC5ED144D4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1:40.627" v="1054" actId="1076"/>
          <ac:spMkLst>
            <pc:docMk/>
            <pc:sldMk cId="1522585239" sldId="397"/>
            <ac:spMk id="14" creationId="{7CC6D44C-4B88-68F8-8193-758537EF214B}"/>
          </ac:spMkLst>
        </pc:spChg>
        <pc:spChg chg="add del">
          <ac:chgData name="Hannah Burgess" userId="S::hannah.burgess@birmingham.gov.uk::3fe4f73c-a5b7-4ddd-bb6d-0961dc76b618" providerId="AD" clId="Web-{32343739-1B5A-8F75-4B68-CA8A259114D2}" dt="2022-08-25T13:01:01.764" v="445"/>
          <ac:spMkLst>
            <pc:docMk/>
            <pc:sldMk cId="1522585239" sldId="397"/>
            <ac:spMk id="15" creationId="{345FA571-B6EF-F4FF-9AF1-FCBA1ED2AB77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3:01:23.703" v="454" actId="14100"/>
          <ac:spMkLst>
            <pc:docMk/>
            <pc:sldMk cId="1522585239" sldId="397"/>
            <ac:spMk id="16" creationId="{0A4306D0-F57E-473F-67EB-4AA613F1E5D6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8:19.143" v="1105" actId="1076"/>
          <ac:spMkLst>
            <pc:docMk/>
            <pc:sldMk cId="1522585239" sldId="397"/>
            <ac:spMk id="18" creationId="{2FA5B4F4-6004-4C9E-5974-6187BF00205E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8:09.689" v="1103" actId="1076"/>
          <ac:spMkLst>
            <pc:docMk/>
            <pc:sldMk cId="1522585239" sldId="397"/>
            <ac:spMk id="19" creationId="{9B6DA401-94B4-DDFF-EB82-FA42A81197AD}"/>
          </ac:spMkLst>
        </pc:spChg>
        <pc:spChg chg="add del">
          <ac:chgData name="Hannah Burgess" userId="S::hannah.burgess@birmingham.gov.uk::3fe4f73c-a5b7-4ddd-bb6d-0961dc76b618" providerId="AD" clId="Web-{32343739-1B5A-8F75-4B68-CA8A259114D2}" dt="2022-08-25T13:07:40.623" v="783"/>
          <ac:spMkLst>
            <pc:docMk/>
            <pc:sldMk cId="1522585239" sldId="397"/>
            <ac:spMk id="20" creationId="{9282200B-371C-1F47-2D4D-16883ED102A1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8:05.611" v="1102" actId="1076"/>
          <ac:spMkLst>
            <pc:docMk/>
            <pc:sldMk cId="1522585239" sldId="397"/>
            <ac:spMk id="21" creationId="{6DD44E47-93D8-6402-CF10-9F71529D0B05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38:15.096" v="1104" actId="1076"/>
          <ac:spMkLst>
            <pc:docMk/>
            <pc:sldMk cId="1522585239" sldId="397"/>
            <ac:spMk id="22" creationId="{5087E674-26F5-F027-9D6F-882EFC2D4356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3:17:50.741" v="825" actId="20577"/>
          <ac:spMkLst>
            <pc:docMk/>
            <pc:sldMk cId="1522585239" sldId="397"/>
            <ac:spMk id="23" creationId="{E96C8B93-C867-F8DA-A58C-555950433375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3:18:32.821" v="851" actId="1076"/>
          <ac:spMkLst>
            <pc:docMk/>
            <pc:sldMk cId="1522585239" sldId="397"/>
            <ac:spMk id="24" creationId="{38BC1697-F127-0ABF-853C-B7E1844127F9}"/>
          </ac:spMkLst>
        </pc:spChg>
        <pc:graphicFrameChg chg="add mod modGraphic">
          <ac:chgData name="Hannah Burgess" userId="S::hannah.burgess@birmingham.gov.uk::3fe4f73c-a5b7-4ddd-bb6d-0961dc76b618" providerId="AD" clId="Web-{32343739-1B5A-8F75-4B68-CA8A259114D2}" dt="2022-08-25T15:41:47.879" v="1186"/>
          <ac:graphicFrameMkLst>
            <pc:docMk/>
            <pc:sldMk cId="1522585239" sldId="397"/>
            <ac:graphicFrameMk id="17" creationId="{5B1D34CF-3969-6DE2-38F5-FE9731C57174}"/>
          </ac:graphicFrameMkLst>
        </pc:graphicFrameChg>
        <pc:picChg chg="add del mod">
          <ac:chgData name="Hannah Burgess" userId="S::hannah.burgess@birmingham.gov.uk::3fe4f73c-a5b7-4ddd-bb6d-0961dc76b618" providerId="AD" clId="Web-{32343739-1B5A-8F75-4B68-CA8A259114D2}" dt="2022-08-25T12:53:20.777" v="261"/>
          <ac:picMkLst>
            <pc:docMk/>
            <pc:sldMk cId="1522585239" sldId="397"/>
            <ac:picMk id="2" creationId="{AAD20F27-A5EC-BD7D-2718-15F5A5D649F9}"/>
          </ac:picMkLst>
        </pc:picChg>
        <pc:picChg chg="add del mod">
          <ac:chgData name="Hannah Burgess" userId="S::hannah.burgess@birmingham.gov.uk::3fe4f73c-a5b7-4ddd-bb6d-0961dc76b618" providerId="AD" clId="Web-{32343739-1B5A-8F75-4B68-CA8A259114D2}" dt="2022-08-25T12:54:25.920" v="265"/>
          <ac:picMkLst>
            <pc:docMk/>
            <pc:sldMk cId="1522585239" sldId="397"/>
            <ac:picMk id="3" creationId="{1D41121D-BF7B-4884-92D7-FDEBB48EB5DB}"/>
          </ac:picMkLst>
        </pc:picChg>
        <pc:picChg chg="add del mod">
          <ac:chgData name="Hannah Burgess" userId="S::hannah.burgess@birmingham.gov.uk::3fe4f73c-a5b7-4ddd-bb6d-0961dc76b618" providerId="AD" clId="Web-{32343739-1B5A-8F75-4B68-CA8A259114D2}" dt="2022-08-25T13:27:20.639" v="852"/>
          <ac:picMkLst>
            <pc:docMk/>
            <pc:sldMk cId="1522585239" sldId="397"/>
            <ac:picMk id="4" creationId="{948ECD82-1B8E-C993-8FA0-C24609B17CC3}"/>
          </ac:picMkLst>
        </pc:picChg>
        <pc:picChg chg="add del mod">
          <ac:chgData name="Hannah Burgess" userId="S::hannah.burgess@birmingham.gov.uk::3fe4f73c-a5b7-4ddd-bb6d-0961dc76b618" providerId="AD" clId="Web-{32343739-1B5A-8F75-4B68-CA8A259114D2}" dt="2022-08-25T12:56:09.565" v="294"/>
          <ac:picMkLst>
            <pc:docMk/>
            <pc:sldMk cId="1522585239" sldId="397"/>
            <ac:picMk id="7" creationId="{84ADFFA6-3323-974B-9C4E-0EC40CB9DFEB}"/>
          </ac:picMkLst>
        </pc:picChg>
        <pc:picChg chg="add mod modCrop">
          <ac:chgData name="Hannah Burgess" userId="S::hannah.burgess@birmingham.gov.uk::3fe4f73c-a5b7-4ddd-bb6d-0961dc76b618" providerId="AD" clId="Web-{32343739-1B5A-8F75-4B68-CA8A259114D2}" dt="2022-08-25T15:55:49.820" v="1238" actId="1076"/>
          <ac:picMkLst>
            <pc:docMk/>
            <pc:sldMk cId="1522585239" sldId="397"/>
            <ac:picMk id="15" creationId="{38E61DB0-FA6F-24C1-B06B-B966064B959B}"/>
          </ac:picMkLst>
        </pc:picChg>
        <pc:picChg chg="add del mod modCrop">
          <ac:chgData name="Hannah Burgess" userId="S::hannah.burgess@birmingham.gov.uk::3fe4f73c-a5b7-4ddd-bb6d-0961dc76b618" providerId="AD" clId="Web-{32343739-1B5A-8F75-4B68-CA8A259114D2}" dt="2022-08-25T15:25:20.769" v="1036"/>
          <ac:picMkLst>
            <pc:docMk/>
            <pc:sldMk cId="1522585239" sldId="397"/>
            <ac:picMk id="25" creationId="{A965E173-E12D-C7C1-6476-A0EF4A8B133D}"/>
          </ac:picMkLst>
        </pc:picChg>
      </pc:sldChg>
      <pc:sldChg chg="addSp delSp modSp add replId">
        <pc:chgData name="Hannah Burgess" userId="S::hannah.burgess@birmingham.gov.uk::3fe4f73c-a5b7-4ddd-bb6d-0961dc76b618" providerId="AD" clId="Web-{32343739-1B5A-8F75-4B68-CA8A259114D2}" dt="2022-08-25T16:07:00.876" v="1293"/>
        <pc:sldMkLst>
          <pc:docMk/>
          <pc:sldMk cId="724590300" sldId="398"/>
        </pc:sldMkLst>
        <pc:spChg chg="del mod">
          <ac:chgData name="Hannah Burgess" userId="S::hannah.burgess@birmingham.gov.uk::3fe4f73c-a5b7-4ddd-bb6d-0961dc76b618" providerId="AD" clId="Web-{32343739-1B5A-8F75-4B68-CA8A259114D2}" dt="2022-08-25T15:22:38.381" v="987"/>
          <ac:spMkLst>
            <pc:docMk/>
            <pc:sldMk cId="724590300" sldId="398"/>
            <ac:spMk id="2" creationId="{DC859BF6-898E-C25C-1722-43B56A4890EC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5:23:05.180" v="997"/>
          <ac:spMkLst>
            <pc:docMk/>
            <pc:sldMk cId="724590300" sldId="398"/>
            <ac:spMk id="5" creationId="{58800379-4B03-7A9F-3597-0DE2D2D18D07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5:22:30.443" v="983"/>
          <ac:spMkLst>
            <pc:docMk/>
            <pc:sldMk cId="724590300" sldId="398"/>
            <ac:spMk id="6" creationId="{D845B21C-496C-C1FC-09FA-B5C564032D60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5:22:36.428" v="986"/>
          <ac:spMkLst>
            <pc:docMk/>
            <pc:sldMk cId="724590300" sldId="398"/>
            <ac:spMk id="7" creationId="{94D1FAD9-2228-8601-12C3-122D38A58FF7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5:22:33.178" v="984"/>
          <ac:spMkLst>
            <pc:docMk/>
            <pc:sldMk cId="724590300" sldId="398"/>
            <ac:spMk id="8" creationId="{F60F1308-5CCC-1776-E964-70F71AF97BA9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45:46.397" v="1214" actId="20577"/>
          <ac:spMkLst>
            <pc:docMk/>
            <pc:sldMk cId="724590300" sldId="398"/>
            <ac:spMk id="12" creationId="{EAABAE09-7FAE-C18B-4EE2-4CACD17F4346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5:57:15.471" v="1255" actId="14100"/>
          <ac:spMkLst>
            <pc:docMk/>
            <pc:sldMk cId="724590300" sldId="398"/>
            <ac:spMk id="15" creationId="{1B9DE2B5-184C-E7FC-308D-8996A68F2E31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6:07.591" v="1281" actId="14100"/>
          <ac:spMkLst>
            <pc:docMk/>
            <pc:sldMk cId="724590300" sldId="398"/>
            <ac:spMk id="18" creationId="{80D6964C-1AD1-2C39-32A1-227C0C800B6D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6:47.906" v="1290" actId="1076"/>
          <ac:spMkLst>
            <pc:docMk/>
            <pc:sldMk cId="724590300" sldId="398"/>
            <ac:spMk id="19" creationId="{4EC9479E-A3B0-2468-338E-44C4D33F15C5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6:01.028" v="1280" actId="14100"/>
          <ac:spMkLst>
            <pc:docMk/>
            <pc:sldMk cId="724590300" sldId="398"/>
            <ac:spMk id="20" creationId="{981AEC65-FC16-BC54-0306-E30DCB94DCEF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6:20.967" v="1286" actId="14100"/>
          <ac:spMkLst>
            <pc:docMk/>
            <pc:sldMk cId="724590300" sldId="398"/>
            <ac:spMk id="21" creationId="{A862938B-660E-A856-3373-B9AAED532347}"/>
          </ac:spMkLst>
        </pc:spChg>
        <pc:spChg chg="add del mod">
          <ac:chgData name="Hannah Burgess" userId="S::hannah.burgess@birmingham.gov.uk::3fe4f73c-a5b7-4ddd-bb6d-0961dc76b618" providerId="AD" clId="Web-{32343739-1B5A-8F75-4B68-CA8A259114D2}" dt="2022-08-25T16:07:00.876" v="1293"/>
          <ac:spMkLst>
            <pc:docMk/>
            <pc:sldMk cId="724590300" sldId="398"/>
            <ac:spMk id="22" creationId="{20E2237F-CDC8-CA0E-AD3F-491A926E7B52}"/>
          </ac:spMkLst>
        </pc:spChg>
        <pc:picChg chg="add del mod">
          <ac:chgData name="Hannah Burgess" userId="S::hannah.burgess@birmingham.gov.uk::3fe4f73c-a5b7-4ddd-bb6d-0961dc76b618" providerId="AD" clId="Web-{32343739-1B5A-8F75-4B68-CA8A259114D2}" dt="2022-08-25T15:45:49.444" v="1215"/>
          <ac:picMkLst>
            <pc:docMk/>
            <pc:sldMk cId="724590300" sldId="398"/>
            <ac:picMk id="10" creationId="{3D406142-B508-EDC0-C471-C1C89A2296CA}"/>
          </ac:picMkLst>
        </pc:picChg>
        <pc:picChg chg="add mod">
          <ac:chgData name="Hannah Burgess" userId="S::hannah.burgess@birmingham.gov.uk::3fe4f73c-a5b7-4ddd-bb6d-0961dc76b618" providerId="AD" clId="Web-{32343739-1B5A-8F75-4B68-CA8A259114D2}" dt="2022-08-25T16:06:33.640" v="1289" actId="1076"/>
          <ac:picMkLst>
            <pc:docMk/>
            <pc:sldMk cId="724590300" sldId="398"/>
            <ac:picMk id="14" creationId="{2229C1B6-2118-F6EE-0C54-9B7F45197DE2}"/>
          </ac:picMkLst>
        </pc:picChg>
        <pc:picChg chg="add del">
          <ac:chgData name="Hannah Burgess" userId="S::hannah.burgess@birmingham.gov.uk::3fe4f73c-a5b7-4ddd-bb6d-0961dc76b618" providerId="AD" clId="Web-{32343739-1B5A-8F75-4B68-CA8A259114D2}" dt="2022-08-25T15:57:30.737" v="1257"/>
          <ac:picMkLst>
            <pc:docMk/>
            <pc:sldMk cId="724590300" sldId="398"/>
            <ac:picMk id="17" creationId="{641264EC-F7E5-FFD3-5084-110E10D1AD3E}"/>
          </ac:picMkLst>
        </pc:picChg>
      </pc:sldChg>
      <pc:sldChg chg="del">
        <pc:chgData name="Hannah Burgess" userId="S::hannah.burgess@birmingham.gov.uk::3fe4f73c-a5b7-4ddd-bb6d-0961dc76b618" providerId="AD" clId="Web-{32343739-1B5A-8F75-4B68-CA8A259114D2}" dt="2022-08-25T12:46:45.777" v="37"/>
        <pc:sldMkLst>
          <pc:docMk/>
          <pc:sldMk cId="2056739926" sldId="398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77" v="36"/>
        <pc:sldMkLst>
          <pc:docMk/>
          <pc:sldMk cId="2715797603" sldId="399"/>
        </pc:sldMkLst>
      </pc:sldChg>
      <pc:sldChg chg="modSp add replId">
        <pc:chgData name="Hannah Burgess" userId="S::hannah.burgess@birmingham.gov.uk::3fe4f73c-a5b7-4ddd-bb6d-0961dc76b618" providerId="AD" clId="Web-{32343739-1B5A-8F75-4B68-CA8A259114D2}" dt="2022-08-25T15:24:23.062" v="1024" actId="20577"/>
        <pc:sldMkLst>
          <pc:docMk/>
          <pc:sldMk cId="4182558832" sldId="399"/>
        </pc:sldMkLst>
        <pc:spChg chg="mod">
          <ac:chgData name="Hannah Burgess" userId="S::hannah.burgess@birmingham.gov.uk::3fe4f73c-a5b7-4ddd-bb6d-0961dc76b618" providerId="AD" clId="Web-{32343739-1B5A-8F75-4B68-CA8A259114D2}" dt="2022-08-25T15:24:23.062" v="1024" actId="20577"/>
          <ac:spMkLst>
            <pc:docMk/>
            <pc:sldMk cId="4182558832" sldId="399"/>
            <ac:spMk id="2" creationId="{DC859BF6-898E-C25C-1722-43B56A4890EC}"/>
          </ac:spMkLst>
        </pc:spChg>
      </pc:sldChg>
      <pc:sldChg chg="del">
        <pc:chgData name="Hannah Burgess" userId="S::hannah.burgess@birmingham.gov.uk::3fe4f73c-a5b7-4ddd-bb6d-0961dc76b618" providerId="AD" clId="Web-{32343739-1B5A-8F75-4B68-CA8A259114D2}" dt="2022-08-25T12:46:45.777" v="35"/>
        <pc:sldMkLst>
          <pc:docMk/>
          <pc:sldMk cId="1404696453" sldId="400"/>
        </pc:sldMkLst>
      </pc:sldChg>
      <pc:sldChg chg="addSp delSp modSp add replId">
        <pc:chgData name="Hannah Burgess" userId="S::hannah.burgess@birmingham.gov.uk::3fe4f73c-a5b7-4ddd-bb6d-0961dc76b618" providerId="AD" clId="Web-{32343739-1B5A-8F75-4B68-CA8A259114D2}" dt="2022-08-25T16:08:18.429" v="1311" actId="14100"/>
        <pc:sldMkLst>
          <pc:docMk/>
          <pc:sldMk cId="2257266495" sldId="400"/>
        </pc:sldMkLst>
        <pc:spChg chg="add mod">
          <ac:chgData name="Hannah Burgess" userId="S::hannah.burgess@birmingham.gov.uk::3fe4f73c-a5b7-4ddd-bb6d-0961dc76b618" providerId="AD" clId="Web-{32343739-1B5A-8F75-4B68-CA8A259114D2}" dt="2022-08-25T15:45:37.209" v="1211" actId="1076"/>
          <ac:spMkLst>
            <pc:docMk/>
            <pc:sldMk cId="2257266495" sldId="400"/>
            <ac:spMk id="5" creationId="{FCDF1F16-031B-7E4B-A78B-DA6160C7D67C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7:22.722" v="1298" actId="1076"/>
          <ac:spMkLst>
            <pc:docMk/>
            <pc:sldMk cId="2257266495" sldId="400"/>
            <ac:spMk id="8" creationId="{762A90F9-6B00-2F2C-DF17-590630E86958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7:48.614" v="1305" actId="1076"/>
          <ac:spMkLst>
            <pc:docMk/>
            <pc:sldMk cId="2257266495" sldId="400"/>
            <ac:spMk id="9" creationId="{334C39BD-D5A6-7DEC-FDB4-26D6C59023FE}"/>
          </ac:spMkLst>
        </pc:spChg>
        <pc:spChg chg="add mod">
          <ac:chgData name="Hannah Burgess" userId="S::hannah.burgess@birmingham.gov.uk::3fe4f73c-a5b7-4ddd-bb6d-0961dc76b618" providerId="AD" clId="Web-{32343739-1B5A-8F75-4B68-CA8A259114D2}" dt="2022-08-25T16:08:18.429" v="1311" actId="14100"/>
          <ac:spMkLst>
            <pc:docMk/>
            <pc:sldMk cId="2257266495" sldId="400"/>
            <ac:spMk id="11" creationId="{71CEEFE2-3BC3-C51F-9BDE-68A79134AF57}"/>
          </ac:spMkLst>
        </pc:spChg>
        <pc:spChg chg="del">
          <ac:chgData name="Hannah Burgess" userId="S::hannah.burgess@birmingham.gov.uk::3fe4f73c-a5b7-4ddd-bb6d-0961dc76b618" providerId="AD" clId="Web-{32343739-1B5A-8F75-4B68-CA8A259114D2}" dt="2022-08-25T15:24:03.623" v="1014"/>
          <ac:spMkLst>
            <pc:docMk/>
            <pc:sldMk cId="2257266495" sldId="400"/>
            <ac:spMk id="12" creationId="{EAABAE09-7FAE-C18B-4EE2-4CACD17F4346}"/>
          </ac:spMkLst>
        </pc:spChg>
        <pc:picChg chg="add mod">
          <ac:chgData name="Hannah Burgess" userId="S::hannah.burgess@birmingham.gov.uk::3fe4f73c-a5b7-4ddd-bb6d-0961dc76b618" providerId="AD" clId="Web-{32343739-1B5A-8F75-4B68-CA8A259114D2}" dt="2022-08-25T16:07:28.800" v="1301" actId="1076"/>
          <ac:picMkLst>
            <pc:docMk/>
            <pc:sldMk cId="2257266495" sldId="400"/>
            <ac:picMk id="7" creationId="{A60637D1-787E-BF3B-7C9C-BC8A5FAF1139}"/>
          </ac:picMkLst>
        </pc:picChg>
        <pc:picChg chg="del">
          <ac:chgData name="Hannah Burgess" userId="S::hannah.burgess@birmingham.gov.uk::3fe4f73c-a5b7-4ddd-bb6d-0961dc76b618" providerId="AD" clId="Web-{32343739-1B5A-8F75-4B68-CA8A259114D2}" dt="2022-08-25T15:25:17.097" v="1035"/>
          <ac:picMkLst>
            <pc:docMk/>
            <pc:sldMk cId="2257266495" sldId="400"/>
            <ac:picMk id="10" creationId="{3D406142-B508-EDC0-C471-C1C89A2296CA}"/>
          </ac:picMkLst>
        </pc:picChg>
      </pc:sldChg>
      <pc:sldChg chg="del">
        <pc:chgData name="Hannah Burgess" userId="S::hannah.burgess@birmingham.gov.uk::3fe4f73c-a5b7-4ddd-bb6d-0961dc76b618" providerId="AD" clId="Web-{32343739-1B5A-8F75-4B68-CA8A259114D2}" dt="2022-08-25T12:46:45.777" v="34"/>
        <pc:sldMkLst>
          <pc:docMk/>
          <pc:sldMk cId="1742911775" sldId="401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33"/>
        <pc:sldMkLst>
          <pc:docMk/>
          <pc:sldMk cId="2771003554" sldId="402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32"/>
        <pc:sldMkLst>
          <pc:docMk/>
          <pc:sldMk cId="2459996484" sldId="403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30"/>
        <pc:sldMkLst>
          <pc:docMk/>
          <pc:sldMk cId="852470805" sldId="404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29"/>
        <pc:sldMkLst>
          <pc:docMk/>
          <pc:sldMk cId="1292545576" sldId="405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9"/>
        <pc:sldMkLst>
          <pc:docMk/>
          <pc:sldMk cId="4066437341" sldId="407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28"/>
        <pc:sldMkLst>
          <pc:docMk/>
          <pc:sldMk cId="290357641" sldId="408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27"/>
        <pc:sldMkLst>
          <pc:docMk/>
          <pc:sldMk cId="3074344397" sldId="409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25"/>
        <pc:sldMkLst>
          <pc:docMk/>
          <pc:sldMk cId="229025722" sldId="412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24"/>
        <pc:sldMkLst>
          <pc:docMk/>
          <pc:sldMk cId="3490474449" sldId="413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22"/>
        <pc:sldMkLst>
          <pc:docMk/>
          <pc:sldMk cId="4058339664" sldId="414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23"/>
        <pc:sldMkLst>
          <pc:docMk/>
          <pc:sldMk cId="3494565831" sldId="415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62" v="26"/>
        <pc:sldMkLst>
          <pc:docMk/>
          <pc:sldMk cId="600512846" sldId="420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8"/>
        <pc:sldMkLst>
          <pc:docMk/>
          <pc:sldMk cId="1735063447" sldId="421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7"/>
        <pc:sldMkLst>
          <pc:docMk/>
          <pc:sldMk cId="1280674633" sldId="425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6"/>
        <pc:sldMkLst>
          <pc:docMk/>
          <pc:sldMk cId="3006001254" sldId="426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5"/>
        <pc:sldMkLst>
          <pc:docMk/>
          <pc:sldMk cId="2438788018" sldId="427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4"/>
        <pc:sldMkLst>
          <pc:docMk/>
          <pc:sldMk cId="2835227859" sldId="428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3"/>
        <pc:sldMkLst>
          <pc:docMk/>
          <pc:sldMk cId="1956683347" sldId="429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21"/>
        <pc:sldMkLst>
          <pc:docMk/>
          <pc:sldMk cId="458804812" sldId="432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20"/>
        <pc:sldMkLst>
          <pc:docMk/>
          <pc:sldMk cId="4193459831" sldId="433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30" v="11"/>
        <pc:sldMkLst>
          <pc:docMk/>
          <pc:sldMk cId="2421324820" sldId="434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46" v="12"/>
        <pc:sldMkLst>
          <pc:docMk/>
          <pc:sldMk cId="3977722000" sldId="435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30" v="9"/>
        <pc:sldMkLst>
          <pc:docMk/>
          <pc:sldMk cId="358321679" sldId="436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30" v="8"/>
        <pc:sldMkLst>
          <pc:docMk/>
          <pc:sldMk cId="4235055028" sldId="437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30" v="7"/>
        <pc:sldMkLst>
          <pc:docMk/>
          <pc:sldMk cId="1401088080" sldId="438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699" v="2"/>
        <pc:sldMkLst>
          <pc:docMk/>
          <pc:sldMk cId="1458608060" sldId="439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15" v="5"/>
        <pc:sldMkLst>
          <pc:docMk/>
          <pc:sldMk cId="1578072605" sldId="440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715" v="4"/>
        <pc:sldMkLst>
          <pc:docMk/>
          <pc:sldMk cId="1222128259" sldId="441"/>
        </pc:sldMkLst>
      </pc:sldChg>
      <pc:sldChg chg="del">
        <pc:chgData name="Hannah Burgess" userId="S::hannah.burgess@birmingham.gov.uk::3fe4f73c-a5b7-4ddd-bb6d-0961dc76b618" providerId="AD" clId="Web-{32343739-1B5A-8F75-4B68-CA8A259114D2}" dt="2022-08-25T12:46:45.699" v="0"/>
        <pc:sldMkLst>
          <pc:docMk/>
          <pc:sldMk cId="1644251313" sldId="44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249002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09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rang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2095611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004609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Det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252A21-8413-4E8A-B319-0A0619B6E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65125"/>
            <a:ext cx="11439525" cy="1025525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52AFC1-DD7F-4B4C-97FA-28F92D87A3D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552575"/>
            <a:ext cx="11439525" cy="4295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791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 not remove" hidden="1">
            <a:extLst>
              <a:ext uri="{FF2B5EF4-FFF2-40B4-BE49-F238E27FC236}">
                <a16:creationId xmlns:a16="http://schemas.microsoft.com/office/drawing/2014/main" id="{297FA01E-24AC-49D4-8C41-C51389DC6FF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3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1052736"/>
            <a:ext cx="10972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95260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1668572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2738334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1300280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1210609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367164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1476458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2C71813C-8636-49BC-AE87-790BEBC5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822BEBF0-E04D-4476-BD2D-A72CACA38678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66A7072-A276-4A81-B76B-520B159899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69278"/>
            <a:ext cx="12192001" cy="28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260832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327271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334174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2C71813C-8636-49BC-AE87-790BEBC5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822BEBF0-E04D-4476-BD2D-A72CACA38678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66A7072-A276-4A81-B76B-520B159899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69278"/>
            <a:ext cx="12192001" cy="28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1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Det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252A21-8413-4E8A-B319-0A0619B6E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65125"/>
            <a:ext cx="11439525" cy="1025525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52AFC1-DD7F-4B4C-97FA-28F92D87A3D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552575"/>
            <a:ext cx="11439525" cy="4295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77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035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Off-page Connector 3">
            <a:extLst>
              <a:ext uri="{FF2B5EF4-FFF2-40B4-BE49-F238E27FC236}">
                <a16:creationId xmlns:a16="http://schemas.microsoft.com/office/drawing/2014/main" id="{BE12A8E4-60C9-4F82-AE30-88B5D2B5EE17}"/>
              </a:ext>
            </a:extLst>
          </p:cNvPr>
          <p:cNvSpPr/>
          <p:nvPr userDrawn="1"/>
        </p:nvSpPr>
        <p:spPr>
          <a:xfrm>
            <a:off x="550507" y="-38099"/>
            <a:ext cx="2584580" cy="3467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2769"/>
              <a:gd name="connsiteX1" fmla="*/ 10000 w 10000"/>
              <a:gd name="connsiteY1" fmla="*/ 0 h 12769"/>
              <a:gd name="connsiteX2" fmla="*/ 10000 w 10000"/>
              <a:gd name="connsiteY2" fmla="*/ 8000 h 12769"/>
              <a:gd name="connsiteX3" fmla="*/ 5144 w 10000"/>
              <a:gd name="connsiteY3" fmla="*/ 12769 h 12769"/>
              <a:gd name="connsiteX4" fmla="*/ 0 w 10000"/>
              <a:gd name="connsiteY4" fmla="*/ 8000 h 12769"/>
              <a:gd name="connsiteX5" fmla="*/ 0 w 10000"/>
              <a:gd name="connsiteY5" fmla="*/ 0 h 12769"/>
              <a:gd name="connsiteX0" fmla="*/ 0 w 10000"/>
              <a:gd name="connsiteY0" fmla="*/ 0 h 12781"/>
              <a:gd name="connsiteX1" fmla="*/ 10000 w 10000"/>
              <a:gd name="connsiteY1" fmla="*/ 0 h 12781"/>
              <a:gd name="connsiteX2" fmla="*/ 10000 w 10000"/>
              <a:gd name="connsiteY2" fmla="*/ 8000 h 12781"/>
              <a:gd name="connsiteX3" fmla="*/ 5033 w 10000"/>
              <a:gd name="connsiteY3" fmla="*/ 12781 h 12781"/>
              <a:gd name="connsiteX4" fmla="*/ 0 w 10000"/>
              <a:gd name="connsiteY4" fmla="*/ 8000 h 12781"/>
              <a:gd name="connsiteX5" fmla="*/ 0 w 10000"/>
              <a:gd name="connsiteY5" fmla="*/ 0 h 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781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33" y="12781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A64D107-A509-4E3D-B78A-05BB92B56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5650" y="2152650"/>
            <a:ext cx="8258175" cy="12763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388709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tags" Target="../tags/tag2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1611B654-A6C1-49F1-B7B1-890A8B26963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9278"/>
            <a:ext cx="12192000" cy="2888722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9C5B325-31C5-417E-929C-93954BCB917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9278"/>
            <a:ext cx="12192000" cy="28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4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DED1843-EC60-478B-846C-2F55536187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90"/>
          <a:stretch/>
        </p:blipFill>
        <p:spPr>
          <a:xfrm>
            <a:off x="0" y="5988908"/>
            <a:ext cx="12192001" cy="86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E222A345-B0E7-44AF-B990-F6ECAF9A5BA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037"/>
            <a:ext cx="12192001" cy="2895963"/>
          </a:xfrm>
          <a:prstGeom prst="rect">
            <a:avLst/>
          </a:prstGeom>
        </p:spPr>
      </p:pic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F9637D6C-D424-4EB7-B1EB-9A8A7E76BD2F}"/>
              </a:ext>
            </a:extLst>
          </p:cNvPr>
          <p:cNvSpPr txBox="1">
            <a:spLocks/>
          </p:cNvSpPr>
          <p:nvPr userDrawn="1"/>
        </p:nvSpPr>
        <p:spPr>
          <a:xfrm>
            <a:off x="317500" y="533400"/>
            <a:ext cx="8116888" cy="823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6000">
                <a:latin typeface="Arial"/>
                <a:cs typeface="Arial"/>
              </a:rPr>
              <a:t>Oracle Cloud</a:t>
            </a:r>
            <a:endParaRPr lang="en-GB" sz="6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Image preview">
            <a:extLst>
              <a:ext uri="{FF2B5EF4-FFF2-40B4-BE49-F238E27FC236}">
                <a16:creationId xmlns:a16="http://schemas.microsoft.com/office/drawing/2014/main" id="{5B76DB3F-2CF5-489B-BF13-08DA7D17B8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808" y="1233373"/>
            <a:ext cx="2813943" cy="281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5"/>
    </p:custDataLst>
    <p:extLst>
      <p:ext uri="{BB962C8B-B14F-4D97-AF65-F5344CB8AC3E}">
        <p14:creationId xmlns:p14="http://schemas.microsoft.com/office/powerpoint/2010/main" val="248539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1611B654-A6C1-49F1-B7B1-890A8B26963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9278"/>
            <a:ext cx="12192000" cy="2888722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9C5B325-31C5-417E-929C-93954BCB917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9278"/>
            <a:ext cx="12192000" cy="28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72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D674B8D-2ED4-4FD8-B2F1-B5E431176AB8}"/>
              </a:ext>
            </a:extLst>
          </p:cNvPr>
          <p:cNvSpPr txBox="1">
            <a:spLocks/>
          </p:cNvSpPr>
          <p:nvPr/>
        </p:nvSpPr>
        <p:spPr>
          <a:xfrm>
            <a:off x="406400" y="1427164"/>
            <a:ext cx="8676640" cy="823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>
              <a:ea typeface="+mn-lt"/>
              <a:cs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FD40EF-84F8-3E54-4B58-FFAC5B8E7836}"/>
              </a:ext>
            </a:extLst>
          </p:cNvPr>
          <p:cNvSpPr txBox="1"/>
          <p:nvPr/>
        </p:nvSpPr>
        <p:spPr>
          <a:xfrm>
            <a:off x="409161" y="1478300"/>
            <a:ext cx="692591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/>
              <a:t>Invoice Guidance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6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1A389B-D63A-46AB-BB37-2B14C96B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Important – key points!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11F0D-72ED-004A-8A07-B3FF93E25C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4294" y="1200150"/>
            <a:ext cx="11344275" cy="5772397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>
              <a:buFont typeface="Arial" pitchFamily="2" charset="2"/>
              <a:buChar char="•"/>
            </a:pPr>
            <a:endParaRPr lang="en-US" b="0">
              <a:cs typeface="Arial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>
                <a:latin typeface="Arial"/>
                <a:cs typeface="Arial"/>
              </a:rPr>
              <a:t>All invoices should have basic checks performed before submitting for payment.</a:t>
            </a:r>
            <a:endParaRPr lang="en-US"/>
          </a:p>
          <a:p>
            <a:pPr marL="285750" indent="-285750">
              <a:buFont typeface="Wingdings" pitchFamily="2" charset="2"/>
              <a:buChar char="ü"/>
            </a:pPr>
            <a:r>
              <a:rPr lang="en-US">
                <a:latin typeface="Arial"/>
                <a:cs typeface="Arial"/>
              </a:rPr>
              <a:t>All invoices should be approved before payment.</a:t>
            </a:r>
            <a:endParaRPr lang="en-US"/>
          </a:p>
          <a:p>
            <a:pPr>
              <a:buFont typeface="Wingdings" pitchFamily="2" charset="2"/>
              <a:buChar char="ü"/>
            </a:pPr>
            <a:r>
              <a:rPr lang="en-US">
                <a:latin typeface="Arial"/>
                <a:cs typeface="Arial"/>
              </a:rPr>
              <a:t>Bear in mind that when you are engaging with a contractor, business or service provider, you are committing to spend.</a:t>
            </a:r>
            <a:endParaRPr lang="en-US"/>
          </a:p>
          <a:p>
            <a:pPr>
              <a:buFont typeface="Wingdings" pitchFamily="2" charset="2"/>
              <a:buChar char="ü"/>
            </a:pPr>
            <a:r>
              <a:rPr lang="en-US">
                <a:latin typeface="Arial"/>
                <a:cs typeface="Arial"/>
              </a:rPr>
              <a:t>Get your suppliers set up early in Oracle, you should set up a supplier in Oracle as soon as you engage them,. An invoice can only be raised for Supplier in the system</a:t>
            </a:r>
            <a:endParaRPr lang="en-US"/>
          </a:p>
          <a:p>
            <a:pPr marL="285750" indent="-285750">
              <a:buFont typeface="Wingdings" pitchFamily="2" charset="2"/>
              <a:buChar char="ü"/>
            </a:pPr>
            <a:endParaRPr lang="en-US" sz="1800"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38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7DA1EF-783C-7992-1D02-E7D554F655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ctr"/>
          <a:lstStyle/>
          <a:p>
            <a:r>
              <a:rPr lang="en-GB">
                <a:cs typeface="Arial"/>
              </a:rPr>
              <a:t>What does a good invoice look like?</a:t>
            </a:r>
            <a:endParaRPr lang="en-GB"/>
          </a:p>
        </p:txBody>
      </p:sp>
      <p:pic>
        <p:nvPicPr>
          <p:cNvPr id="3" name="Graphic 3" descr="Key outline">
            <a:extLst>
              <a:ext uri="{FF2B5EF4-FFF2-40B4-BE49-F238E27FC236}">
                <a16:creationId xmlns:a16="http://schemas.microsoft.com/office/drawing/2014/main" id="{98AF17D0-9DF5-D9DA-1D76-527605DA6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987054" y="987056"/>
            <a:ext cx="1720702" cy="172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1A389B-D63A-46AB-BB37-2B14C96B7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216038"/>
            <a:ext cx="11439525" cy="1025525"/>
          </a:xfrm>
        </p:spPr>
        <p:txBody>
          <a:bodyPr lIns="91440" tIns="45720" rIns="91440" bIns="45720" anchor="ctr"/>
          <a:lstStyle/>
          <a:p>
            <a:r>
              <a:rPr lang="en-GB">
                <a:latin typeface="Arial"/>
                <a:cs typeface="Arial"/>
              </a:rPr>
              <a:t>A good invoice must include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11F0D-72ED-004A-8A07-B3FF93E25C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2108" y="1241563"/>
            <a:ext cx="11253166" cy="4457344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en-US" sz="2100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1800"/>
          </a:p>
          <a:p>
            <a:pPr marL="0" indent="0">
              <a:buNone/>
            </a:pPr>
            <a:endParaRPr lang="en-US" sz="1800"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ABAE09-7FAE-C18B-4EE2-4CACD17F4346}"/>
              </a:ext>
            </a:extLst>
          </p:cNvPr>
          <p:cNvSpPr txBox="1"/>
          <p:nvPr/>
        </p:nvSpPr>
        <p:spPr>
          <a:xfrm>
            <a:off x="663286" y="1316429"/>
            <a:ext cx="6329300" cy="37251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/>
              <a:t>A unique invoice number</a:t>
            </a:r>
            <a:endParaRPr lang="en-US" sz="2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/>
              <a:t>An invoice date</a:t>
            </a:r>
            <a:endParaRPr lang="en-US" sz="2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/>
              <a:t>The company name, address and contact information</a:t>
            </a:r>
            <a:endParaRPr lang="en-US" sz="2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/>
              <a:t>A clear description of what is being charged for</a:t>
            </a:r>
            <a:endParaRPr lang="en-US" sz="2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/>
              <a:t>The date the goods or services were provided</a:t>
            </a:r>
            <a:endParaRPr lang="en-US" sz="2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/>
              <a:t>The amount being charged</a:t>
            </a:r>
            <a:endParaRPr lang="en-US" sz="2400">
              <a:ea typeface="+mn-lt"/>
              <a:cs typeface="+mn-lt"/>
            </a:endParaRPr>
          </a:p>
        </p:txBody>
      </p:sp>
      <p:pic>
        <p:nvPicPr>
          <p:cNvPr id="14" name="Picture 19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2229C1B6-2118-F6EE-0C54-9B7F45197D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050" t="29864" r="14640" b="11782"/>
          <a:stretch/>
        </p:blipFill>
        <p:spPr>
          <a:xfrm>
            <a:off x="6995100" y="154861"/>
            <a:ext cx="4444249" cy="5766469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80D6964C-1AD1-2C39-32A1-227C0C800B6D}"/>
              </a:ext>
            </a:extLst>
          </p:cNvPr>
          <p:cNvSpPr/>
          <p:nvPr/>
        </p:nvSpPr>
        <p:spPr>
          <a:xfrm>
            <a:off x="7217883" y="2650473"/>
            <a:ext cx="1257760" cy="150563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EC9479E-A3B0-2468-338E-44C4D33F15C5}"/>
              </a:ext>
            </a:extLst>
          </p:cNvPr>
          <p:cNvSpPr/>
          <p:nvPr/>
        </p:nvSpPr>
        <p:spPr>
          <a:xfrm>
            <a:off x="9513063" y="1714040"/>
            <a:ext cx="1845325" cy="101906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463AC7-7538-CFF0-E4A4-484DD97C01E6}"/>
              </a:ext>
            </a:extLst>
          </p:cNvPr>
          <p:cNvSpPr/>
          <p:nvPr/>
        </p:nvSpPr>
        <p:spPr>
          <a:xfrm>
            <a:off x="7474527" y="1352549"/>
            <a:ext cx="1324840" cy="320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1AEC65-FC16-BC54-0306-E30DCB94DCEF}"/>
              </a:ext>
            </a:extLst>
          </p:cNvPr>
          <p:cNvSpPr/>
          <p:nvPr/>
        </p:nvSpPr>
        <p:spPr>
          <a:xfrm>
            <a:off x="9026485" y="2650473"/>
            <a:ext cx="844628" cy="164334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862938B-660E-A856-3373-B9AAED532347}"/>
              </a:ext>
            </a:extLst>
          </p:cNvPr>
          <p:cNvSpPr/>
          <p:nvPr/>
        </p:nvSpPr>
        <p:spPr>
          <a:xfrm>
            <a:off x="7410677" y="4156111"/>
            <a:ext cx="973158" cy="725278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B9DE2B5-184C-E7FC-308D-8996A68F2E31}"/>
              </a:ext>
            </a:extLst>
          </p:cNvPr>
          <p:cNvSpPr/>
          <p:nvPr/>
        </p:nvSpPr>
        <p:spPr>
          <a:xfrm>
            <a:off x="7282149" y="942860"/>
            <a:ext cx="2396168" cy="5416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459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1A389B-D63A-46AB-BB37-2B14C96B7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216038"/>
            <a:ext cx="11439525" cy="1025525"/>
          </a:xfrm>
        </p:spPr>
        <p:txBody>
          <a:bodyPr lIns="91440" tIns="45720" rIns="91440" bIns="45720" anchor="ctr"/>
          <a:lstStyle/>
          <a:p>
            <a:r>
              <a:rPr lang="en-GB">
                <a:latin typeface="Arial"/>
                <a:cs typeface="Arial"/>
              </a:rPr>
              <a:t>A good invoice must include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11F0D-72ED-004A-8A07-B3FF93E25C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2108" y="1241563"/>
            <a:ext cx="11253166" cy="4457344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en-US" sz="2100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1800"/>
          </a:p>
          <a:p>
            <a:pPr marL="0" indent="0">
              <a:buNone/>
            </a:pPr>
            <a:endParaRPr lang="en-US" sz="180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DF1F16-031B-7E4B-A78B-DA6160C7D67C}"/>
              </a:ext>
            </a:extLst>
          </p:cNvPr>
          <p:cNvSpPr txBox="1"/>
          <p:nvPr/>
        </p:nvSpPr>
        <p:spPr>
          <a:xfrm>
            <a:off x="359393" y="1550774"/>
            <a:ext cx="6355689" cy="42616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/>
              <a:t>VAT amount if applicable</a:t>
            </a:r>
            <a:endParaRPr lang="en-US" sz="2400" dirty="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/>
              <a:t>A total amount if vat was added</a:t>
            </a:r>
            <a:endParaRPr lang="en-US" sz="2400" dirty="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/>
              <a:t>If VAT is added, the invoice must show a valid VAT registration number</a:t>
            </a:r>
            <a:endParaRPr lang="en-US" sz="2400" dirty="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/>
              <a:t>If the invoice is from a limited company [Ltd], the company must be registered with Companies House, and the company should be Active</a:t>
            </a:r>
            <a:endParaRPr lang="en-US" sz="2400" dirty="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/>
              <a:t>A budget code. This will be entered in the distribution Combination Field on the Simplified Loader</a:t>
            </a:r>
            <a:endParaRPr lang="en-US" sz="2400" dirty="0">
              <a:ea typeface="+mn-lt"/>
              <a:cs typeface="+mn-lt"/>
            </a:endParaRPr>
          </a:p>
        </p:txBody>
      </p:sp>
      <p:pic>
        <p:nvPicPr>
          <p:cNvPr id="7" name="Picture 19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A60637D1-787E-BF3B-7C9C-BC8A5FAF11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050" t="29864" r="14640" b="11782"/>
          <a:stretch/>
        </p:blipFill>
        <p:spPr>
          <a:xfrm>
            <a:off x="7082571" y="407202"/>
            <a:ext cx="4141285" cy="537169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62A90F9-6B00-2F2C-DF17-590630E86958}"/>
              </a:ext>
            </a:extLst>
          </p:cNvPr>
          <p:cNvSpPr/>
          <p:nvPr/>
        </p:nvSpPr>
        <p:spPr>
          <a:xfrm>
            <a:off x="9623233" y="4174474"/>
            <a:ext cx="1542361" cy="71609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4C39BD-D5A6-7DEC-FDB4-26D6C59023FE}"/>
              </a:ext>
            </a:extLst>
          </p:cNvPr>
          <p:cNvSpPr/>
          <p:nvPr/>
        </p:nvSpPr>
        <p:spPr>
          <a:xfrm>
            <a:off x="9265184" y="2503582"/>
            <a:ext cx="1817782" cy="55084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3E3DBE-D2E1-11DB-76A8-080447821EE3}"/>
              </a:ext>
            </a:extLst>
          </p:cNvPr>
          <p:cNvSpPr/>
          <p:nvPr/>
        </p:nvSpPr>
        <p:spPr>
          <a:xfrm>
            <a:off x="7500504" y="1525731"/>
            <a:ext cx="1229590" cy="320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72664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TITLE" val="fzipLEOp"/>
  <p:tag name="ARTICULATE_SLIDE_THUMBNAIL_REFRESH" val="1"/>
  <p:tag name="ARTICULATE_DESIGN_ID_DETAIL SLIDE" val="TP2E5EnV"/>
  <p:tag name="ARTICULATE_PROJECT_OPEN" val="0"/>
  <p:tag name="ARTICULATE_SLIDE_COUNT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ection Style 3">
  <a:themeElements>
    <a:clrScheme name="BIrmingham City Council">
      <a:dk1>
        <a:sysClr val="windowText" lastClr="000000"/>
      </a:dk1>
      <a:lt1>
        <a:sysClr val="window" lastClr="FFFFFF"/>
      </a:lt1>
      <a:dk2>
        <a:srgbClr val="85ADAE"/>
      </a:dk2>
      <a:lt2>
        <a:srgbClr val="E7E6E6"/>
      </a:lt2>
      <a:accent1>
        <a:srgbClr val="DA2128"/>
      </a:accent1>
      <a:accent2>
        <a:srgbClr val="F15A22"/>
      </a:accent2>
      <a:accent3>
        <a:srgbClr val="00A2A2"/>
      </a:accent3>
      <a:accent4>
        <a:srgbClr val="FCAF17"/>
      </a:accent4>
      <a:accent5>
        <a:srgbClr val="00B9F2"/>
      </a:accent5>
      <a:accent6>
        <a:srgbClr val="9F248F"/>
      </a:accent6>
      <a:hlink>
        <a:srgbClr val="0563C1"/>
      </a:hlink>
      <a:folHlink>
        <a:srgbClr val="954F72"/>
      </a:folHlink>
    </a:clrScheme>
    <a:fontScheme name="BC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3022E1F2-A8E5-4FF9-9CB4-E7B2BEDB24AC}" vid="{E0BB0F2C-E01C-484B-BAC5-1D26F01431A0}"/>
    </a:ext>
  </a:extLst>
</a:theme>
</file>

<file path=ppt/theme/theme2.xml><?xml version="1.0" encoding="utf-8"?>
<a:theme xmlns:a="http://schemas.openxmlformats.org/drawingml/2006/main" name="Detail Slide">
  <a:themeElements>
    <a:clrScheme name="BIrmingham City Council">
      <a:dk1>
        <a:sysClr val="windowText" lastClr="000000"/>
      </a:dk1>
      <a:lt1>
        <a:sysClr val="window" lastClr="FFFFFF"/>
      </a:lt1>
      <a:dk2>
        <a:srgbClr val="85ADAE"/>
      </a:dk2>
      <a:lt2>
        <a:srgbClr val="E7E6E6"/>
      </a:lt2>
      <a:accent1>
        <a:srgbClr val="DA2128"/>
      </a:accent1>
      <a:accent2>
        <a:srgbClr val="F15A22"/>
      </a:accent2>
      <a:accent3>
        <a:srgbClr val="00A2A2"/>
      </a:accent3>
      <a:accent4>
        <a:srgbClr val="FCAF17"/>
      </a:accent4>
      <a:accent5>
        <a:srgbClr val="00B9F2"/>
      </a:accent5>
      <a:accent6>
        <a:srgbClr val="9F248F"/>
      </a:accent6>
      <a:hlink>
        <a:srgbClr val="0563C1"/>
      </a:hlink>
      <a:folHlink>
        <a:srgbClr val="954F72"/>
      </a:folHlink>
    </a:clrScheme>
    <a:fontScheme name="BC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3022E1F2-A8E5-4FF9-9CB4-E7B2BEDB24AC}" vid="{68DC8B92-04CE-407F-AA28-1F0EF7571D59}"/>
    </a:ext>
  </a:extLst>
</a:theme>
</file>

<file path=ppt/theme/theme3.xml><?xml version="1.0" encoding="utf-8"?>
<a:theme xmlns:a="http://schemas.openxmlformats.org/drawingml/2006/main" name="Title">
  <a:themeElements>
    <a:clrScheme name="BIrmingham City Council">
      <a:dk1>
        <a:sysClr val="windowText" lastClr="000000"/>
      </a:dk1>
      <a:lt1>
        <a:sysClr val="window" lastClr="FFFFFF"/>
      </a:lt1>
      <a:dk2>
        <a:srgbClr val="85ADAE"/>
      </a:dk2>
      <a:lt2>
        <a:srgbClr val="E7E6E6"/>
      </a:lt2>
      <a:accent1>
        <a:srgbClr val="DA2128"/>
      </a:accent1>
      <a:accent2>
        <a:srgbClr val="F15A22"/>
      </a:accent2>
      <a:accent3>
        <a:srgbClr val="00A2A2"/>
      </a:accent3>
      <a:accent4>
        <a:srgbClr val="FCAF17"/>
      </a:accent4>
      <a:accent5>
        <a:srgbClr val="00B9F2"/>
      </a:accent5>
      <a:accent6>
        <a:srgbClr val="9F248F"/>
      </a:accent6>
      <a:hlink>
        <a:srgbClr val="0563C1"/>
      </a:hlink>
      <a:folHlink>
        <a:srgbClr val="954F72"/>
      </a:folHlink>
    </a:clrScheme>
    <a:fontScheme name="BC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3022E1F2-A8E5-4FF9-9CB4-E7B2BEDB24AC}" vid="{F0F92501-E76F-4D95-A204-6E91CA5F5A23}"/>
    </a:ext>
  </a:extLst>
</a:theme>
</file>

<file path=ppt/theme/theme4.xml><?xml version="1.0" encoding="utf-8"?>
<a:theme xmlns:a="http://schemas.openxmlformats.org/drawingml/2006/main" name="1_Section Style 3">
  <a:themeElements>
    <a:clrScheme name="BIrmingham City Council">
      <a:dk1>
        <a:sysClr val="windowText" lastClr="000000"/>
      </a:dk1>
      <a:lt1>
        <a:sysClr val="window" lastClr="FFFFFF"/>
      </a:lt1>
      <a:dk2>
        <a:srgbClr val="85ADAE"/>
      </a:dk2>
      <a:lt2>
        <a:srgbClr val="E7E6E6"/>
      </a:lt2>
      <a:accent1>
        <a:srgbClr val="DA2128"/>
      </a:accent1>
      <a:accent2>
        <a:srgbClr val="F15A22"/>
      </a:accent2>
      <a:accent3>
        <a:srgbClr val="00A2A2"/>
      </a:accent3>
      <a:accent4>
        <a:srgbClr val="FCAF17"/>
      </a:accent4>
      <a:accent5>
        <a:srgbClr val="00B9F2"/>
      </a:accent5>
      <a:accent6>
        <a:srgbClr val="9F248F"/>
      </a:accent6>
      <a:hlink>
        <a:srgbClr val="0563C1"/>
      </a:hlink>
      <a:folHlink>
        <a:srgbClr val="954F72"/>
      </a:folHlink>
    </a:clrScheme>
    <a:fontScheme name="BC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3022E1F2-A8E5-4FF9-9CB4-E7B2BEDB24AC}" vid="{E0BB0F2C-E01C-484B-BAC5-1D26F01431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AlfNayee xmlns="fb44db34-548f-4bfb-8e10-7d8c1686fac6">
      <UserInfo>
        <DisplayName/>
        <AccountId xsi:nil="true"/>
        <AccountType/>
      </UserInfo>
    </AlfNaye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CB25CC2EC34F4195363CAED23494BD" ma:contentTypeVersion="16" ma:contentTypeDescription="Create a new document." ma:contentTypeScope="" ma:versionID="ecfea2a6fec8d9932a08ba0d887a2c79">
  <xsd:schema xmlns:xsd="http://www.w3.org/2001/XMLSchema" xmlns:xs="http://www.w3.org/2001/XMLSchema" xmlns:p="http://schemas.microsoft.com/office/2006/metadata/properties" xmlns:ns1="http://schemas.microsoft.com/sharepoint/v3" xmlns:ns2="fb44db34-548f-4bfb-8e10-7d8c1686fac6" xmlns:ns3="c4733dc2-a1e6-41c0-becc-b791e58e0ef1" targetNamespace="http://schemas.microsoft.com/office/2006/metadata/properties" ma:root="true" ma:fieldsID="cfb642c4a60f568d86330349f7697c3e" ns1:_="" ns2:_="" ns3:_="">
    <xsd:import namespace="http://schemas.microsoft.com/sharepoint/v3"/>
    <xsd:import namespace="fb44db34-548f-4bfb-8e10-7d8c1686fac6"/>
    <xsd:import namespace="c4733dc2-a1e6-41c0-becc-b791e58e0e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AlfNaye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4db34-548f-4bfb-8e10-7d8c1686f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AlfNayee" ma:index="22" nillable="true" ma:displayName="Alf Nayee" ma:format="Dropdown" ma:list="UserInfo" ma:SharePointGroup="0" ma:internalName="AlfNaye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733dc2-a1e6-41c0-becc-b791e58e0e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DB0027-1CB2-441E-97CF-6C18352E8500}">
  <ds:schemaRefs>
    <ds:schemaRef ds:uri="c4733dc2-a1e6-41c0-becc-b791e58e0ef1"/>
    <ds:schemaRef ds:uri="fb44db34-548f-4bfb-8e10-7d8c1686fa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FB0AA8B-A0B3-4E94-9A78-700BD9CD0BDB}">
  <ds:schemaRefs>
    <ds:schemaRef ds:uri="c4733dc2-a1e6-41c0-becc-b791e58e0ef1"/>
    <ds:schemaRef ds:uri="fb44db34-548f-4bfb-8e10-7d8c1686fa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A831DD1-B2AB-4FB9-98F7-E8B695C915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Section Style 3</vt:lpstr>
      <vt:lpstr>Detail Slide</vt:lpstr>
      <vt:lpstr>Title</vt:lpstr>
      <vt:lpstr>1_Section Style 3</vt:lpstr>
      <vt:lpstr>PowerPoint Presentation</vt:lpstr>
      <vt:lpstr>Important – key points!</vt:lpstr>
      <vt:lpstr>PowerPoint Presentation</vt:lpstr>
      <vt:lpstr>A good invoice must include</vt:lpstr>
      <vt:lpstr>A good invoice must include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Ankita Narayan</dc:creator>
  <cp:revision>17</cp:revision>
  <dcterms:created xsi:type="dcterms:W3CDTF">2022-03-28T13:32:30Z</dcterms:created>
  <dcterms:modified xsi:type="dcterms:W3CDTF">2022-08-30T15:38:57Z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0x0101004FCB25CC2EC34F4195363CAED23494BD</vt:lpwstr>
  </property>
  <property fmtid="{D5CDD505-2E9C-101B-9397-08002B2CF9AE}" pid="3" name="MediaServiceImageTags">
    <vt:lpwstr/>
  </property>
  <property fmtid="{D5CDD505-2E9C-101B-9397-08002B2CF9AE}" pid="4" name="ArticulateGUID">
    <vt:lpwstr>837BC78B-B0AB-424C-A148-1C41ECA34F2D</vt:lpwstr>
  </property>
  <property fmtid="{D5CDD505-2E9C-101B-9397-08002B2CF9AE}" pid="5" name="ArticulatePath">
    <vt:lpwstr>BCC_QRG_OFXX_Submit_Invoices</vt:lpwstr>
  </property>
</Properties>
</file>