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 id="2147483685" r:id="rId6"/>
  </p:sldMasterIdLst>
  <p:sldIdLst>
    <p:sldId id="332" r:id="rId7"/>
    <p:sldId id="340" r:id="rId8"/>
    <p:sldId id="348" r:id="rId9"/>
    <p:sldId id="349" r:id="rId10"/>
    <p:sldId id="351" r:id="rId11"/>
    <p:sldId id="344" r:id="rId12"/>
    <p:sldId id="347" r:id="rId13"/>
    <p:sldId id="350" r:id="rId14"/>
    <p:sldId id="343" r:id="rId15"/>
    <p:sldId id="345" r:id="rId16"/>
    <p:sldId id="346" r:id="rId17"/>
    <p:sldId id="333" r:id="rId18"/>
    <p:sldId id="299" r:id="rId19"/>
    <p:sldId id="334" r:id="rId20"/>
    <p:sldId id="352" r:id="rId21"/>
    <p:sldId id="339" r:id="rId22"/>
    <p:sldId id="354" r:id="rId23"/>
    <p:sldId id="355" r:id="rId24"/>
    <p:sldId id="337" r:id="rId25"/>
    <p:sldId id="326" r:id="rId26"/>
    <p:sldId id="336" r:id="rId27"/>
    <p:sldId id="327" r:id="rId28"/>
    <p:sldId id="328" r:id="rId29"/>
    <p:sldId id="329" r:id="rId30"/>
    <p:sldId id="330" r:id="rId31"/>
    <p:sldId id="320" r:id="rId32"/>
    <p:sldId id="331" r:id="rId33"/>
    <p:sldId id="341" r:id="rId34"/>
    <p:sldId id="342" r:id="rId35"/>
    <p:sldId id="353" r:id="rId36"/>
    <p:sldId id="335" r:id="rId37"/>
    <p:sldId id="31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D50002B-B441-4B47-9CF0-6351421C8F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6170" y="1748413"/>
            <a:ext cx="6995441" cy="1470025"/>
          </a:xfrm>
        </p:spPr>
        <p:txBody>
          <a:bodyPr>
            <a:normAutofit/>
          </a:bodyPr>
          <a:lstStyle>
            <a:lvl1pPr algn="l">
              <a:defRPr sz="3600" b="1">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43711" y="3260576"/>
            <a:ext cx="6958927" cy="1752600"/>
          </a:xfrm>
        </p:spPr>
        <p:txBody>
          <a:bodyPr>
            <a:normAutofit/>
          </a:bodyPr>
          <a:lstStyle>
            <a:lvl1pPr marL="0" indent="0" algn="l">
              <a:buNone/>
              <a:defRPr sz="2000">
                <a:solidFill>
                  <a:schemeClr val="tx1">
                    <a:tint val="75000"/>
                  </a:schemeClr>
                </a:solidFill>
                <a:latin typeface="Arial Nova" pitchFamily="34" charset="0"/>
              </a:defRPr>
            </a:lvl1pPr>
            <a:lvl2pPr marL="519488" indent="0" algn="ctr">
              <a:buNone/>
              <a:defRPr>
                <a:solidFill>
                  <a:schemeClr val="tx1">
                    <a:tint val="75000"/>
                  </a:schemeClr>
                </a:solidFill>
              </a:defRPr>
            </a:lvl2pPr>
            <a:lvl3pPr marL="1038977" indent="0" algn="ctr">
              <a:buNone/>
              <a:defRPr>
                <a:solidFill>
                  <a:schemeClr val="tx1">
                    <a:tint val="75000"/>
                  </a:schemeClr>
                </a:solidFill>
              </a:defRPr>
            </a:lvl3pPr>
            <a:lvl4pPr marL="1558465" indent="0" algn="ctr">
              <a:buNone/>
              <a:defRPr>
                <a:solidFill>
                  <a:schemeClr val="tx1">
                    <a:tint val="75000"/>
                  </a:schemeClr>
                </a:solidFill>
              </a:defRPr>
            </a:lvl4pPr>
            <a:lvl5pPr marL="2077952" indent="0" algn="ctr">
              <a:buNone/>
              <a:defRPr>
                <a:solidFill>
                  <a:schemeClr val="tx1">
                    <a:tint val="75000"/>
                  </a:schemeClr>
                </a:solidFill>
              </a:defRPr>
            </a:lvl5pPr>
            <a:lvl6pPr marL="2597440" indent="0" algn="ctr">
              <a:buNone/>
              <a:defRPr>
                <a:solidFill>
                  <a:schemeClr val="tx1">
                    <a:tint val="75000"/>
                  </a:schemeClr>
                </a:solidFill>
              </a:defRPr>
            </a:lvl6pPr>
            <a:lvl7pPr marL="3116929" indent="0" algn="ctr">
              <a:buNone/>
              <a:defRPr>
                <a:solidFill>
                  <a:schemeClr val="tx1">
                    <a:tint val="75000"/>
                  </a:schemeClr>
                </a:solidFill>
              </a:defRPr>
            </a:lvl7pPr>
            <a:lvl8pPr marL="3636417" indent="0" algn="ctr">
              <a:buNone/>
              <a:defRPr>
                <a:solidFill>
                  <a:schemeClr val="tx1">
                    <a:tint val="75000"/>
                  </a:schemeClr>
                </a:solidFill>
              </a:defRPr>
            </a:lvl8pPr>
            <a:lvl9pPr marL="4155905"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34043489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F182D8E-0410-4A2B-9E58-0DBD5F84059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54E31C3B-4AD0-47BF-8453-D22279A40513}"/>
              </a:ext>
            </a:extLst>
          </p:cNvPr>
          <p:cNvSpPr>
            <a:spLocks noGrp="1"/>
          </p:cNvSpPr>
          <p:nvPr>
            <p:ph type="dt" sz="half" idx="10"/>
          </p:nvPr>
        </p:nvSpPr>
        <p:spPr/>
        <p:txBody>
          <a:bodyPr/>
          <a:lstStyle>
            <a:lvl1pPr>
              <a:defRPr/>
            </a:lvl1pPr>
          </a:lstStyle>
          <a:p>
            <a:pPr>
              <a:defRPr/>
            </a:pPr>
            <a:fld id="{AA6E48BC-BA2B-4928-902B-EBF6F6153572}" type="datetimeFigureOut">
              <a:rPr lang="en-GB"/>
              <a:pPr>
                <a:defRPr/>
              </a:pPr>
              <a:t>26/03/2021</a:t>
            </a:fld>
            <a:endParaRPr lang="en-GB"/>
          </a:p>
        </p:txBody>
      </p:sp>
      <p:sp>
        <p:nvSpPr>
          <p:cNvPr id="6" name="Footer Placeholder 4">
            <a:extLst>
              <a:ext uri="{FF2B5EF4-FFF2-40B4-BE49-F238E27FC236}">
                <a16:creationId xmlns:a16="http://schemas.microsoft.com/office/drawing/2014/main" id="{C9642744-6A3D-452A-AF66-8C6BA1438F1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9EDE93F-B0E5-4600-8E78-23E2DD646EA4}"/>
              </a:ext>
            </a:extLst>
          </p:cNvPr>
          <p:cNvSpPr>
            <a:spLocks noGrp="1"/>
          </p:cNvSpPr>
          <p:nvPr>
            <p:ph type="sldNum" sz="quarter" idx="12"/>
          </p:nvPr>
        </p:nvSpPr>
        <p:spPr/>
        <p:txBody>
          <a:bodyPr/>
          <a:lstStyle>
            <a:lvl1pPr>
              <a:defRPr/>
            </a:lvl1pPr>
          </a:lstStyle>
          <a:p>
            <a:pPr>
              <a:defRPr/>
            </a:pPr>
            <a:fld id="{7EC7A9B4-48AB-437E-AEAD-9CEEB3555976}" type="slidenum">
              <a:rPr lang="en-GB"/>
              <a:pPr>
                <a:defRPr/>
              </a:pPr>
              <a:t>‹#›</a:t>
            </a:fld>
            <a:endParaRPr lang="en-GB"/>
          </a:p>
        </p:txBody>
      </p:sp>
    </p:spTree>
    <p:extLst>
      <p:ext uri="{BB962C8B-B14F-4D97-AF65-F5344CB8AC3E}">
        <p14:creationId xmlns:p14="http://schemas.microsoft.com/office/powerpoint/2010/main" val="31271467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5259CB39-FD67-4D9D-82EF-CF72D10381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10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4">
            <a:extLst>
              <a:ext uri="{FF2B5EF4-FFF2-40B4-BE49-F238E27FC236}">
                <a16:creationId xmlns:a16="http://schemas.microsoft.com/office/drawing/2014/main" id="{94B4E81D-0099-4196-81CC-D07F615EEAB8}"/>
              </a:ext>
            </a:extLst>
          </p:cNvPr>
          <p:cNvSpPr>
            <a:spLocks noGrp="1"/>
          </p:cNvSpPr>
          <p:nvPr>
            <p:ph type="dt" sz="half" idx="10"/>
          </p:nvPr>
        </p:nvSpPr>
        <p:spPr/>
        <p:txBody>
          <a:bodyPr/>
          <a:lstStyle>
            <a:lvl1pPr>
              <a:defRPr/>
            </a:lvl1pPr>
          </a:lstStyle>
          <a:p>
            <a:pPr>
              <a:defRPr/>
            </a:pPr>
            <a:fld id="{18D1DB51-EB6B-4711-B72C-23DD8087071F}" type="datetimeFigureOut">
              <a:rPr lang="en-GB"/>
              <a:pPr>
                <a:defRPr/>
              </a:pPr>
              <a:t>26/03/2021</a:t>
            </a:fld>
            <a:endParaRPr lang="en-GB"/>
          </a:p>
        </p:txBody>
      </p:sp>
      <p:sp>
        <p:nvSpPr>
          <p:cNvPr id="7" name="Footer Placeholder 5">
            <a:extLst>
              <a:ext uri="{FF2B5EF4-FFF2-40B4-BE49-F238E27FC236}">
                <a16:creationId xmlns:a16="http://schemas.microsoft.com/office/drawing/2014/main" id="{698405DC-87BE-40EE-9B74-7F5F471B1060}"/>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00A9AA36-F26F-49D2-8676-E7058C6884B0}"/>
              </a:ext>
            </a:extLst>
          </p:cNvPr>
          <p:cNvSpPr>
            <a:spLocks noGrp="1"/>
          </p:cNvSpPr>
          <p:nvPr>
            <p:ph type="sldNum" sz="quarter" idx="12"/>
          </p:nvPr>
        </p:nvSpPr>
        <p:spPr/>
        <p:txBody>
          <a:bodyPr/>
          <a:lstStyle>
            <a:lvl1pPr>
              <a:defRPr/>
            </a:lvl1pPr>
          </a:lstStyle>
          <a:p>
            <a:pPr>
              <a:defRPr/>
            </a:pPr>
            <a:r>
              <a:rPr lang="en-GB" altLang="en-US"/>
              <a:t>PAGE </a:t>
            </a:r>
            <a:fld id="{970B1BB6-8D37-47E6-A460-8C5971093D0D}" type="slidenum">
              <a:rPr lang="en-GB" altLang="en-US" smtClean="0"/>
              <a:pPr>
                <a:defRPr/>
              </a:pPr>
              <a:t>‹#›</a:t>
            </a:fld>
            <a:endParaRPr lang="en-GB" altLang="en-US"/>
          </a:p>
        </p:txBody>
      </p:sp>
    </p:spTree>
    <p:extLst>
      <p:ext uri="{BB962C8B-B14F-4D97-AF65-F5344CB8AC3E}">
        <p14:creationId xmlns:p14="http://schemas.microsoft.com/office/powerpoint/2010/main" val="184311351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77B25D22-203B-4F89-B89C-2FBE34E30F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10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Date Placeholder 6">
            <a:extLst>
              <a:ext uri="{FF2B5EF4-FFF2-40B4-BE49-F238E27FC236}">
                <a16:creationId xmlns:a16="http://schemas.microsoft.com/office/drawing/2014/main" id="{847D76EE-99C0-48F8-8518-2746151DC98E}"/>
              </a:ext>
            </a:extLst>
          </p:cNvPr>
          <p:cNvSpPr>
            <a:spLocks noGrp="1"/>
          </p:cNvSpPr>
          <p:nvPr>
            <p:ph type="dt" sz="half" idx="10"/>
          </p:nvPr>
        </p:nvSpPr>
        <p:spPr/>
        <p:txBody>
          <a:bodyPr/>
          <a:lstStyle>
            <a:lvl1pPr>
              <a:defRPr/>
            </a:lvl1pPr>
          </a:lstStyle>
          <a:p>
            <a:pPr>
              <a:defRPr/>
            </a:pPr>
            <a:fld id="{455B9F83-6D34-4AEA-823F-2F7A106C5F89}" type="datetimeFigureOut">
              <a:rPr lang="en-GB"/>
              <a:pPr>
                <a:defRPr/>
              </a:pPr>
              <a:t>26/03/2021</a:t>
            </a:fld>
            <a:endParaRPr lang="en-GB"/>
          </a:p>
        </p:txBody>
      </p:sp>
      <p:sp>
        <p:nvSpPr>
          <p:cNvPr id="9" name="Footer Placeholder 7">
            <a:extLst>
              <a:ext uri="{FF2B5EF4-FFF2-40B4-BE49-F238E27FC236}">
                <a16:creationId xmlns:a16="http://schemas.microsoft.com/office/drawing/2014/main" id="{B9AEC355-C344-4A98-A540-9F79DBCD3265}"/>
              </a:ext>
            </a:extLst>
          </p:cNvPr>
          <p:cNvSpPr>
            <a:spLocks noGrp="1"/>
          </p:cNvSpPr>
          <p:nvPr>
            <p:ph type="ftr" sz="quarter" idx="11"/>
          </p:nvPr>
        </p:nvSpPr>
        <p:spPr/>
        <p:txBody>
          <a:bodyPr/>
          <a:lstStyle>
            <a:lvl1pPr>
              <a:defRPr/>
            </a:lvl1pPr>
          </a:lstStyle>
          <a:p>
            <a:pPr>
              <a:defRPr/>
            </a:pPr>
            <a:endParaRPr lang="en-GB"/>
          </a:p>
        </p:txBody>
      </p:sp>
      <p:sp>
        <p:nvSpPr>
          <p:cNvPr id="10" name="Slide Number Placeholder 8">
            <a:extLst>
              <a:ext uri="{FF2B5EF4-FFF2-40B4-BE49-F238E27FC236}">
                <a16:creationId xmlns:a16="http://schemas.microsoft.com/office/drawing/2014/main" id="{F5685824-9AF0-4227-8095-814DC7B1E60B}"/>
              </a:ext>
            </a:extLst>
          </p:cNvPr>
          <p:cNvSpPr>
            <a:spLocks noGrp="1"/>
          </p:cNvSpPr>
          <p:nvPr>
            <p:ph type="sldNum" sz="quarter" idx="12"/>
          </p:nvPr>
        </p:nvSpPr>
        <p:spPr/>
        <p:txBody>
          <a:bodyPr/>
          <a:lstStyle>
            <a:lvl1pPr>
              <a:defRPr/>
            </a:lvl1pPr>
          </a:lstStyle>
          <a:p>
            <a:pPr>
              <a:defRPr/>
            </a:pPr>
            <a:r>
              <a:rPr lang="en-GB" altLang="en-US"/>
              <a:t>PAGE </a:t>
            </a:r>
            <a:fld id="{90B0320C-FB3A-4FC3-9BDB-0F1454378A8C}" type="slidenum">
              <a:rPr lang="en-GB" altLang="en-US" smtClean="0"/>
              <a:pPr>
                <a:defRPr/>
              </a:pPr>
              <a:t>‹#›</a:t>
            </a:fld>
            <a:endParaRPr lang="en-GB" altLang="en-US"/>
          </a:p>
        </p:txBody>
      </p:sp>
    </p:spTree>
    <p:extLst>
      <p:ext uri="{BB962C8B-B14F-4D97-AF65-F5344CB8AC3E}">
        <p14:creationId xmlns:p14="http://schemas.microsoft.com/office/powerpoint/2010/main" val="309269576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1CB2C9C3-D9DB-43B5-A24F-E6166D07205D}"/>
              </a:ext>
            </a:extLst>
          </p:cNvPr>
          <p:cNvSpPr>
            <a:spLocks noGrp="1"/>
          </p:cNvSpPr>
          <p:nvPr>
            <p:ph type="dt" sz="half" idx="10"/>
          </p:nvPr>
        </p:nvSpPr>
        <p:spPr/>
        <p:txBody>
          <a:bodyPr/>
          <a:lstStyle>
            <a:lvl1pPr>
              <a:defRPr/>
            </a:lvl1pPr>
          </a:lstStyle>
          <a:p>
            <a:pPr>
              <a:defRPr/>
            </a:pPr>
            <a:fld id="{9697141E-32F3-4D58-97BB-77B756B1B937}" type="datetimeFigureOut">
              <a:rPr lang="en-GB"/>
              <a:pPr>
                <a:defRPr/>
              </a:pPr>
              <a:t>26/03/2021</a:t>
            </a:fld>
            <a:endParaRPr lang="en-GB"/>
          </a:p>
        </p:txBody>
      </p:sp>
      <p:sp>
        <p:nvSpPr>
          <p:cNvPr id="4" name="Footer Placeholder 4">
            <a:extLst>
              <a:ext uri="{FF2B5EF4-FFF2-40B4-BE49-F238E27FC236}">
                <a16:creationId xmlns:a16="http://schemas.microsoft.com/office/drawing/2014/main" id="{4A630317-3192-4345-95C3-F327ADA13103}"/>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B6A54A9-0BBB-4287-BE8D-363E3A5B7BB3}"/>
              </a:ext>
            </a:extLst>
          </p:cNvPr>
          <p:cNvSpPr>
            <a:spLocks noGrp="1"/>
          </p:cNvSpPr>
          <p:nvPr>
            <p:ph type="sldNum" sz="quarter" idx="12"/>
          </p:nvPr>
        </p:nvSpPr>
        <p:spPr/>
        <p:txBody>
          <a:bodyPr/>
          <a:lstStyle>
            <a:lvl1pPr>
              <a:defRPr/>
            </a:lvl1pPr>
          </a:lstStyle>
          <a:p>
            <a:pPr>
              <a:defRPr/>
            </a:pPr>
            <a:r>
              <a:rPr lang="en-GB" altLang="en-US"/>
              <a:t>PAGE </a:t>
            </a:r>
            <a:fld id="{1FDEB9B8-E9CB-4BE2-9859-BAF831B016E2}" type="slidenum">
              <a:rPr lang="en-GB" altLang="en-US" smtClean="0"/>
              <a:pPr>
                <a:defRPr/>
              </a:pPr>
              <a:t>‹#›</a:t>
            </a:fld>
            <a:endParaRPr lang="en-GB" altLang="en-US"/>
          </a:p>
        </p:txBody>
      </p:sp>
    </p:spTree>
    <p:extLst>
      <p:ext uri="{BB962C8B-B14F-4D97-AF65-F5344CB8AC3E}">
        <p14:creationId xmlns:p14="http://schemas.microsoft.com/office/powerpoint/2010/main" val="86027274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B260AF6-CF3E-463B-BBDB-66C9397914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10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3A0FA200-CEEF-4604-9F98-6E5C377675F1}"/>
              </a:ext>
            </a:extLst>
          </p:cNvPr>
          <p:cNvSpPr>
            <a:spLocks noGrp="1"/>
          </p:cNvSpPr>
          <p:nvPr>
            <p:ph type="dt" sz="half" idx="10"/>
          </p:nvPr>
        </p:nvSpPr>
        <p:spPr/>
        <p:txBody>
          <a:bodyPr/>
          <a:lstStyle>
            <a:lvl1pPr>
              <a:defRPr/>
            </a:lvl1pPr>
          </a:lstStyle>
          <a:p>
            <a:pPr>
              <a:defRPr/>
            </a:pPr>
            <a:fld id="{9A0BBEE6-7D60-4B30-A21C-0130B6697251}" type="datetimeFigureOut">
              <a:rPr lang="en-GB"/>
              <a:pPr>
                <a:defRPr/>
              </a:pPr>
              <a:t>26/03/2021</a:t>
            </a:fld>
            <a:endParaRPr lang="en-GB"/>
          </a:p>
        </p:txBody>
      </p:sp>
      <p:sp>
        <p:nvSpPr>
          <p:cNvPr id="4" name="Footer Placeholder 2">
            <a:extLst>
              <a:ext uri="{FF2B5EF4-FFF2-40B4-BE49-F238E27FC236}">
                <a16:creationId xmlns:a16="http://schemas.microsoft.com/office/drawing/2014/main" id="{01D30C31-A891-4F55-B9E0-F73C6ACCD81F}"/>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3">
            <a:extLst>
              <a:ext uri="{FF2B5EF4-FFF2-40B4-BE49-F238E27FC236}">
                <a16:creationId xmlns:a16="http://schemas.microsoft.com/office/drawing/2014/main" id="{E1CB2A28-028C-42CA-ADAA-E5B6F2887927}"/>
              </a:ext>
            </a:extLst>
          </p:cNvPr>
          <p:cNvSpPr>
            <a:spLocks noGrp="1"/>
          </p:cNvSpPr>
          <p:nvPr>
            <p:ph type="sldNum" sz="quarter" idx="12"/>
          </p:nvPr>
        </p:nvSpPr>
        <p:spPr/>
        <p:txBody>
          <a:bodyPr/>
          <a:lstStyle>
            <a:lvl1pPr>
              <a:defRPr/>
            </a:lvl1pPr>
          </a:lstStyle>
          <a:p>
            <a:pPr>
              <a:defRPr/>
            </a:pPr>
            <a:r>
              <a:rPr lang="en-GB" altLang="en-US"/>
              <a:t>PAGE </a:t>
            </a:r>
            <a:fld id="{78A28BEB-ABD1-4280-B93A-CD5F239CA9E9}" type="slidenum">
              <a:rPr lang="en-GB" altLang="en-US" smtClean="0"/>
              <a:pPr>
                <a:defRPr/>
              </a:pPr>
              <a:t>‹#›</a:t>
            </a:fld>
            <a:endParaRPr lang="en-GB" altLang="en-US"/>
          </a:p>
        </p:txBody>
      </p:sp>
    </p:spTree>
    <p:extLst>
      <p:ext uri="{BB962C8B-B14F-4D97-AF65-F5344CB8AC3E}">
        <p14:creationId xmlns:p14="http://schemas.microsoft.com/office/powerpoint/2010/main" val="165224818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47EBAD99-5B1B-4DB6-BF58-BB680C1D41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10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82A640DD-2D5E-4DC8-9ABC-39D26A3D3817}"/>
              </a:ext>
            </a:extLst>
          </p:cNvPr>
          <p:cNvSpPr>
            <a:spLocks noGrp="1"/>
          </p:cNvSpPr>
          <p:nvPr>
            <p:ph type="dt" sz="half" idx="10"/>
          </p:nvPr>
        </p:nvSpPr>
        <p:spPr/>
        <p:txBody>
          <a:bodyPr/>
          <a:lstStyle>
            <a:lvl1pPr>
              <a:defRPr/>
            </a:lvl1pPr>
          </a:lstStyle>
          <a:p>
            <a:pPr>
              <a:defRPr/>
            </a:pPr>
            <a:fld id="{5721314C-6143-4572-AACE-C63E74E31A3B}" type="datetimeFigureOut">
              <a:rPr lang="en-GB"/>
              <a:pPr>
                <a:defRPr/>
              </a:pPr>
              <a:t>26/03/2021</a:t>
            </a:fld>
            <a:endParaRPr lang="en-GB"/>
          </a:p>
        </p:txBody>
      </p:sp>
      <p:sp>
        <p:nvSpPr>
          <p:cNvPr id="7" name="Footer Placeholder 5">
            <a:extLst>
              <a:ext uri="{FF2B5EF4-FFF2-40B4-BE49-F238E27FC236}">
                <a16:creationId xmlns:a16="http://schemas.microsoft.com/office/drawing/2014/main" id="{AD7A431F-0546-4578-B169-A1277D19B208}"/>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6">
            <a:extLst>
              <a:ext uri="{FF2B5EF4-FFF2-40B4-BE49-F238E27FC236}">
                <a16:creationId xmlns:a16="http://schemas.microsoft.com/office/drawing/2014/main" id="{3B193A92-EB09-40BD-8284-28D481FC8483}"/>
              </a:ext>
            </a:extLst>
          </p:cNvPr>
          <p:cNvSpPr>
            <a:spLocks noGrp="1"/>
          </p:cNvSpPr>
          <p:nvPr>
            <p:ph type="sldNum" sz="quarter" idx="12"/>
          </p:nvPr>
        </p:nvSpPr>
        <p:spPr/>
        <p:txBody>
          <a:bodyPr/>
          <a:lstStyle>
            <a:lvl1pPr>
              <a:defRPr/>
            </a:lvl1pPr>
          </a:lstStyle>
          <a:p>
            <a:pPr>
              <a:defRPr/>
            </a:pPr>
            <a:r>
              <a:rPr lang="en-GB" altLang="en-US"/>
              <a:t>PAGE </a:t>
            </a:r>
            <a:fld id="{48644031-7CEC-4CB6-940C-250144A3270F}" type="slidenum">
              <a:rPr lang="en-GB" altLang="en-US" smtClean="0"/>
              <a:pPr>
                <a:defRPr/>
              </a:pPr>
              <a:t>‹#›</a:t>
            </a:fld>
            <a:endParaRPr lang="en-GB" altLang="en-US"/>
          </a:p>
        </p:txBody>
      </p:sp>
    </p:spTree>
    <p:extLst>
      <p:ext uri="{BB962C8B-B14F-4D97-AF65-F5344CB8AC3E}">
        <p14:creationId xmlns:p14="http://schemas.microsoft.com/office/powerpoint/2010/main" val="419607388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3FCE92D-C000-42B9-BC5F-3EDA6A08411E}"/>
              </a:ext>
            </a:extLst>
          </p:cNvPr>
          <p:cNvSpPr>
            <a:spLocks noGrp="1"/>
          </p:cNvSpPr>
          <p:nvPr>
            <p:ph type="dt" sz="half" idx="10"/>
          </p:nvPr>
        </p:nvSpPr>
        <p:spPr/>
        <p:txBody>
          <a:bodyPr/>
          <a:lstStyle>
            <a:lvl1pPr>
              <a:defRPr/>
            </a:lvl1pPr>
          </a:lstStyle>
          <a:p>
            <a:pPr>
              <a:defRPr/>
            </a:pPr>
            <a:fld id="{BB64A0EC-B336-4605-A591-B14FE8796BD6}" type="datetimeFigureOut">
              <a:rPr lang="en-GB"/>
              <a:pPr>
                <a:defRPr/>
              </a:pPr>
              <a:t>26/03/2021</a:t>
            </a:fld>
            <a:endParaRPr lang="en-GB"/>
          </a:p>
        </p:txBody>
      </p:sp>
      <p:sp>
        <p:nvSpPr>
          <p:cNvPr id="6" name="Footer Placeholder 4">
            <a:extLst>
              <a:ext uri="{FF2B5EF4-FFF2-40B4-BE49-F238E27FC236}">
                <a16:creationId xmlns:a16="http://schemas.microsoft.com/office/drawing/2014/main" id="{6A03FD81-B66C-40FD-8598-AA3661676423}"/>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6AF986B-5866-47C7-8D77-D94F51FEF6D8}"/>
              </a:ext>
            </a:extLst>
          </p:cNvPr>
          <p:cNvSpPr>
            <a:spLocks noGrp="1"/>
          </p:cNvSpPr>
          <p:nvPr>
            <p:ph type="sldNum" sz="quarter" idx="12"/>
          </p:nvPr>
        </p:nvSpPr>
        <p:spPr/>
        <p:txBody>
          <a:bodyPr/>
          <a:lstStyle>
            <a:lvl1pPr>
              <a:defRPr/>
            </a:lvl1pPr>
          </a:lstStyle>
          <a:p>
            <a:pPr>
              <a:defRPr/>
            </a:pPr>
            <a:r>
              <a:rPr lang="en-GB" altLang="en-US"/>
              <a:t>PAGE </a:t>
            </a:r>
            <a:fld id="{54E28A1B-F7E2-4BAE-A5C3-EFD03744949C}" type="slidenum">
              <a:rPr lang="en-GB" altLang="en-US" smtClean="0"/>
              <a:pPr>
                <a:defRPr/>
              </a:pPr>
              <a:t>‹#›</a:t>
            </a:fld>
            <a:endParaRPr lang="en-GB" altLang="en-US"/>
          </a:p>
        </p:txBody>
      </p:sp>
    </p:spTree>
    <p:extLst>
      <p:ext uri="{BB962C8B-B14F-4D97-AF65-F5344CB8AC3E}">
        <p14:creationId xmlns:p14="http://schemas.microsoft.com/office/powerpoint/2010/main" val="240550224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342135-369E-4402-897F-1F6CF676787D}"/>
              </a:ext>
            </a:extLst>
          </p:cNvPr>
          <p:cNvSpPr>
            <a:spLocks noGrp="1"/>
          </p:cNvSpPr>
          <p:nvPr>
            <p:ph type="dt" sz="half" idx="10"/>
          </p:nvPr>
        </p:nvSpPr>
        <p:spPr/>
        <p:txBody>
          <a:bodyPr/>
          <a:lstStyle>
            <a:lvl1pPr>
              <a:defRPr/>
            </a:lvl1pPr>
          </a:lstStyle>
          <a:p>
            <a:pPr>
              <a:defRPr/>
            </a:pPr>
            <a:fld id="{FF1324F0-EA3A-408D-9CF5-B76347D4E936}" type="datetimeFigureOut">
              <a:rPr lang="en-GB"/>
              <a:pPr>
                <a:defRPr/>
              </a:pPr>
              <a:t>26/03/2021</a:t>
            </a:fld>
            <a:endParaRPr lang="en-GB"/>
          </a:p>
        </p:txBody>
      </p:sp>
      <p:sp>
        <p:nvSpPr>
          <p:cNvPr id="5" name="Footer Placeholder 4">
            <a:extLst>
              <a:ext uri="{FF2B5EF4-FFF2-40B4-BE49-F238E27FC236}">
                <a16:creationId xmlns:a16="http://schemas.microsoft.com/office/drawing/2014/main" id="{ED85BF8D-D334-4FA4-A989-245AB5666EB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E2260C9-096B-4A11-AA74-A3D815C087B9}"/>
              </a:ext>
            </a:extLst>
          </p:cNvPr>
          <p:cNvSpPr>
            <a:spLocks noGrp="1"/>
          </p:cNvSpPr>
          <p:nvPr>
            <p:ph type="sldNum" sz="quarter" idx="12"/>
          </p:nvPr>
        </p:nvSpPr>
        <p:spPr/>
        <p:txBody>
          <a:bodyPr/>
          <a:lstStyle>
            <a:lvl1pPr>
              <a:defRPr/>
            </a:lvl1pPr>
          </a:lstStyle>
          <a:p>
            <a:pPr>
              <a:defRPr/>
            </a:pPr>
            <a:r>
              <a:rPr lang="en-GB" altLang="en-US"/>
              <a:t>PAGE </a:t>
            </a:r>
            <a:fld id="{6797BEAD-8CA6-4AD0-861A-79E3020A542A}" type="slidenum">
              <a:rPr lang="en-GB" altLang="en-US" smtClean="0"/>
              <a:pPr>
                <a:defRPr/>
              </a:pPr>
              <a:t>‹#›</a:t>
            </a:fld>
            <a:endParaRPr lang="en-GB" altLang="en-US"/>
          </a:p>
        </p:txBody>
      </p:sp>
    </p:spTree>
    <p:extLst>
      <p:ext uri="{BB962C8B-B14F-4D97-AF65-F5344CB8AC3E}">
        <p14:creationId xmlns:p14="http://schemas.microsoft.com/office/powerpoint/2010/main" val="203283597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14B371-DC19-4E15-9986-CFCF4E933EDB}"/>
              </a:ext>
            </a:extLst>
          </p:cNvPr>
          <p:cNvSpPr>
            <a:spLocks noGrp="1"/>
          </p:cNvSpPr>
          <p:nvPr>
            <p:ph type="dt" sz="half" idx="10"/>
          </p:nvPr>
        </p:nvSpPr>
        <p:spPr/>
        <p:txBody>
          <a:bodyPr/>
          <a:lstStyle>
            <a:lvl1pPr>
              <a:defRPr/>
            </a:lvl1pPr>
          </a:lstStyle>
          <a:p>
            <a:pPr>
              <a:defRPr/>
            </a:pPr>
            <a:fld id="{83771A0D-38CC-4A6C-B675-29BAD3E4D775}" type="datetimeFigureOut">
              <a:rPr lang="en-GB"/>
              <a:pPr>
                <a:defRPr/>
              </a:pPr>
              <a:t>26/03/2021</a:t>
            </a:fld>
            <a:endParaRPr lang="en-GB"/>
          </a:p>
        </p:txBody>
      </p:sp>
      <p:sp>
        <p:nvSpPr>
          <p:cNvPr id="5" name="Footer Placeholder 4">
            <a:extLst>
              <a:ext uri="{FF2B5EF4-FFF2-40B4-BE49-F238E27FC236}">
                <a16:creationId xmlns:a16="http://schemas.microsoft.com/office/drawing/2014/main" id="{D827D9AB-6A0B-4301-8F06-2CCAA8816E2B}"/>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C27051B-1225-4471-8596-4B8825C66ED0}"/>
              </a:ext>
            </a:extLst>
          </p:cNvPr>
          <p:cNvSpPr>
            <a:spLocks noGrp="1"/>
          </p:cNvSpPr>
          <p:nvPr>
            <p:ph type="sldNum" sz="quarter" idx="12"/>
          </p:nvPr>
        </p:nvSpPr>
        <p:spPr/>
        <p:txBody>
          <a:bodyPr/>
          <a:lstStyle>
            <a:lvl1pPr>
              <a:defRPr/>
            </a:lvl1pPr>
          </a:lstStyle>
          <a:p>
            <a:pPr>
              <a:defRPr/>
            </a:pPr>
            <a:r>
              <a:rPr lang="en-GB" altLang="en-US"/>
              <a:t>PAGE </a:t>
            </a:r>
            <a:fld id="{417D35B8-E935-4BE0-B010-096B0A98909F}" type="slidenum">
              <a:rPr lang="en-GB" altLang="en-US" smtClean="0"/>
              <a:pPr>
                <a:defRPr/>
              </a:pPr>
              <a:t>‹#›</a:t>
            </a:fld>
            <a:endParaRPr lang="en-GB" altLang="en-US"/>
          </a:p>
        </p:txBody>
      </p:sp>
    </p:spTree>
    <p:extLst>
      <p:ext uri="{BB962C8B-B14F-4D97-AF65-F5344CB8AC3E}">
        <p14:creationId xmlns:p14="http://schemas.microsoft.com/office/powerpoint/2010/main" val="277187654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7298896-7ABC-4BCB-9AA0-64F185818613}"/>
              </a:ext>
            </a:extLst>
          </p:cNvPr>
          <p:cNvSpPr txBox="1">
            <a:spLocks/>
          </p:cNvSpPr>
          <p:nvPr userDrawn="1"/>
        </p:nvSpPr>
        <p:spPr>
          <a:xfrm>
            <a:off x="455084" y="6413500"/>
            <a:ext cx="2844800" cy="364067"/>
          </a:xfrm>
          <a:prstGeom prst="rect">
            <a:avLst/>
          </a:prstGeom>
        </p:spPr>
        <p:txBody>
          <a:bodyPr lIns="103900" tIns="51951" rIns="103900" bIns="51951" anchor="ctr"/>
          <a:lstStyle>
            <a:lvl1pPr>
              <a:defRPr sz="1500">
                <a:solidFill>
                  <a:schemeClr val="tx1"/>
                </a:solidFill>
                <a:latin typeface="Arial Nova" panose="020B0504020202020204" pitchFamily="34" charset="0"/>
                <a:cs typeface="Arial" panose="020B0604020202020204" pitchFamily="34" charset="0"/>
              </a:defRPr>
            </a:lvl1pPr>
            <a:lvl2pPr marL="742950" indent="-285750">
              <a:defRPr sz="1500">
                <a:solidFill>
                  <a:schemeClr val="tx1"/>
                </a:solidFill>
                <a:latin typeface="Arial Nova" panose="020B0504020202020204" pitchFamily="34" charset="0"/>
                <a:cs typeface="Arial" panose="020B0604020202020204" pitchFamily="34" charset="0"/>
              </a:defRPr>
            </a:lvl2pPr>
            <a:lvl3pPr marL="1143000" indent="-228600">
              <a:defRPr sz="1500">
                <a:solidFill>
                  <a:schemeClr val="tx1"/>
                </a:solidFill>
                <a:latin typeface="Arial Nova" panose="020B0504020202020204" pitchFamily="34" charset="0"/>
                <a:cs typeface="Arial" panose="020B0604020202020204" pitchFamily="34" charset="0"/>
              </a:defRPr>
            </a:lvl3pPr>
            <a:lvl4pPr marL="1600200" indent="-228600">
              <a:defRPr sz="1500">
                <a:solidFill>
                  <a:schemeClr val="tx1"/>
                </a:solidFill>
                <a:latin typeface="Arial Nova" panose="020B0504020202020204" pitchFamily="34" charset="0"/>
                <a:cs typeface="Arial" panose="020B0604020202020204" pitchFamily="34" charset="0"/>
              </a:defRPr>
            </a:lvl4pPr>
            <a:lvl5pPr marL="2057400" indent="-228600">
              <a:defRPr sz="1500">
                <a:solidFill>
                  <a:schemeClr val="tx1"/>
                </a:solidFill>
                <a:latin typeface="Arial Nova" panose="020B05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9pPr>
          </a:lstStyle>
          <a:p>
            <a:pPr defTabSz="1219170">
              <a:defRPr/>
            </a:pPr>
            <a:r>
              <a:rPr lang="en-GB" altLang="en-US" sz="1333" b="1">
                <a:solidFill>
                  <a:schemeClr val="bg1"/>
                </a:solidFill>
              </a:rPr>
              <a:t>PAGE </a:t>
            </a:r>
            <a:fld id="{758B3EFB-915D-4235-9973-33D20FE42335}" type="slidenum">
              <a:rPr lang="en-GB" altLang="en-US" sz="1333" b="1" smtClean="0">
                <a:solidFill>
                  <a:schemeClr val="bg1"/>
                </a:solidFill>
              </a:rPr>
              <a:pPr defTabSz="1219170">
                <a:defRPr/>
              </a:pPr>
              <a:t>‹#›</a:t>
            </a:fld>
            <a:endParaRPr lang="en-GB" altLang="en-US" sz="1333" b="1">
              <a:solidFill>
                <a:schemeClr val="bg1"/>
              </a:solidFill>
            </a:endParaRPr>
          </a:p>
        </p:txBody>
      </p:sp>
      <p:sp>
        <p:nvSpPr>
          <p:cNvPr id="9" name="Title 1"/>
          <p:cNvSpPr>
            <a:spLocks noGrp="1"/>
          </p:cNvSpPr>
          <p:nvPr>
            <p:ph type="title"/>
          </p:nvPr>
        </p:nvSpPr>
        <p:spPr>
          <a:xfrm>
            <a:off x="609600" y="274637"/>
            <a:ext cx="10972800" cy="994123"/>
          </a:xfrm>
        </p:spPr>
        <p:txBody>
          <a:bodyPr>
            <a:normAutofit/>
          </a:bodyPr>
          <a:lstStyle>
            <a:lvl1pPr>
              <a:defRPr sz="3200"/>
            </a:lvl1pPr>
          </a:lstStyle>
          <a:p>
            <a:r>
              <a:rPr lang="en-US"/>
              <a:t>Click to edit Master title style</a:t>
            </a:r>
            <a:endParaRPr lang="en-GB" dirty="0"/>
          </a:p>
        </p:txBody>
      </p:sp>
      <p:sp>
        <p:nvSpPr>
          <p:cNvPr id="10" name="Content Placeholder 2"/>
          <p:cNvSpPr>
            <a:spLocks noGrp="1"/>
          </p:cNvSpPr>
          <p:nvPr>
            <p:ph idx="1"/>
          </p:nvPr>
        </p:nvSpPr>
        <p:spPr>
          <a:xfrm>
            <a:off x="609600" y="1412776"/>
            <a:ext cx="10972800" cy="4525387"/>
          </a:xfrm>
        </p:spPr>
        <p:txBody>
          <a:bodyPr/>
          <a:lstStyle>
            <a:lvl1pPr>
              <a:defRPr sz="2667"/>
            </a:lvl1pPr>
            <a:lvl2pPr>
              <a:defRPr sz="2267"/>
            </a:lvl2pPr>
            <a:lvl3pPr>
              <a:defRPr sz="2000"/>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a:extLst>
              <a:ext uri="{FF2B5EF4-FFF2-40B4-BE49-F238E27FC236}">
                <a16:creationId xmlns:a16="http://schemas.microsoft.com/office/drawing/2014/main" id="{83311ED0-BEA3-4B96-A64D-DA047A5617EB}"/>
              </a:ext>
            </a:extLst>
          </p:cNvPr>
          <p:cNvSpPr>
            <a:spLocks noGrp="1"/>
          </p:cNvSpPr>
          <p:nvPr>
            <p:ph type="sldNum" sz="quarter" idx="10"/>
          </p:nvPr>
        </p:nvSpPr>
        <p:spPr>
          <a:xfrm>
            <a:off x="503767" y="6447367"/>
            <a:ext cx="2844800" cy="366184"/>
          </a:xfrm>
        </p:spPr>
        <p:txBody>
          <a:bodyPr/>
          <a:lstStyle>
            <a:lvl1pPr>
              <a:defRPr/>
            </a:lvl1pPr>
          </a:lstStyle>
          <a:p>
            <a:pPr>
              <a:defRPr/>
            </a:pPr>
            <a:r>
              <a:rPr lang="en-GB" altLang="en-US"/>
              <a:t>PAGE </a:t>
            </a:r>
            <a:fld id="{EAE32E1B-7B4D-4888-A4EA-C3AA0082BBAF}" type="slidenum">
              <a:rPr lang="en-GB" altLang="en-US" smtClean="0"/>
              <a:pPr>
                <a:defRPr/>
              </a:pPr>
              <a:t>‹#›</a:t>
            </a:fld>
            <a:endParaRPr lang="en-GB" altLang="en-US"/>
          </a:p>
        </p:txBody>
      </p:sp>
    </p:spTree>
    <p:extLst>
      <p:ext uri="{BB962C8B-B14F-4D97-AF65-F5344CB8AC3E}">
        <p14:creationId xmlns:p14="http://schemas.microsoft.com/office/powerpoint/2010/main" val="424200453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E02F619-B3C3-4C3C-8C63-2C7D776FC2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45081" y="3705053"/>
            <a:ext cx="10363200" cy="1362075"/>
          </a:xfrm>
        </p:spPr>
        <p:txBody>
          <a:bodyPr anchor="t">
            <a:normAutofit/>
          </a:bodyPr>
          <a:lstStyle>
            <a:lvl1pPr algn="l">
              <a:defRPr sz="36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645081" y="2204865"/>
            <a:ext cx="10363200" cy="1500187"/>
          </a:xfrm>
        </p:spPr>
        <p:txBody>
          <a:bodyPr anchor="b">
            <a:normAutofit/>
          </a:bodyPr>
          <a:lstStyle>
            <a:lvl1pPr marL="0" indent="0">
              <a:buNone/>
              <a:defRPr sz="2667">
                <a:solidFill>
                  <a:schemeClr val="bg1"/>
                </a:solidFill>
              </a:defRPr>
            </a:lvl1pPr>
            <a:lvl2pPr marL="519488" indent="0">
              <a:buNone/>
              <a:defRPr sz="2000">
                <a:solidFill>
                  <a:schemeClr val="tx1">
                    <a:tint val="75000"/>
                  </a:schemeClr>
                </a:solidFill>
              </a:defRPr>
            </a:lvl2pPr>
            <a:lvl3pPr marL="1038977" indent="0">
              <a:buNone/>
              <a:defRPr sz="1867">
                <a:solidFill>
                  <a:schemeClr val="tx1">
                    <a:tint val="75000"/>
                  </a:schemeClr>
                </a:solidFill>
              </a:defRPr>
            </a:lvl3pPr>
            <a:lvl4pPr marL="1558465" indent="0">
              <a:buNone/>
              <a:defRPr sz="1600">
                <a:solidFill>
                  <a:schemeClr val="tx1">
                    <a:tint val="75000"/>
                  </a:schemeClr>
                </a:solidFill>
              </a:defRPr>
            </a:lvl4pPr>
            <a:lvl5pPr marL="2077952" indent="0">
              <a:buNone/>
              <a:defRPr sz="1600">
                <a:solidFill>
                  <a:schemeClr val="tx1">
                    <a:tint val="75000"/>
                  </a:schemeClr>
                </a:solidFill>
              </a:defRPr>
            </a:lvl5pPr>
            <a:lvl6pPr marL="2597440" indent="0">
              <a:buNone/>
              <a:defRPr sz="1600">
                <a:solidFill>
                  <a:schemeClr val="tx1">
                    <a:tint val="75000"/>
                  </a:schemeClr>
                </a:solidFill>
              </a:defRPr>
            </a:lvl6pPr>
            <a:lvl7pPr marL="3116929" indent="0">
              <a:buNone/>
              <a:defRPr sz="1600">
                <a:solidFill>
                  <a:schemeClr val="tx1">
                    <a:tint val="75000"/>
                  </a:schemeClr>
                </a:solidFill>
              </a:defRPr>
            </a:lvl7pPr>
            <a:lvl8pPr marL="3636417" indent="0">
              <a:buNone/>
              <a:defRPr sz="1600">
                <a:solidFill>
                  <a:schemeClr val="tx1">
                    <a:tint val="75000"/>
                  </a:schemeClr>
                </a:solidFill>
              </a:defRPr>
            </a:lvl8pPr>
            <a:lvl9pPr marL="4155905"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48417800"/>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8803AB7-FB36-4211-9251-1A6AF54F6E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10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01236" y="1412776"/>
            <a:ext cx="5310909" cy="4525963"/>
          </a:xfrm>
        </p:spPr>
        <p:txBody>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9855" y="1412776"/>
            <a:ext cx="5310909" cy="4525963"/>
          </a:xfrm>
        </p:spPr>
        <p:txBody>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609600" y="274637"/>
            <a:ext cx="10972800" cy="994123"/>
          </a:xfrm>
        </p:spPr>
        <p:txBody>
          <a:body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1EEA16A0-9DAC-4402-B4F9-59963AAA6442}"/>
              </a:ext>
            </a:extLst>
          </p:cNvPr>
          <p:cNvSpPr>
            <a:spLocks noGrp="1"/>
          </p:cNvSpPr>
          <p:nvPr>
            <p:ph type="sldNum" sz="quarter" idx="10"/>
          </p:nvPr>
        </p:nvSpPr>
        <p:spPr>
          <a:xfrm>
            <a:off x="503767" y="6447367"/>
            <a:ext cx="2844800" cy="366184"/>
          </a:xfrm>
        </p:spPr>
        <p:txBody>
          <a:bodyPr/>
          <a:lstStyle>
            <a:lvl1pPr>
              <a:defRPr/>
            </a:lvl1pPr>
          </a:lstStyle>
          <a:p>
            <a:pPr>
              <a:defRPr/>
            </a:pPr>
            <a:r>
              <a:rPr lang="en-GB" altLang="en-US"/>
              <a:t>PAGE </a:t>
            </a:r>
            <a:fld id="{14504C3E-DB10-4384-A416-985923C886F5}" type="slidenum">
              <a:rPr lang="en-GB" altLang="en-US" smtClean="0"/>
              <a:pPr>
                <a:defRPr/>
              </a:pPr>
              <a:t>‹#›</a:t>
            </a:fld>
            <a:endParaRPr lang="en-GB" altLang="en-US"/>
          </a:p>
        </p:txBody>
      </p:sp>
    </p:spTree>
    <p:extLst>
      <p:ext uri="{BB962C8B-B14F-4D97-AF65-F5344CB8AC3E}">
        <p14:creationId xmlns:p14="http://schemas.microsoft.com/office/powerpoint/2010/main" val="116811400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FEC95194-3A27-4D69-8C69-3F74E46E83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10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9600" y="1356988"/>
            <a:ext cx="5386917" cy="639763"/>
          </a:xfrm>
        </p:spPr>
        <p:txBody>
          <a:bodyPr anchor="ct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4" name="Content Placeholder 3"/>
          <p:cNvSpPr>
            <a:spLocks noGrp="1"/>
          </p:cNvSpPr>
          <p:nvPr>
            <p:ph sz="half" idx="2"/>
          </p:nvPr>
        </p:nvSpPr>
        <p:spPr>
          <a:xfrm>
            <a:off x="609600" y="1996751"/>
            <a:ext cx="5386917" cy="3951288"/>
          </a:xfrm>
        </p:spPr>
        <p:txBody>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9" y="1356988"/>
            <a:ext cx="5389033" cy="639763"/>
          </a:xfrm>
        </p:spPr>
        <p:txBody>
          <a:bodyPr anchor="ct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6" name="Content Placeholder 5"/>
          <p:cNvSpPr>
            <a:spLocks noGrp="1"/>
          </p:cNvSpPr>
          <p:nvPr>
            <p:ph sz="quarter" idx="4"/>
          </p:nvPr>
        </p:nvSpPr>
        <p:spPr>
          <a:xfrm>
            <a:off x="6193369" y="1996751"/>
            <a:ext cx="5389033" cy="3951288"/>
          </a:xfrm>
        </p:spPr>
        <p:txBody>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609600" y="274637"/>
            <a:ext cx="10972800" cy="994123"/>
          </a:xfrm>
        </p:spPr>
        <p:txBody>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FBF79745-DB69-4B58-A3CB-872B329908B4}"/>
              </a:ext>
            </a:extLst>
          </p:cNvPr>
          <p:cNvSpPr>
            <a:spLocks noGrp="1"/>
          </p:cNvSpPr>
          <p:nvPr>
            <p:ph type="sldNum" sz="quarter" idx="10"/>
          </p:nvPr>
        </p:nvSpPr>
        <p:spPr>
          <a:xfrm>
            <a:off x="503767" y="6447367"/>
            <a:ext cx="2844800" cy="366184"/>
          </a:xfrm>
        </p:spPr>
        <p:txBody>
          <a:bodyPr/>
          <a:lstStyle>
            <a:lvl1pPr>
              <a:defRPr/>
            </a:lvl1pPr>
          </a:lstStyle>
          <a:p>
            <a:pPr>
              <a:defRPr/>
            </a:pPr>
            <a:r>
              <a:rPr lang="en-GB" altLang="en-US"/>
              <a:t>PAGE </a:t>
            </a:r>
            <a:fld id="{4A86FBDE-9296-43A9-A1B2-0FF91D2BBC0A}" type="slidenum">
              <a:rPr lang="en-GB" altLang="en-US" smtClean="0"/>
              <a:pPr>
                <a:defRPr/>
              </a:pPr>
              <a:t>‹#›</a:t>
            </a:fld>
            <a:endParaRPr lang="en-GB" altLang="en-US"/>
          </a:p>
        </p:txBody>
      </p:sp>
    </p:spTree>
    <p:extLst>
      <p:ext uri="{BB962C8B-B14F-4D97-AF65-F5344CB8AC3E}">
        <p14:creationId xmlns:p14="http://schemas.microsoft.com/office/powerpoint/2010/main" val="284248693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5525651"/>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3824BAD9-CB47-4F90-82C3-CF3BA714EB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64C572CE-CA4D-4C1D-A5F6-FFD0AF2B466A}"/>
              </a:ext>
            </a:extLst>
          </p:cNvPr>
          <p:cNvSpPr>
            <a:spLocks noGrp="1"/>
          </p:cNvSpPr>
          <p:nvPr>
            <p:ph type="sldNum" sz="quarter" idx="10"/>
          </p:nvPr>
        </p:nvSpPr>
        <p:spPr>
          <a:xfrm>
            <a:off x="503767" y="6447367"/>
            <a:ext cx="2844800" cy="366184"/>
          </a:xfrm>
        </p:spPr>
        <p:txBody>
          <a:bodyPr/>
          <a:lstStyle>
            <a:lvl1pPr>
              <a:defRPr/>
            </a:lvl1pPr>
          </a:lstStyle>
          <a:p>
            <a:pPr>
              <a:defRPr/>
            </a:pPr>
            <a:r>
              <a:rPr lang="en-GB" altLang="en-US"/>
              <a:t>PAGE </a:t>
            </a:r>
            <a:fld id="{1AC39F1F-C799-419C-9B34-FD79D97FEC32}" type="slidenum">
              <a:rPr lang="en-GB" altLang="en-US" smtClean="0"/>
              <a:pPr>
                <a:defRPr/>
              </a:pPr>
              <a:t>‹#›</a:t>
            </a:fld>
            <a:endParaRPr lang="en-GB" altLang="en-US"/>
          </a:p>
        </p:txBody>
      </p:sp>
    </p:spTree>
    <p:extLst>
      <p:ext uri="{BB962C8B-B14F-4D97-AF65-F5344CB8AC3E}">
        <p14:creationId xmlns:p14="http://schemas.microsoft.com/office/powerpoint/2010/main" val="2171690990"/>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6E4B587-B002-47C6-B538-FDB9439A10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6162" y="1748409"/>
            <a:ext cx="6995441" cy="1470025"/>
          </a:xfrm>
        </p:spPr>
        <p:txBody>
          <a:bodyPr>
            <a:normAutofit/>
          </a:bodyPr>
          <a:lstStyle>
            <a:lvl1pPr algn="l">
              <a:defRPr sz="3600" b="1">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43703" y="3260576"/>
            <a:ext cx="6958927" cy="1752600"/>
          </a:xfrm>
        </p:spPr>
        <p:txBody>
          <a:bodyPr>
            <a:normAutofit/>
          </a:bodyPr>
          <a:lstStyle>
            <a:lvl1pPr marL="0" indent="0" algn="l">
              <a:buNone/>
              <a:defRPr sz="2000">
                <a:solidFill>
                  <a:schemeClr val="tx1">
                    <a:tint val="75000"/>
                  </a:schemeClr>
                </a:solidFill>
                <a:latin typeface="Arial Nova" pitchFamily="34" charset="0"/>
              </a:defRPr>
            </a:lvl1pPr>
            <a:lvl2pPr marL="519488" indent="0" algn="ctr">
              <a:buNone/>
              <a:defRPr>
                <a:solidFill>
                  <a:schemeClr val="tx1">
                    <a:tint val="75000"/>
                  </a:schemeClr>
                </a:solidFill>
              </a:defRPr>
            </a:lvl2pPr>
            <a:lvl3pPr marL="1038977" indent="0" algn="ctr">
              <a:buNone/>
              <a:defRPr>
                <a:solidFill>
                  <a:schemeClr val="tx1">
                    <a:tint val="75000"/>
                  </a:schemeClr>
                </a:solidFill>
              </a:defRPr>
            </a:lvl3pPr>
            <a:lvl4pPr marL="1558465" indent="0" algn="ctr">
              <a:buNone/>
              <a:defRPr>
                <a:solidFill>
                  <a:schemeClr val="tx1">
                    <a:tint val="75000"/>
                  </a:schemeClr>
                </a:solidFill>
              </a:defRPr>
            </a:lvl4pPr>
            <a:lvl5pPr marL="2077952" indent="0" algn="ctr">
              <a:buNone/>
              <a:defRPr>
                <a:solidFill>
                  <a:schemeClr val="tx1">
                    <a:tint val="75000"/>
                  </a:schemeClr>
                </a:solidFill>
              </a:defRPr>
            </a:lvl5pPr>
            <a:lvl6pPr marL="2597440" indent="0" algn="ctr">
              <a:buNone/>
              <a:defRPr>
                <a:solidFill>
                  <a:schemeClr val="tx1">
                    <a:tint val="75000"/>
                  </a:schemeClr>
                </a:solidFill>
              </a:defRPr>
            </a:lvl6pPr>
            <a:lvl7pPr marL="3116929" indent="0" algn="ctr">
              <a:buNone/>
              <a:defRPr>
                <a:solidFill>
                  <a:schemeClr val="tx1">
                    <a:tint val="75000"/>
                  </a:schemeClr>
                </a:solidFill>
              </a:defRPr>
            </a:lvl7pPr>
            <a:lvl8pPr marL="3636417" indent="0" algn="ctr">
              <a:buNone/>
              <a:defRPr>
                <a:solidFill>
                  <a:schemeClr val="tx1">
                    <a:tint val="75000"/>
                  </a:schemeClr>
                </a:solidFill>
              </a:defRPr>
            </a:lvl8pPr>
            <a:lvl9pPr marL="4155905"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499144394"/>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460C163-6C4E-4302-B88B-2F5D68E0D4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994123"/>
          </a:xfrm>
        </p:spPr>
        <p:txBody>
          <a:bodyPr>
            <a:normAutofit/>
          </a:bodyPr>
          <a:lstStyle>
            <a:lvl1pPr>
              <a:defRPr sz="3200"/>
            </a:lvl1pPr>
          </a:lstStyle>
          <a:p>
            <a:r>
              <a:rPr lang="en-US"/>
              <a:t>Click to edit Master title style</a:t>
            </a:r>
            <a:endParaRPr lang="en-GB" dirty="0"/>
          </a:p>
        </p:txBody>
      </p:sp>
      <p:sp>
        <p:nvSpPr>
          <p:cNvPr id="3" name="Content Placeholder 2"/>
          <p:cNvSpPr>
            <a:spLocks noGrp="1"/>
          </p:cNvSpPr>
          <p:nvPr>
            <p:ph idx="1"/>
          </p:nvPr>
        </p:nvSpPr>
        <p:spPr>
          <a:xfrm>
            <a:off x="609600" y="1412776"/>
            <a:ext cx="10972800" cy="4525387"/>
          </a:xfrm>
        </p:spPr>
        <p:txBody>
          <a:bodyPr>
            <a:normAutofit/>
          </a:bodyPr>
          <a:lstStyle>
            <a:lvl1pPr>
              <a:defRPr sz="2667"/>
            </a:lvl1pPr>
            <a:lvl2pPr>
              <a:defRPr sz="2267"/>
            </a:lvl2pPr>
            <a:lvl3pPr>
              <a:defRPr sz="2000"/>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a:extLst>
              <a:ext uri="{FF2B5EF4-FFF2-40B4-BE49-F238E27FC236}">
                <a16:creationId xmlns:a16="http://schemas.microsoft.com/office/drawing/2014/main" id="{D107C7FF-6A5A-4E5B-8B5B-EEB4BDCEDF86}"/>
              </a:ext>
            </a:extLst>
          </p:cNvPr>
          <p:cNvSpPr>
            <a:spLocks noGrp="1"/>
          </p:cNvSpPr>
          <p:nvPr>
            <p:ph type="sldNum" sz="quarter" idx="10"/>
          </p:nvPr>
        </p:nvSpPr>
        <p:spPr>
          <a:xfrm>
            <a:off x="503767" y="6447367"/>
            <a:ext cx="2844800" cy="366184"/>
          </a:xfrm>
        </p:spPr>
        <p:txBody>
          <a:bodyPr/>
          <a:lstStyle>
            <a:lvl1pPr>
              <a:defRPr/>
            </a:lvl1pPr>
          </a:lstStyle>
          <a:p>
            <a:r>
              <a:rPr lang="en-GB" altLang="en-US"/>
              <a:t>PAGE </a:t>
            </a:r>
            <a:fld id="{C5063A85-D158-4D32-988E-6F4E30E059B2}" type="slidenum">
              <a:rPr lang="en-GB" altLang="en-US"/>
              <a:pPr/>
              <a:t>‹#›</a:t>
            </a:fld>
            <a:endParaRPr lang="en-GB" altLang="en-US"/>
          </a:p>
        </p:txBody>
      </p:sp>
    </p:spTree>
    <p:extLst>
      <p:ext uri="{BB962C8B-B14F-4D97-AF65-F5344CB8AC3E}">
        <p14:creationId xmlns:p14="http://schemas.microsoft.com/office/powerpoint/2010/main" val="2995366908"/>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F4463FE-A23E-4510-A3B1-DAD92BD3BBA4}"/>
              </a:ext>
            </a:extLst>
          </p:cNvPr>
          <p:cNvSpPr txBox="1">
            <a:spLocks/>
          </p:cNvSpPr>
          <p:nvPr userDrawn="1"/>
        </p:nvSpPr>
        <p:spPr>
          <a:xfrm>
            <a:off x="455084" y="6413500"/>
            <a:ext cx="2844800" cy="364067"/>
          </a:xfrm>
          <a:prstGeom prst="rect">
            <a:avLst/>
          </a:prstGeom>
        </p:spPr>
        <p:txBody>
          <a:bodyPr lIns="103900" tIns="51951" rIns="103900" bIns="51951" anchor="ctr"/>
          <a:lstStyle>
            <a:lvl1pPr>
              <a:defRPr sz="1500">
                <a:solidFill>
                  <a:schemeClr val="tx1"/>
                </a:solidFill>
                <a:latin typeface="Arial Nova" panose="020B0504020202020204" pitchFamily="34" charset="0"/>
                <a:cs typeface="Arial" panose="020B0604020202020204" pitchFamily="34" charset="0"/>
              </a:defRPr>
            </a:lvl1pPr>
            <a:lvl2pPr marL="742950" indent="-285750">
              <a:defRPr sz="1500">
                <a:solidFill>
                  <a:schemeClr val="tx1"/>
                </a:solidFill>
                <a:latin typeface="Arial Nova" panose="020B0504020202020204" pitchFamily="34" charset="0"/>
                <a:cs typeface="Arial" panose="020B0604020202020204" pitchFamily="34" charset="0"/>
              </a:defRPr>
            </a:lvl2pPr>
            <a:lvl3pPr marL="1143000" indent="-228600">
              <a:defRPr sz="1500">
                <a:solidFill>
                  <a:schemeClr val="tx1"/>
                </a:solidFill>
                <a:latin typeface="Arial Nova" panose="020B0504020202020204" pitchFamily="34" charset="0"/>
                <a:cs typeface="Arial" panose="020B0604020202020204" pitchFamily="34" charset="0"/>
              </a:defRPr>
            </a:lvl3pPr>
            <a:lvl4pPr marL="1600200" indent="-228600">
              <a:defRPr sz="1500">
                <a:solidFill>
                  <a:schemeClr val="tx1"/>
                </a:solidFill>
                <a:latin typeface="Arial Nova" panose="020B0504020202020204" pitchFamily="34" charset="0"/>
                <a:cs typeface="Arial" panose="020B0604020202020204" pitchFamily="34" charset="0"/>
              </a:defRPr>
            </a:lvl4pPr>
            <a:lvl5pPr marL="2057400" indent="-228600">
              <a:defRPr sz="1500">
                <a:solidFill>
                  <a:schemeClr val="tx1"/>
                </a:solidFill>
                <a:latin typeface="Arial Nova" panose="020B0504020202020204" pitchFamily="34" charset="0"/>
                <a:cs typeface="Arial" panose="020B0604020202020204" pitchFamily="34" charset="0"/>
              </a:defRPr>
            </a:lvl5pPr>
            <a:lvl6pPr marL="2514600" indent="-228600"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6pPr>
            <a:lvl7pPr marL="2971800" indent="-228600"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7pPr>
            <a:lvl8pPr marL="3429000" indent="-228600"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8pPr>
            <a:lvl9pPr marL="3886200" indent="-228600" eaLnBrk="0" fontAlgn="base" hangingPunct="0">
              <a:spcBef>
                <a:spcPct val="0"/>
              </a:spcBef>
              <a:spcAft>
                <a:spcPct val="0"/>
              </a:spcAft>
              <a:defRPr sz="1500">
                <a:solidFill>
                  <a:schemeClr val="tx1"/>
                </a:solidFill>
                <a:latin typeface="Arial Nova" panose="020B0504020202020204" pitchFamily="34" charset="0"/>
                <a:cs typeface="Arial" panose="020B0604020202020204" pitchFamily="34" charset="0"/>
              </a:defRPr>
            </a:lvl9pPr>
          </a:lstStyle>
          <a:p>
            <a:pPr defTabSz="1219170"/>
            <a:r>
              <a:rPr lang="en-GB" altLang="en-US" sz="1333" b="1">
                <a:solidFill>
                  <a:schemeClr val="bg1"/>
                </a:solidFill>
              </a:rPr>
              <a:t>PAGE </a:t>
            </a:r>
            <a:fld id="{39BEFE36-84DB-4ACB-A1A9-97F6DF369B31}" type="slidenum">
              <a:rPr lang="en-GB" altLang="en-US" sz="1333" b="1">
                <a:solidFill>
                  <a:schemeClr val="bg1"/>
                </a:solidFill>
              </a:rPr>
              <a:pPr defTabSz="1219170"/>
              <a:t>‹#›</a:t>
            </a:fld>
            <a:endParaRPr lang="en-GB" altLang="en-US" sz="1333" b="1">
              <a:solidFill>
                <a:schemeClr val="bg1"/>
              </a:solidFill>
            </a:endParaRPr>
          </a:p>
        </p:txBody>
      </p:sp>
      <p:sp>
        <p:nvSpPr>
          <p:cNvPr id="9" name="Title 1"/>
          <p:cNvSpPr>
            <a:spLocks noGrp="1"/>
          </p:cNvSpPr>
          <p:nvPr>
            <p:ph type="title"/>
          </p:nvPr>
        </p:nvSpPr>
        <p:spPr>
          <a:xfrm>
            <a:off x="609600" y="274637"/>
            <a:ext cx="10972800" cy="994123"/>
          </a:xfrm>
        </p:spPr>
        <p:txBody>
          <a:bodyPr>
            <a:normAutofit/>
          </a:bodyPr>
          <a:lstStyle>
            <a:lvl1pPr>
              <a:defRPr sz="3200"/>
            </a:lvl1pPr>
          </a:lstStyle>
          <a:p>
            <a:r>
              <a:rPr lang="en-US"/>
              <a:t>Click to edit Master title style</a:t>
            </a:r>
            <a:endParaRPr lang="en-GB" dirty="0"/>
          </a:p>
        </p:txBody>
      </p:sp>
      <p:sp>
        <p:nvSpPr>
          <p:cNvPr id="10" name="Content Placeholder 2"/>
          <p:cNvSpPr>
            <a:spLocks noGrp="1"/>
          </p:cNvSpPr>
          <p:nvPr>
            <p:ph idx="1"/>
          </p:nvPr>
        </p:nvSpPr>
        <p:spPr>
          <a:xfrm>
            <a:off x="609600" y="1412776"/>
            <a:ext cx="10972800" cy="4525387"/>
          </a:xfrm>
        </p:spPr>
        <p:txBody>
          <a:bodyPr>
            <a:normAutofit/>
          </a:bodyPr>
          <a:lstStyle>
            <a:lvl1pPr>
              <a:defRPr sz="2667"/>
            </a:lvl1pPr>
            <a:lvl2pPr>
              <a:defRPr sz="2267"/>
            </a:lvl2pPr>
            <a:lvl3pPr>
              <a:defRPr sz="2000"/>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a:extLst>
              <a:ext uri="{FF2B5EF4-FFF2-40B4-BE49-F238E27FC236}">
                <a16:creationId xmlns:a16="http://schemas.microsoft.com/office/drawing/2014/main" id="{AA32D9A9-9116-49A9-9D1E-0F97329168E7}"/>
              </a:ext>
            </a:extLst>
          </p:cNvPr>
          <p:cNvSpPr>
            <a:spLocks noGrp="1"/>
          </p:cNvSpPr>
          <p:nvPr>
            <p:ph type="sldNum" sz="quarter" idx="10"/>
          </p:nvPr>
        </p:nvSpPr>
        <p:spPr>
          <a:xfrm>
            <a:off x="503767" y="6447367"/>
            <a:ext cx="2844800" cy="366184"/>
          </a:xfrm>
        </p:spPr>
        <p:txBody>
          <a:bodyPr/>
          <a:lstStyle>
            <a:lvl1pPr>
              <a:defRPr/>
            </a:lvl1pPr>
          </a:lstStyle>
          <a:p>
            <a:r>
              <a:rPr lang="en-GB" altLang="en-US"/>
              <a:t>PAGE </a:t>
            </a:r>
            <a:fld id="{A421EA72-2FAE-48F2-BE82-872B14ACA231}" type="slidenum">
              <a:rPr lang="en-GB" altLang="en-US"/>
              <a:pPr/>
              <a:t>‹#›</a:t>
            </a:fld>
            <a:endParaRPr lang="en-GB" altLang="en-US"/>
          </a:p>
        </p:txBody>
      </p:sp>
    </p:spTree>
    <p:extLst>
      <p:ext uri="{BB962C8B-B14F-4D97-AF65-F5344CB8AC3E}">
        <p14:creationId xmlns:p14="http://schemas.microsoft.com/office/powerpoint/2010/main" val="822143420"/>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F238317-C3C9-42BB-998B-0A76B432A5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45081" y="3705053"/>
            <a:ext cx="10363200" cy="1362075"/>
          </a:xfrm>
        </p:spPr>
        <p:txBody>
          <a:bodyPr anchor="t">
            <a:normAutofit/>
          </a:bodyPr>
          <a:lstStyle>
            <a:lvl1pPr algn="l">
              <a:defRPr sz="36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645081" y="2204865"/>
            <a:ext cx="10363200" cy="1500187"/>
          </a:xfrm>
        </p:spPr>
        <p:txBody>
          <a:bodyPr anchor="b">
            <a:normAutofit/>
          </a:bodyPr>
          <a:lstStyle>
            <a:lvl1pPr marL="0" indent="0">
              <a:buNone/>
              <a:defRPr sz="2667">
                <a:solidFill>
                  <a:schemeClr val="bg1"/>
                </a:solidFill>
              </a:defRPr>
            </a:lvl1pPr>
            <a:lvl2pPr marL="519488" indent="0">
              <a:buNone/>
              <a:defRPr sz="2000">
                <a:solidFill>
                  <a:schemeClr val="tx1">
                    <a:tint val="75000"/>
                  </a:schemeClr>
                </a:solidFill>
              </a:defRPr>
            </a:lvl2pPr>
            <a:lvl3pPr marL="1038977" indent="0">
              <a:buNone/>
              <a:defRPr sz="1867">
                <a:solidFill>
                  <a:schemeClr val="tx1">
                    <a:tint val="75000"/>
                  </a:schemeClr>
                </a:solidFill>
              </a:defRPr>
            </a:lvl3pPr>
            <a:lvl4pPr marL="1558465" indent="0">
              <a:buNone/>
              <a:defRPr sz="1600">
                <a:solidFill>
                  <a:schemeClr val="tx1">
                    <a:tint val="75000"/>
                  </a:schemeClr>
                </a:solidFill>
              </a:defRPr>
            </a:lvl4pPr>
            <a:lvl5pPr marL="2077952" indent="0">
              <a:buNone/>
              <a:defRPr sz="1600">
                <a:solidFill>
                  <a:schemeClr val="tx1">
                    <a:tint val="75000"/>
                  </a:schemeClr>
                </a:solidFill>
              </a:defRPr>
            </a:lvl5pPr>
            <a:lvl6pPr marL="2597440" indent="0">
              <a:buNone/>
              <a:defRPr sz="1600">
                <a:solidFill>
                  <a:schemeClr val="tx1">
                    <a:tint val="75000"/>
                  </a:schemeClr>
                </a:solidFill>
              </a:defRPr>
            </a:lvl6pPr>
            <a:lvl7pPr marL="3116929" indent="0">
              <a:buNone/>
              <a:defRPr sz="1600">
                <a:solidFill>
                  <a:schemeClr val="tx1">
                    <a:tint val="75000"/>
                  </a:schemeClr>
                </a:solidFill>
              </a:defRPr>
            </a:lvl7pPr>
            <a:lvl8pPr marL="3636417" indent="0">
              <a:buNone/>
              <a:defRPr sz="1600">
                <a:solidFill>
                  <a:schemeClr val="tx1">
                    <a:tint val="75000"/>
                  </a:schemeClr>
                </a:solidFill>
              </a:defRPr>
            </a:lvl8pPr>
            <a:lvl9pPr marL="4155905"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72957063"/>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A10D0B3-507E-45B5-9542-6D46860947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45081" y="3705053"/>
            <a:ext cx="10363200" cy="1362075"/>
          </a:xfrm>
        </p:spPr>
        <p:txBody>
          <a:bodyPr anchor="t">
            <a:normAutofit/>
          </a:bodyPr>
          <a:lstStyle>
            <a:lvl1pPr algn="l">
              <a:defRPr sz="3600" b="1" cap="all">
                <a:solidFill>
                  <a:schemeClr val="accent1"/>
                </a:solidFill>
              </a:defRPr>
            </a:lvl1pPr>
          </a:lstStyle>
          <a:p>
            <a:r>
              <a:rPr lang="en-US"/>
              <a:t>Click to edit Master title style</a:t>
            </a:r>
            <a:endParaRPr lang="en-GB" dirty="0"/>
          </a:p>
        </p:txBody>
      </p:sp>
      <p:sp>
        <p:nvSpPr>
          <p:cNvPr id="3" name="Text Placeholder 2"/>
          <p:cNvSpPr>
            <a:spLocks noGrp="1"/>
          </p:cNvSpPr>
          <p:nvPr>
            <p:ph type="body" idx="1"/>
          </p:nvPr>
        </p:nvSpPr>
        <p:spPr>
          <a:xfrm>
            <a:off x="645081" y="2204865"/>
            <a:ext cx="10363200" cy="1500187"/>
          </a:xfrm>
        </p:spPr>
        <p:txBody>
          <a:bodyPr anchor="b">
            <a:normAutofit/>
          </a:bodyPr>
          <a:lstStyle>
            <a:lvl1pPr marL="0" indent="0">
              <a:buNone/>
              <a:defRPr sz="2667">
                <a:solidFill>
                  <a:schemeClr val="accent1"/>
                </a:solidFill>
              </a:defRPr>
            </a:lvl1pPr>
            <a:lvl2pPr marL="519488" indent="0">
              <a:buNone/>
              <a:defRPr sz="2000">
                <a:solidFill>
                  <a:schemeClr val="tx1">
                    <a:tint val="75000"/>
                  </a:schemeClr>
                </a:solidFill>
              </a:defRPr>
            </a:lvl2pPr>
            <a:lvl3pPr marL="1038977" indent="0">
              <a:buNone/>
              <a:defRPr sz="1867">
                <a:solidFill>
                  <a:schemeClr val="tx1">
                    <a:tint val="75000"/>
                  </a:schemeClr>
                </a:solidFill>
              </a:defRPr>
            </a:lvl3pPr>
            <a:lvl4pPr marL="1558465" indent="0">
              <a:buNone/>
              <a:defRPr sz="1600">
                <a:solidFill>
                  <a:schemeClr val="tx1">
                    <a:tint val="75000"/>
                  </a:schemeClr>
                </a:solidFill>
              </a:defRPr>
            </a:lvl4pPr>
            <a:lvl5pPr marL="2077952" indent="0">
              <a:buNone/>
              <a:defRPr sz="1600">
                <a:solidFill>
                  <a:schemeClr val="tx1">
                    <a:tint val="75000"/>
                  </a:schemeClr>
                </a:solidFill>
              </a:defRPr>
            </a:lvl5pPr>
            <a:lvl6pPr marL="2597440" indent="0">
              <a:buNone/>
              <a:defRPr sz="1600">
                <a:solidFill>
                  <a:schemeClr val="tx1">
                    <a:tint val="75000"/>
                  </a:schemeClr>
                </a:solidFill>
              </a:defRPr>
            </a:lvl6pPr>
            <a:lvl7pPr marL="3116929" indent="0">
              <a:buNone/>
              <a:defRPr sz="1600">
                <a:solidFill>
                  <a:schemeClr val="tx1">
                    <a:tint val="75000"/>
                  </a:schemeClr>
                </a:solidFill>
              </a:defRPr>
            </a:lvl7pPr>
            <a:lvl8pPr marL="3636417" indent="0">
              <a:buNone/>
              <a:defRPr sz="1600">
                <a:solidFill>
                  <a:schemeClr val="tx1">
                    <a:tint val="75000"/>
                  </a:schemeClr>
                </a:solidFill>
              </a:defRPr>
            </a:lvl8pPr>
            <a:lvl9pPr marL="4155905"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9894629"/>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72DC4A-C589-4A9A-B588-6FB6A6C877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10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601236"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9855"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609600" y="274637"/>
            <a:ext cx="10972800" cy="994123"/>
          </a:xfrm>
        </p:spPr>
        <p:txBody>
          <a:bodyPr/>
          <a:lstStyle/>
          <a:p>
            <a:r>
              <a:rPr lang="en-US"/>
              <a:t>Click to edit Master title style</a:t>
            </a:r>
            <a:endParaRPr lang="en-GB" dirty="0"/>
          </a:p>
        </p:txBody>
      </p:sp>
      <p:sp>
        <p:nvSpPr>
          <p:cNvPr id="6" name="Slide Number Placeholder 5">
            <a:extLst>
              <a:ext uri="{FF2B5EF4-FFF2-40B4-BE49-F238E27FC236}">
                <a16:creationId xmlns:a16="http://schemas.microsoft.com/office/drawing/2014/main" id="{D5FB2E2F-8C13-4AD4-92E8-A7CFB5FC8F74}"/>
              </a:ext>
            </a:extLst>
          </p:cNvPr>
          <p:cNvSpPr>
            <a:spLocks noGrp="1"/>
          </p:cNvSpPr>
          <p:nvPr>
            <p:ph type="sldNum" sz="quarter" idx="10"/>
          </p:nvPr>
        </p:nvSpPr>
        <p:spPr>
          <a:xfrm>
            <a:off x="503767" y="6447367"/>
            <a:ext cx="2844800" cy="366184"/>
          </a:xfrm>
        </p:spPr>
        <p:txBody>
          <a:bodyPr/>
          <a:lstStyle>
            <a:lvl1pPr>
              <a:defRPr/>
            </a:lvl1pPr>
          </a:lstStyle>
          <a:p>
            <a:r>
              <a:rPr lang="en-GB" altLang="en-US"/>
              <a:t>PAGE </a:t>
            </a:r>
            <a:fld id="{1903D40E-0A8F-45DD-9105-3085F7F4F4EC}" type="slidenum">
              <a:rPr lang="en-GB" altLang="en-US"/>
              <a:pPr/>
              <a:t>‹#›</a:t>
            </a:fld>
            <a:endParaRPr lang="en-GB" altLang="en-US"/>
          </a:p>
        </p:txBody>
      </p:sp>
    </p:spTree>
    <p:extLst>
      <p:ext uri="{BB962C8B-B14F-4D97-AF65-F5344CB8AC3E}">
        <p14:creationId xmlns:p14="http://schemas.microsoft.com/office/powerpoint/2010/main" val="47461041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9311F17-F0DF-43ED-8409-5420788C05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45081" y="3705053"/>
            <a:ext cx="10363200" cy="1362075"/>
          </a:xfrm>
        </p:spPr>
        <p:txBody>
          <a:bodyPr anchor="t">
            <a:normAutofit/>
          </a:bodyPr>
          <a:lstStyle>
            <a:lvl1pPr algn="l">
              <a:defRPr sz="3600" b="1" cap="all">
                <a:solidFill>
                  <a:schemeClr val="accent1"/>
                </a:solidFill>
              </a:defRPr>
            </a:lvl1pPr>
          </a:lstStyle>
          <a:p>
            <a:r>
              <a:rPr lang="en-US"/>
              <a:t>Click to edit Master title style</a:t>
            </a:r>
            <a:endParaRPr lang="en-GB" dirty="0"/>
          </a:p>
        </p:txBody>
      </p:sp>
      <p:sp>
        <p:nvSpPr>
          <p:cNvPr id="3" name="Text Placeholder 2"/>
          <p:cNvSpPr>
            <a:spLocks noGrp="1"/>
          </p:cNvSpPr>
          <p:nvPr>
            <p:ph type="body" idx="1"/>
          </p:nvPr>
        </p:nvSpPr>
        <p:spPr>
          <a:xfrm>
            <a:off x="645081" y="2204865"/>
            <a:ext cx="10363200" cy="1500187"/>
          </a:xfrm>
        </p:spPr>
        <p:txBody>
          <a:bodyPr anchor="b">
            <a:normAutofit/>
          </a:bodyPr>
          <a:lstStyle>
            <a:lvl1pPr marL="0" indent="0">
              <a:buNone/>
              <a:defRPr sz="2667">
                <a:solidFill>
                  <a:schemeClr val="accent1"/>
                </a:solidFill>
              </a:defRPr>
            </a:lvl1pPr>
            <a:lvl2pPr marL="519488" indent="0">
              <a:buNone/>
              <a:defRPr sz="2000">
                <a:solidFill>
                  <a:schemeClr val="tx1">
                    <a:tint val="75000"/>
                  </a:schemeClr>
                </a:solidFill>
              </a:defRPr>
            </a:lvl2pPr>
            <a:lvl3pPr marL="1038977" indent="0">
              <a:buNone/>
              <a:defRPr sz="1867">
                <a:solidFill>
                  <a:schemeClr val="tx1">
                    <a:tint val="75000"/>
                  </a:schemeClr>
                </a:solidFill>
              </a:defRPr>
            </a:lvl3pPr>
            <a:lvl4pPr marL="1558465" indent="0">
              <a:buNone/>
              <a:defRPr sz="1600">
                <a:solidFill>
                  <a:schemeClr val="tx1">
                    <a:tint val="75000"/>
                  </a:schemeClr>
                </a:solidFill>
              </a:defRPr>
            </a:lvl4pPr>
            <a:lvl5pPr marL="2077952" indent="0">
              <a:buNone/>
              <a:defRPr sz="1600">
                <a:solidFill>
                  <a:schemeClr val="tx1">
                    <a:tint val="75000"/>
                  </a:schemeClr>
                </a:solidFill>
              </a:defRPr>
            </a:lvl5pPr>
            <a:lvl6pPr marL="2597440" indent="0">
              <a:buNone/>
              <a:defRPr sz="1600">
                <a:solidFill>
                  <a:schemeClr val="tx1">
                    <a:tint val="75000"/>
                  </a:schemeClr>
                </a:solidFill>
              </a:defRPr>
            </a:lvl6pPr>
            <a:lvl7pPr marL="3116929" indent="0">
              <a:buNone/>
              <a:defRPr sz="1600">
                <a:solidFill>
                  <a:schemeClr val="tx1">
                    <a:tint val="75000"/>
                  </a:schemeClr>
                </a:solidFill>
              </a:defRPr>
            </a:lvl7pPr>
            <a:lvl8pPr marL="3636417" indent="0">
              <a:buNone/>
              <a:defRPr sz="1600">
                <a:solidFill>
                  <a:schemeClr val="tx1">
                    <a:tint val="75000"/>
                  </a:schemeClr>
                </a:solidFill>
              </a:defRPr>
            </a:lvl8pPr>
            <a:lvl9pPr marL="4155905"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4059429"/>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441C2800-EA72-40A6-AB05-4C58EED7C9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10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9600" y="1356988"/>
            <a:ext cx="5386917" cy="639763"/>
          </a:xfrm>
        </p:spPr>
        <p:txBody>
          <a:bodyPr anchor="ctr">
            <a:normAutofit/>
          </a:bodyP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4" name="Content Placeholder 3"/>
          <p:cNvSpPr>
            <a:spLocks noGrp="1"/>
          </p:cNvSpPr>
          <p:nvPr>
            <p:ph sz="half" idx="2"/>
          </p:nvPr>
        </p:nvSpPr>
        <p:spPr>
          <a:xfrm>
            <a:off x="609600" y="1996751"/>
            <a:ext cx="5386917" cy="3951288"/>
          </a:xfrm>
        </p:spPr>
        <p:txBody>
          <a:bodyPr>
            <a:normAutofit/>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9" y="1356988"/>
            <a:ext cx="5389033" cy="639763"/>
          </a:xfrm>
        </p:spPr>
        <p:txBody>
          <a:bodyPr anchor="ctr">
            <a:normAutofit/>
          </a:bodyP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6" name="Content Placeholder 5"/>
          <p:cNvSpPr>
            <a:spLocks noGrp="1"/>
          </p:cNvSpPr>
          <p:nvPr>
            <p:ph sz="quarter" idx="4"/>
          </p:nvPr>
        </p:nvSpPr>
        <p:spPr>
          <a:xfrm>
            <a:off x="6193369" y="1996751"/>
            <a:ext cx="5389033" cy="3951288"/>
          </a:xfrm>
        </p:spPr>
        <p:txBody>
          <a:bodyPr>
            <a:normAutofit/>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609600" y="274637"/>
            <a:ext cx="10972800" cy="994123"/>
          </a:xfrm>
        </p:spPr>
        <p:txBody>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E170E306-AF04-4DEC-A867-B7C8445EEAA4}"/>
              </a:ext>
            </a:extLst>
          </p:cNvPr>
          <p:cNvSpPr>
            <a:spLocks noGrp="1"/>
          </p:cNvSpPr>
          <p:nvPr>
            <p:ph type="sldNum" sz="quarter" idx="10"/>
          </p:nvPr>
        </p:nvSpPr>
        <p:spPr>
          <a:xfrm>
            <a:off x="503767" y="6447367"/>
            <a:ext cx="2844800" cy="366184"/>
          </a:xfrm>
        </p:spPr>
        <p:txBody>
          <a:bodyPr/>
          <a:lstStyle>
            <a:lvl1pPr>
              <a:defRPr/>
            </a:lvl1pPr>
          </a:lstStyle>
          <a:p>
            <a:r>
              <a:rPr lang="en-GB" altLang="en-US"/>
              <a:t>PAGE </a:t>
            </a:r>
            <a:fld id="{B6A7BA1B-FE81-4491-890F-EF6F7044C148}" type="slidenum">
              <a:rPr lang="en-GB" altLang="en-US"/>
              <a:pPr/>
              <a:t>‹#›</a:t>
            </a:fld>
            <a:endParaRPr lang="en-GB" altLang="en-US"/>
          </a:p>
        </p:txBody>
      </p:sp>
    </p:spTree>
    <p:extLst>
      <p:ext uri="{BB962C8B-B14F-4D97-AF65-F5344CB8AC3E}">
        <p14:creationId xmlns:p14="http://schemas.microsoft.com/office/powerpoint/2010/main" val="3558919498"/>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3077507"/>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9EA9EC0-CA35-44E5-A198-F47BC37ABD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10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5A36EDC5-E788-4233-8295-661FE45A2FD9}"/>
              </a:ext>
            </a:extLst>
          </p:cNvPr>
          <p:cNvSpPr>
            <a:spLocks noGrp="1"/>
          </p:cNvSpPr>
          <p:nvPr>
            <p:ph type="sldNum" sz="quarter" idx="10"/>
          </p:nvPr>
        </p:nvSpPr>
        <p:spPr>
          <a:xfrm>
            <a:off x="503767" y="6447367"/>
            <a:ext cx="2844800" cy="366184"/>
          </a:xfrm>
        </p:spPr>
        <p:txBody>
          <a:bodyPr/>
          <a:lstStyle>
            <a:lvl1pPr>
              <a:defRPr/>
            </a:lvl1pPr>
          </a:lstStyle>
          <a:p>
            <a:r>
              <a:rPr lang="en-GB" altLang="en-US"/>
              <a:t>PAGE </a:t>
            </a:r>
            <a:fld id="{CB480615-086D-431F-97B8-ADD81A230B7C}" type="slidenum">
              <a:rPr lang="en-GB" altLang="en-US"/>
              <a:pPr/>
              <a:t>‹#›</a:t>
            </a:fld>
            <a:endParaRPr lang="en-GB" altLang="en-US"/>
          </a:p>
        </p:txBody>
      </p:sp>
    </p:spTree>
    <p:extLst>
      <p:ext uri="{BB962C8B-B14F-4D97-AF65-F5344CB8AC3E}">
        <p14:creationId xmlns:p14="http://schemas.microsoft.com/office/powerpoint/2010/main" val="2325365846"/>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417917-0059-47A5-9FCD-241AD2428C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105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1" y="273049"/>
            <a:ext cx="4011084" cy="1162051"/>
          </a:xfrm>
        </p:spPr>
        <p:txBody>
          <a:bodyPr anchor="t"/>
          <a:lstStyle>
            <a:lvl1pPr algn="l">
              <a:defRPr sz="2267" b="1"/>
            </a:lvl1pPr>
          </a:lstStyle>
          <a:p>
            <a:r>
              <a:rPr lang="en-US"/>
              <a:t>Click to edit Master title style</a:t>
            </a:r>
            <a:endParaRPr lang="en-GB" dirty="0"/>
          </a:p>
        </p:txBody>
      </p:sp>
      <p:sp>
        <p:nvSpPr>
          <p:cNvPr id="3" name="Content Placeholder 2"/>
          <p:cNvSpPr>
            <a:spLocks noGrp="1"/>
          </p:cNvSpPr>
          <p:nvPr>
            <p:ph idx="1"/>
          </p:nvPr>
        </p:nvSpPr>
        <p:spPr>
          <a:xfrm>
            <a:off x="4766735" y="273052"/>
            <a:ext cx="6815667" cy="5606963"/>
          </a:xfrm>
        </p:spPr>
        <p:txBody>
          <a:bodyPr>
            <a:normAutofit/>
          </a:bodyPr>
          <a:lstStyle>
            <a:lvl1pPr>
              <a:defRPr sz="2667"/>
            </a:lvl1pPr>
            <a:lvl2pPr>
              <a:defRPr sz="2267"/>
            </a:lvl2pPr>
            <a:lvl3pPr>
              <a:defRPr sz="2000"/>
            </a:lvl3pPr>
            <a:lvl4pPr>
              <a:defRPr sz="1867"/>
            </a:lvl4pPr>
            <a:lvl5pPr>
              <a:defRPr sz="18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35102"/>
            <a:ext cx="4011084" cy="4493783"/>
          </a:xfrm>
        </p:spPr>
        <p:txBody>
          <a:bodyPr/>
          <a:lstStyle>
            <a:lvl1pPr marL="0" indent="0">
              <a:buNone/>
              <a:defRPr sz="1600"/>
            </a:lvl1pPr>
            <a:lvl2pPr marL="519488" indent="0">
              <a:buNone/>
              <a:defRPr sz="1333"/>
            </a:lvl2pPr>
            <a:lvl3pPr marL="1038977" indent="0">
              <a:buNone/>
              <a:defRPr sz="1200"/>
            </a:lvl3pPr>
            <a:lvl4pPr marL="1558465" indent="0">
              <a:buNone/>
              <a:defRPr sz="1067"/>
            </a:lvl4pPr>
            <a:lvl5pPr marL="2077952" indent="0">
              <a:buNone/>
              <a:defRPr sz="1067"/>
            </a:lvl5pPr>
            <a:lvl6pPr marL="2597440" indent="0">
              <a:buNone/>
              <a:defRPr sz="1067"/>
            </a:lvl6pPr>
            <a:lvl7pPr marL="3116929" indent="0">
              <a:buNone/>
              <a:defRPr sz="1067"/>
            </a:lvl7pPr>
            <a:lvl8pPr marL="3636417" indent="0">
              <a:buNone/>
              <a:defRPr sz="1067"/>
            </a:lvl8pPr>
            <a:lvl9pPr marL="4155905" indent="0">
              <a:buNone/>
              <a:defRPr sz="1067"/>
            </a:lvl9pPr>
          </a:lstStyle>
          <a:p>
            <a:pPr lvl="0"/>
            <a:r>
              <a:rPr lang="en-US"/>
              <a:t>Click to edit Master text styles</a:t>
            </a:r>
          </a:p>
        </p:txBody>
      </p:sp>
      <p:sp>
        <p:nvSpPr>
          <p:cNvPr id="6" name="Slide Number Placeholder 5">
            <a:extLst>
              <a:ext uri="{FF2B5EF4-FFF2-40B4-BE49-F238E27FC236}">
                <a16:creationId xmlns:a16="http://schemas.microsoft.com/office/drawing/2014/main" id="{14F77FC5-92BB-4D7A-8E40-1E57DC760D58}"/>
              </a:ext>
            </a:extLst>
          </p:cNvPr>
          <p:cNvSpPr>
            <a:spLocks noGrp="1"/>
          </p:cNvSpPr>
          <p:nvPr>
            <p:ph type="sldNum" sz="quarter" idx="10"/>
          </p:nvPr>
        </p:nvSpPr>
        <p:spPr>
          <a:xfrm>
            <a:off x="503767" y="6447367"/>
            <a:ext cx="2844800" cy="366184"/>
          </a:xfrm>
        </p:spPr>
        <p:txBody>
          <a:bodyPr/>
          <a:lstStyle>
            <a:lvl1pPr>
              <a:defRPr/>
            </a:lvl1pPr>
          </a:lstStyle>
          <a:p>
            <a:r>
              <a:rPr lang="en-GB" altLang="en-US"/>
              <a:t>PAGE </a:t>
            </a:r>
            <a:fld id="{63C7B157-C0D0-494F-A116-69D4C55EB566}" type="slidenum">
              <a:rPr lang="en-GB" altLang="en-US"/>
              <a:pPr/>
              <a:t>‹#›</a:t>
            </a:fld>
            <a:endParaRPr lang="en-GB" altLang="en-US"/>
          </a:p>
        </p:txBody>
      </p:sp>
    </p:spTree>
    <p:extLst>
      <p:ext uri="{BB962C8B-B14F-4D97-AF65-F5344CB8AC3E}">
        <p14:creationId xmlns:p14="http://schemas.microsoft.com/office/powerpoint/2010/main" val="2302326518"/>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9670D72-0AB7-41B1-8AAD-A552969FA8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54E19AF7-0E73-4E5F-A2AE-719E5F07BA7A}"/>
              </a:ext>
            </a:extLst>
          </p:cNvPr>
          <p:cNvSpPr>
            <a:spLocks noGrp="1"/>
          </p:cNvSpPr>
          <p:nvPr>
            <p:ph type="sldNum" sz="quarter" idx="10"/>
          </p:nvPr>
        </p:nvSpPr>
        <p:spPr>
          <a:xfrm>
            <a:off x="503767" y="6447367"/>
            <a:ext cx="2844800" cy="366184"/>
          </a:xfrm>
        </p:spPr>
        <p:txBody>
          <a:bodyPr/>
          <a:lstStyle>
            <a:lvl1pPr>
              <a:defRPr/>
            </a:lvl1pPr>
          </a:lstStyle>
          <a:p>
            <a:r>
              <a:rPr lang="en-GB" altLang="en-US"/>
              <a:t>PAGE </a:t>
            </a:r>
            <a:fld id="{2FE136E2-EECE-4FC6-889C-84161475DB38}" type="slidenum">
              <a:rPr lang="en-GB" altLang="en-US"/>
              <a:pPr/>
              <a:t>‹#›</a:t>
            </a:fld>
            <a:endParaRPr lang="en-GB" altLang="en-US"/>
          </a:p>
        </p:txBody>
      </p:sp>
    </p:spTree>
    <p:extLst>
      <p:ext uri="{BB962C8B-B14F-4D97-AF65-F5344CB8AC3E}">
        <p14:creationId xmlns:p14="http://schemas.microsoft.com/office/powerpoint/2010/main" val="255129167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8C8F605-B17E-446B-9DAB-84B77C1E91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994123"/>
          </a:xfrm>
        </p:spPr>
        <p:txBody>
          <a:bodyPr>
            <a:normAutofit/>
          </a:bodyPr>
          <a:lstStyle>
            <a:lvl1pPr>
              <a:defRPr sz="3200"/>
            </a:lvl1pPr>
          </a:lstStyle>
          <a:p>
            <a:r>
              <a:rPr lang="en-US"/>
              <a:t>Click to edit Master title style</a:t>
            </a:r>
            <a:endParaRPr lang="en-GB" dirty="0"/>
          </a:p>
        </p:txBody>
      </p:sp>
      <p:sp>
        <p:nvSpPr>
          <p:cNvPr id="3" name="Content Placeholder 2"/>
          <p:cNvSpPr>
            <a:spLocks noGrp="1"/>
          </p:cNvSpPr>
          <p:nvPr>
            <p:ph idx="1"/>
          </p:nvPr>
        </p:nvSpPr>
        <p:spPr>
          <a:xfrm>
            <a:off x="609600" y="1412777"/>
            <a:ext cx="10972800" cy="4525387"/>
          </a:xfrm>
        </p:spPr>
        <p:txBody>
          <a:bodyPr>
            <a:normAutofit/>
          </a:bodyPr>
          <a:lstStyle>
            <a:lvl1pPr>
              <a:defRPr sz="2667"/>
            </a:lvl1pPr>
            <a:lvl2pPr>
              <a:defRPr sz="2267"/>
            </a:lvl2pPr>
            <a:lvl3pPr>
              <a:defRPr sz="2000"/>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623864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E88AD9B-0639-4292-B2C1-EF7BE6FAF1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7"/>
            <a:ext cx="10972800" cy="994123"/>
          </a:xfrm>
        </p:spPr>
        <p:txBody>
          <a:bodyPr>
            <a:normAutofit/>
          </a:bodyPr>
          <a:lstStyle>
            <a:lvl1pPr>
              <a:defRPr sz="3200"/>
            </a:lvl1pPr>
          </a:lstStyle>
          <a:p>
            <a:r>
              <a:rPr lang="en-US"/>
              <a:t>Click to edit Master title style</a:t>
            </a:r>
            <a:endParaRPr lang="en-GB" dirty="0"/>
          </a:p>
        </p:txBody>
      </p:sp>
      <p:sp>
        <p:nvSpPr>
          <p:cNvPr id="3" name="Content Placeholder 2"/>
          <p:cNvSpPr>
            <a:spLocks noGrp="1"/>
          </p:cNvSpPr>
          <p:nvPr>
            <p:ph idx="1"/>
          </p:nvPr>
        </p:nvSpPr>
        <p:spPr>
          <a:xfrm>
            <a:off x="609600" y="1412777"/>
            <a:ext cx="10972800" cy="4525387"/>
          </a:xfrm>
        </p:spPr>
        <p:txBody>
          <a:bodyPr>
            <a:normAutofit/>
          </a:bodyPr>
          <a:lstStyle>
            <a:lvl1pPr>
              <a:defRPr sz="2667"/>
            </a:lvl1pPr>
            <a:lvl2pPr>
              <a:defRPr sz="2267"/>
            </a:lvl2pPr>
            <a:lvl3pPr>
              <a:defRPr sz="2000"/>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5">
            <a:extLst>
              <a:ext uri="{FF2B5EF4-FFF2-40B4-BE49-F238E27FC236}">
                <a16:creationId xmlns:a16="http://schemas.microsoft.com/office/drawing/2014/main" id="{81BEB2DF-4C2D-4D84-9841-1775270C3F52}"/>
              </a:ext>
            </a:extLst>
          </p:cNvPr>
          <p:cNvSpPr>
            <a:spLocks noGrp="1"/>
          </p:cNvSpPr>
          <p:nvPr>
            <p:ph type="sldNum" sz="quarter" idx="10"/>
          </p:nvPr>
        </p:nvSpPr>
        <p:spPr>
          <a:xfrm>
            <a:off x="503767" y="6447367"/>
            <a:ext cx="2844800" cy="366184"/>
          </a:xfrm>
        </p:spPr>
        <p:txBody>
          <a:bodyPr/>
          <a:lstStyle>
            <a:lvl1pPr>
              <a:defRPr/>
            </a:lvl1pPr>
          </a:lstStyle>
          <a:p>
            <a:pPr>
              <a:defRPr/>
            </a:pPr>
            <a:r>
              <a:rPr lang="en-GB" altLang="en-US"/>
              <a:t>PAGE </a:t>
            </a:r>
            <a:fld id="{8D5307B9-A4E2-4F29-BEC4-0E61F05A5110}" type="slidenum">
              <a:rPr lang="en-GB" altLang="en-US" smtClean="0"/>
              <a:pPr>
                <a:defRPr/>
              </a:pPr>
              <a:t>‹#›</a:t>
            </a:fld>
            <a:endParaRPr lang="en-GB" altLang="en-US"/>
          </a:p>
        </p:txBody>
      </p:sp>
    </p:spTree>
    <p:extLst>
      <p:ext uri="{BB962C8B-B14F-4D97-AF65-F5344CB8AC3E}">
        <p14:creationId xmlns:p14="http://schemas.microsoft.com/office/powerpoint/2010/main" val="320233723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8040D2F0-4E8A-4106-8DD1-BAEE8502EE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4717" y="6148918"/>
            <a:ext cx="11190816" cy="56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5">
            <a:extLst>
              <a:ext uri="{FF2B5EF4-FFF2-40B4-BE49-F238E27FC236}">
                <a16:creationId xmlns:a16="http://schemas.microsoft.com/office/drawing/2014/main" id="{AF27C2BA-B00D-4891-AC57-F2EBD5430FC9}"/>
              </a:ext>
            </a:extLst>
          </p:cNvPr>
          <p:cNvSpPr>
            <a:spLocks noGrp="1"/>
          </p:cNvSpPr>
          <p:nvPr>
            <p:ph type="sldNum" sz="quarter" idx="10"/>
          </p:nvPr>
        </p:nvSpPr>
        <p:spPr/>
        <p:txBody>
          <a:bodyPr/>
          <a:lstStyle>
            <a:lvl1pPr>
              <a:defRPr/>
            </a:lvl1pPr>
          </a:lstStyle>
          <a:p>
            <a:pPr>
              <a:defRPr/>
            </a:pPr>
            <a:r>
              <a:rPr lang="en-GB" altLang="en-US"/>
              <a:t>PAGE </a:t>
            </a:r>
            <a:fld id="{ED78E0BA-8666-4B92-A195-7A3B09F9832E}" type="slidenum">
              <a:rPr lang="en-GB" altLang="en-US" smtClean="0"/>
              <a:pPr>
                <a:defRPr/>
              </a:pPr>
              <a:t>‹#›</a:t>
            </a:fld>
            <a:endParaRPr lang="en-GB" altLang="en-US"/>
          </a:p>
        </p:txBody>
      </p:sp>
    </p:spTree>
    <p:extLst>
      <p:ext uri="{BB962C8B-B14F-4D97-AF65-F5344CB8AC3E}">
        <p14:creationId xmlns:p14="http://schemas.microsoft.com/office/powerpoint/2010/main" val="121933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AF152009-9FA8-4C1E-80FA-1AA4B68A34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2A713E44-6975-4193-B471-0E5E347EBB28}"/>
              </a:ext>
            </a:extLst>
          </p:cNvPr>
          <p:cNvSpPr>
            <a:spLocks noGrp="1"/>
          </p:cNvSpPr>
          <p:nvPr>
            <p:ph type="sldNum" sz="quarter" idx="10"/>
          </p:nvPr>
        </p:nvSpPr>
        <p:spPr>
          <a:xfrm>
            <a:off x="503767" y="6447367"/>
            <a:ext cx="2844800" cy="366184"/>
          </a:xfrm>
        </p:spPr>
        <p:txBody>
          <a:bodyPr/>
          <a:lstStyle>
            <a:lvl1pPr>
              <a:defRPr/>
            </a:lvl1pPr>
          </a:lstStyle>
          <a:p>
            <a:pPr>
              <a:defRPr/>
            </a:pPr>
            <a:r>
              <a:rPr lang="en-GB" altLang="en-US"/>
              <a:t>PAGE </a:t>
            </a:r>
            <a:fld id="{9F446090-B349-4659-9E46-81B9F96805A0}" type="slidenum">
              <a:rPr lang="en-GB" altLang="en-US" smtClean="0"/>
              <a:pPr>
                <a:defRPr/>
              </a:pPr>
              <a:t>‹#›</a:t>
            </a:fld>
            <a:endParaRPr lang="en-GB" altLang="en-US"/>
          </a:p>
        </p:txBody>
      </p:sp>
    </p:spTree>
    <p:extLst>
      <p:ext uri="{BB962C8B-B14F-4D97-AF65-F5344CB8AC3E}">
        <p14:creationId xmlns:p14="http://schemas.microsoft.com/office/powerpoint/2010/main" val="39883815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86CBE53-23EB-472B-B5CF-D6BD408AC6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5" name="Date Placeholder 3">
            <a:extLst>
              <a:ext uri="{FF2B5EF4-FFF2-40B4-BE49-F238E27FC236}">
                <a16:creationId xmlns:a16="http://schemas.microsoft.com/office/drawing/2014/main" id="{055ACB5C-CB3E-4C90-80B6-3A86126A734B}"/>
              </a:ext>
            </a:extLst>
          </p:cNvPr>
          <p:cNvSpPr>
            <a:spLocks noGrp="1"/>
          </p:cNvSpPr>
          <p:nvPr>
            <p:ph type="dt" sz="half" idx="10"/>
          </p:nvPr>
        </p:nvSpPr>
        <p:spPr/>
        <p:txBody>
          <a:bodyPr/>
          <a:lstStyle>
            <a:lvl1pPr>
              <a:defRPr/>
            </a:lvl1pPr>
          </a:lstStyle>
          <a:p>
            <a:pPr>
              <a:defRPr/>
            </a:pPr>
            <a:fld id="{357198AD-8E86-422F-A259-1D8A4B89909F}" type="datetimeFigureOut">
              <a:rPr lang="en-GB"/>
              <a:pPr>
                <a:defRPr/>
              </a:pPr>
              <a:t>26/03/2021</a:t>
            </a:fld>
            <a:endParaRPr lang="en-GB"/>
          </a:p>
        </p:txBody>
      </p:sp>
      <p:sp>
        <p:nvSpPr>
          <p:cNvPr id="6" name="Footer Placeholder 4">
            <a:extLst>
              <a:ext uri="{FF2B5EF4-FFF2-40B4-BE49-F238E27FC236}">
                <a16:creationId xmlns:a16="http://schemas.microsoft.com/office/drawing/2014/main" id="{B7D74580-C248-480F-BB85-5C3036B0CE2C}"/>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D754AB3-E1A8-4C8F-8707-DF1BB941F0DC}"/>
              </a:ext>
            </a:extLst>
          </p:cNvPr>
          <p:cNvSpPr>
            <a:spLocks noGrp="1"/>
          </p:cNvSpPr>
          <p:nvPr>
            <p:ph type="sldNum" sz="quarter" idx="12"/>
          </p:nvPr>
        </p:nvSpPr>
        <p:spPr/>
        <p:txBody>
          <a:bodyPr/>
          <a:lstStyle>
            <a:lvl1pPr>
              <a:defRPr/>
            </a:lvl1pPr>
          </a:lstStyle>
          <a:p>
            <a:pPr>
              <a:defRPr/>
            </a:pPr>
            <a:fld id="{A2128339-0927-429D-BB99-22DA69FE95D2}" type="slidenum">
              <a:rPr lang="en-GB"/>
              <a:pPr>
                <a:defRPr/>
              </a:pPr>
              <a:t>‹#›</a:t>
            </a:fld>
            <a:endParaRPr lang="en-GB"/>
          </a:p>
        </p:txBody>
      </p:sp>
    </p:spTree>
    <p:extLst>
      <p:ext uri="{BB962C8B-B14F-4D97-AF65-F5344CB8AC3E}">
        <p14:creationId xmlns:p14="http://schemas.microsoft.com/office/powerpoint/2010/main" val="105572933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BAC05CC-1E65-488D-AA39-754068BB06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2E26D348-CC36-4E54-AA93-44580AFC948D}"/>
              </a:ext>
            </a:extLst>
          </p:cNvPr>
          <p:cNvSpPr>
            <a:spLocks noGrp="1"/>
          </p:cNvSpPr>
          <p:nvPr>
            <p:ph type="dt" sz="half" idx="10"/>
          </p:nvPr>
        </p:nvSpPr>
        <p:spPr/>
        <p:txBody>
          <a:bodyPr/>
          <a:lstStyle>
            <a:lvl1pPr>
              <a:defRPr/>
            </a:lvl1pPr>
          </a:lstStyle>
          <a:p>
            <a:pPr>
              <a:defRPr/>
            </a:pPr>
            <a:fld id="{2C6545C2-3522-4E07-8E35-45286672FA18}" type="datetimeFigureOut">
              <a:rPr lang="en-GB"/>
              <a:pPr>
                <a:defRPr/>
              </a:pPr>
              <a:t>26/03/2021</a:t>
            </a:fld>
            <a:endParaRPr lang="en-GB"/>
          </a:p>
        </p:txBody>
      </p:sp>
      <p:sp>
        <p:nvSpPr>
          <p:cNvPr id="6" name="Footer Placeholder 4">
            <a:extLst>
              <a:ext uri="{FF2B5EF4-FFF2-40B4-BE49-F238E27FC236}">
                <a16:creationId xmlns:a16="http://schemas.microsoft.com/office/drawing/2014/main" id="{B3DF9797-E123-4494-9A14-4CA39AA9EBF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9235053-31FD-443C-BE19-13372D2D3332}"/>
              </a:ext>
            </a:extLst>
          </p:cNvPr>
          <p:cNvSpPr>
            <a:spLocks noGrp="1"/>
          </p:cNvSpPr>
          <p:nvPr>
            <p:ph type="sldNum" sz="quarter" idx="12"/>
          </p:nvPr>
        </p:nvSpPr>
        <p:spPr/>
        <p:txBody>
          <a:bodyPr/>
          <a:lstStyle>
            <a:lvl1pPr>
              <a:defRPr/>
            </a:lvl1pPr>
          </a:lstStyle>
          <a:p>
            <a:pPr>
              <a:defRPr/>
            </a:pPr>
            <a:r>
              <a:rPr lang="en-GB" altLang="en-US"/>
              <a:t>PAGE </a:t>
            </a:r>
            <a:fld id="{E05F4E63-6A10-4756-A16F-4C21E9BD9CA3}" type="slidenum">
              <a:rPr lang="en-GB" altLang="en-US" smtClean="0"/>
              <a:pPr>
                <a:defRPr/>
              </a:pPr>
              <a:t>‹#›</a:t>
            </a:fld>
            <a:endParaRPr lang="en-GB" altLang="en-US"/>
          </a:p>
        </p:txBody>
      </p:sp>
    </p:spTree>
    <p:extLst>
      <p:ext uri="{BB962C8B-B14F-4D97-AF65-F5344CB8AC3E}">
        <p14:creationId xmlns:p14="http://schemas.microsoft.com/office/powerpoint/2010/main" val="368989953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41D1130-B5A2-4BD4-B635-5A60F510F453}"/>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0B514AA8-8146-4904-AE6F-9ABF21C726FE}"/>
              </a:ext>
            </a:extLst>
          </p:cNvPr>
          <p:cNvSpPr>
            <a:spLocks noGrp="1"/>
          </p:cNvSpPr>
          <p:nvPr>
            <p:ph type="body" idx="1"/>
          </p:nvPr>
        </p:nvSpPr>
        <p:spPr bwMode="auto">
          <a:xfrm>
            <a:off x="609600" y="1517651"/>
            <a:ext cx="1097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Slide Number Placeholder 5">
            <a:extLst>
              <a:ext uri="{FF2B5EF4-FFF2-40B4-BE49-F238E27FC236}">
                <a16:creationId xmlns:a16="http://schemas.microsoft.com/office/drawing/2014/main" id="{138FD261-C4E2-41D6-96D3-4534868C33AD}"/>
              </a:ext>
            </a:extLst>
          </p:cNvPr>
          <p:cNvSpPr>
            <a:spLocks noGrp="1"/>
          </p:cNvSpPr>
          <p:nvPr>
            <p:ph type="sldNum" sz="quarter" idx="4"/>
          </p:nvPr>
        </p:nvSpPr>
        <p:spPr>
          <a:xfrm>
            <a:off x="499533" y="6246285"/>
            <a:ext cx="2844800" cy="366183"/>
          </a:xfrm>
          <a:prstGeom prst="rect">
            <a:avLst/>
          </a:prstGeom>
        </p:spPr>
        <p:txBody>
          <a:bodyPr vert="horz" wrap="square" lIns="77925" tIns="38963" rIns="77925" bIns="38963" numCol="1" anchor="ctr" anchorCtr="0" compatLnSpc="1">
            <a:prstTxWarp prst="textNoShape">
              <a:avLst/>
            </a:prstTxWarp>
          </a:bodyPr>
          <a:lstStyle>
            <a:lvl1pPr eaLnBrk="1" hangingPunct="1">
              <a:defRPr sz="1200" b="1">
                <a:solidFill>
                  <a:srgbClr val="898989"/>
                </a:solidFill>
              </a:defRPr>
            </a:lvl1pPr>
          </a:lstStyle>
          <a:p>
            <a:pPr>
              <a:defRPr/>
            </a:pPr>
            <a:r>
              <a:rPr lang="en-GB" altLang="en-US"/>
              <a:t>PAGE </a:t>
            </a:r>
            <a:fld id="{DF84A80B-8367-4D57-A428-9630CB9728A1}" type="slidenum">
              <a:rPr lang="en-GB" altLang="en-US" smtClean="0"/>
              <a:pPr>
                <a:defRPr/>
              </a:pPr>
              <a:t>‹#›</a:t>
            </a:fld>
            <a:endParaRPr lang="en-GB" altLang="en-US"/>
          </a:p>
        </p:txBody>
      </p:sp>
    </p:spTree>
    <p:extLst>
      <p:ext uri="{BB962C8B-B14F-4D97-AF65-F5344CB8AC3E}">
        <p14:creationId xmlns:p14="http://schemas.microsoft.com/office/powerpoint/2010/main" val="3564134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1037141" rtl="0" eaLnBrk="0" fontAlgn="base" hangingPunct="0">
        <a:spcBef>
          <a:spcPct val="0"/>
        </a:spcBef>
        <a:spcAft>
          <a:spcPct val="0"/>
        </a:spcAft>
        <a:defRPr sz="3200" b="1" kern="1200">
          <a:solidFill>
            <a:schemeClr val="tx1"/>
          </a:solidFill>
          <a:latin typeface="Arial Nova" pitchFamily="34" charset="0"/>
          <a:ea typeface="+mj-ea"/>
          <a:cs typeface="+mj-cs"/>
        </a:defRPr>
      </a:lvl1pPr>
      <a:lvl2pPr algn="l" defTabSz="1037141" rtl="0" eaLnBrk="0" fontAlgn="base" hangingPunct="0">
        <a:spcBef>
          <a:spcPct val="0"/>
        </a:spcBef>
        <a:spcAft>
          <a:spcPct val="0"/>
        </a:spcAft>
        <a:defRPr sz="3200" b="1">
          <a:solidFill>
            <a:schemeClr val="tx1"/>
          </a:solidFill>
          <a:latin typeface="Arial Nova"/>
        </a:defRPr>
      </a:lvl2pPr>
      <a:lvl3pPr algn="l" defTabSz="1037141" rtl="0" eaLnBrk="0" fontAlgn="base" hangingPunct="0">
        <a:spcBef>
          <a:spcPct val="0"/>
        </a:spcBef>
        <a:spcAft>
          <a:spcPct val="0"/>
        </a:spcAft>
        <a:defRPr sz="3200" b="1">
          <a:solidFill>
            <a:schemeClr val="tx1"/>
          </a:solidFill>
          <a:latin typeface="Arial Nova"/>
        </a:defRPr>
      </a:lvl3pPr>
      <a:lvl4pPr algn="l" defTabSz="1037141" rtl="0" eaLnBrk="0" fontAlgn="base" hangingPunct="0">
        <a:spcBef>
          <a:spcPct val="0"/>
        </a:spcBef>
        <a:spcAft>
          <a:spcPct val="0"/>
        </a:spcAft>
        <a:defRPr sz="3200" b="1">
          <a:solidFill>
            <a:schemeClr val="tx1"/>
          </a:solidFill>
          <a:latin typeface="Arial Nova"/>
        </a:defRPr>
      </a:lvl4pPr>
      <a:lvl5pPr algn="l" defTabSz="1037141" rtl="0" eaLnBrk="0" fontAlgn="base" hangingPunct="0">
        <a:spcBef>
          <a:spcPct val="0"/>
        </a:spcBef>
        <a:spcAft>
          <a:spcPct val="0"/>
        </a:spcAft>
        <a:defRPr sz="3200" b="1">
          <a:solidFill>
            <a:schemeClr val="tx1"/>
          </a:solidFill>
          <a:latin typeface="Arial Nova"/>
        </a:defRPr>
      </a:lvl5pPr>
      <a:lvl6pPr marL="609585" algn="l" defTabSz="1037141" rtl="0" fontAlgn="base">
        <a:spcBef>
          <a:spcPct val="0"/>
        </a:spcBef>
        <a:spcAft>
          <a:spcPct val="0"/>
        </a:spcAft>
        <a:defRPr sz="3200" b="1">
          <a:solidFill>
            <a:schemeClr val="tx1"/>
          </a:solidFill>
          <a:latin typeface="Arial Nova"/>
        </a:defRPr>
      </a:lvl6pPr>
      <a:lvl7pPr marL="1219170" algn="l" defTabSz="1037141" rtl="0" fontAlgn="base">
        <a:spcBef>
          <a:spcPct val="0"/>
        </a:spcBef>
        <a:spcAft>
          <a:spcPct val="0"/>
        </a:spcAft>
        <a:defRPr sz="3200" b="1">
          <a:solidFill>
            <a:schemeClr val="tx1"/>
          </a:solidFill>
          <a:latin typeface="Arial Nova"/>
        </a:defRPr>
      </a:lvl7pPr>
      <a:lvl8pPr marL="1828754" algn="l" defTabSz="1037141" rtl="0" fontAlgn="base">
        <a:spcBef>
          <a:spcPct val="0"/>
        </a:spcBef>
        <a:spcAft>
          <a:spcPct val="0"/>
        </a:spcAft>
        <a:defRPr sz="3200" b="1">
          <a:solidFill>
            <a:schemeClr val="tx1"/>
          </a:solidFill>
          <a:latin typeface="Arial Nova"/>
        </a:defRPr>
      </a:lvl8pPr>
      <a:lvl9pPr marL="2438339" algn="l" defTabSz="1037141" rtl="0" fontAlgn="base">
        <a:spcBef>
          <a:spcPct val="0"/>
        </a:spcBef>
        <a:spcAft>
          <a:spcPct val="0"/>
        </a:spcAft>
        <a:defRPr sz="3200" b="1">
          <a:solidFill>
            <a:schemeClr val="tx1"/>
          </a:solidFill>
          <a:latin typeface="Arial Nova"/>
        </a:defRPr>
      </a:lvl9pPr>
    </p:titleStyle>
    <p:bodyStyle>
      <a:lvl1pPr marL="389457" indent="-389457" algn="l" defTabSz="1037141" rtl="0" eaLnBrk="0" fontAlgn="base" hangingPunct="0">
        <a:spcBef>
          <a:spcPct val="20000"/>
        </a:spcBef>
        <a:spcAft>
          <a:spcPct val="0"/>
        </a:spcAft>
        <a:buFont typeface="Wingdings" panose="05000000000000000000" pitchFamily="2" charset="2"/>
        <a:buChar char="§"/>
        <a:defRPr sz="2667" kern="1200">
          <a:solidFill>
            <a:schemeClr val="tx1"/>
          </a:solidFill>
          <a:latin typeface="Arial Nova" pitchFamily="34" charset="0"/>
          <a:ea typeface="+mn-ea"/>
          <a:cs typeface="+mn-cs"/>
        </a:defRPr>
      </a:lvl1pPr>
      <a:lvl2pPr marL="842412" indent="-323843" algn="l" defTabSz="1037141" rtl="0" eaLnBrk="0" fontAlgn="base" hangingPunct="0">
        <a:spcBef>
          <a:spcPct val="20000"/>
        </a:spcBef>
        <a:spcAft>
          <a:spcPct val="0"/>
        </a:spcAft>
        <a:buFont typeface="Arial" panose="020B0604020202020204" pitchFamily="34" charset="0"/>
        <a:buChar char="•"/>
        <a:defRPr sz="2267" kern="1200">
          <a:solidFill>
            <a:schemeClr val="tx1"/>
          </a:solidFill>
          <a:latin typeface="Arial Nova Light" pitchFamily="34" charset="0"/>
          <a:ea typeface="Arial Nova Light"/>
          <a:cs typeface="Arial Nova Light" pitchFamily="34" charset="0"/>
        </a:defRPr>
      </a:lvl2pPr>
      <a:lvl3pPr marL="1297485" indent="-258227" algn="l" defTabSz="1037141" rtl="0" eaLnBrk="0" fontAlgn="base" hangingPunct="0">
        <a:spcBef>
          <a:spcPct val="20000"/>
        </a:spcBef>
        <a:spcAft>
          <a:spcPct val="0"/>
        </a:spcAft>
        <a:buFont typeface="Arial Nova Light" panose="020B0304020202020204" pitchFamily="34" charset="0"/>
        <a:buChar char="–"/>
        <a:defRPr sz="2000" kern="1200">
          <a:solidFill>
            <a:schemeClr val="tx1"/>
          </a:solidFill>
          <a:latin typeface="Arial Nova Light" pitchFamily="34" charset="0"/>
          <a:ea typeface="Arial Nova Light"/>
          <a:cs typeface="Arial Nova Light" pitchFamily="34" charset="0"/>
        </a:defRPr>
      </a:lvl3pPr>
      <a:lvl4pPr marL="1818172" indent="-258227" algn="l" defTabSz="1037141" rtl="0" eaLnBrk="0" fontAlgn="base" hangingPunct="0">
        <a:spcBef>
          <a:spcPct val="20000"/>
        </a:spcBef>
        <a:spcAft>
          <a:spcPct val="0"/>
        </a:spcAft>
        <a:buFont typeface="Arial" panose="020B0604020202020204" pitchFamily="34" charset="0"/>
        <a:buChar char="–"/>
        <a:defRPr sz="1867" kern="1200">
          <a:solidFill>
            <a:schemeClr val="tx1"/>
          </a:solidFill>
          <a:latin typeface="Arial Nova Light" pitchFamily="34" charset="0"/>
          <a:ea typeface="Arial Nova Light"/>
          <a:cs typeface="Arial Nova Light" pitchFamily="34" charset="0"/>
        </a:defRPr>
      </a:lvl4pPr>
      <a:lvl5pPr marL="2336742" indent="-258227" algn="l" defTabSz="1037141" rtl="0" eaLnBrk="0" fontAlgn="base" hangingPunct="0">
        <a:spcBef>
          <a:spcPct val="20000"/>
        </a:spcBef>
        <a:spcAft>
          <a:spcPct val="0"/>
        </a:spcAft>
        <a:buFont typeface="Arial" panose="020B0604020202020204" pitchFamily="34" charset="0"/>
        <a:buChar char="»"/>
        <a:defRPr sz="1867" kern="1200">
          <a:solidFill>
            <a:schemeClr val="tx1"/>
          </a:solidFill>
          <a:latin typeface="Arial Nova Light" pitchFamily="34" charset="0"/>
          <a:ea typeface="Arial Nova Light"/>
          <a:cs typeface="Arial Nova Light" pitchFamily="34" charset="0"/>
        </a:defRPr>
      </a:lvl5pPr>
      <a:lvl6pPr marL="2857185"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673"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6161"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650"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9pPr>
    </p:bodyStyle>
    <p:otherStyle>
      <a:defPPr>
        <a:defRPr lang="en-US"/>
      </a:defPPr>
      <a:lvl1pPr marL="0" algn="l" defTabSz="1038977" rtl="0" eaLnBrk="1" latinLnBrk="0" hangingPunct="1">
        <a:defRPr sz="2000" kern="1200">
          <a:solidFill>
            <a:schemeClr val="tx1"/>
          </a:solidFill>
          <a:latin typeface="+mn-lt"/>
          <a:ea typeface="+mn-ea"/>
          <a:cs typeface="+mn-cs"/>
        </a:defRPr>
      </a:lvl1pPr>
      <a:lvl2pPr marL="519488" algn="l" defTabSz="1038977" rtl="0" eaLnBrk="1" latinLnBrk="0" hangingPunct="1">
        <a:defRPr sz="2000" kern="1200">
          <a:solidFill>
            <a:schemeClr val="tx1"/>
          </a:solidFill>
          <a:latin typeface="+mn-lt"/>
          <a:ea typeface="+mn-ea"/>
          <a:cs typeface="+mn-cs"/>
        </a:defRPr>
      </a:lvl2pPr>
      <a:lvl3pPr marL="1038977" algn="l" defTabSz="1038977" rtl="0" eaLnBrk="1" latinLnBrk="0" hangingPunct="1">
        <a:defRPr sz="2000" kern="1200">
          <a:solidFill>
            <a:schemeClr val="tx1"/>
          </a:solidFill>
          <a:latin typeface="+mn-lt"/>
          <a:ea typeface="+mn-ea"/>
          <a:cs typeface="+mn-cs"/>
        </a:defRPr>
      </a:lvl3pPr>
      <a:lvl4pPr marL="1558465" algn="l" defTabSz="1038977" rtl="0" eaLnBrk="1" latinLnBrk="0" hangingPunct="1">
        <a:defRPr sz="2000" kern="1200">
          <a:solidFill>
            <a:schemeClr val="tx1"/>
          </a:solidFill>
          <a:latin typeface="+mn-lt"/>
          <a:ea typeface="+mn-ea"/>
          <a:cs typeface="+mn-cs"/>
        </a:defRPr>
      </a:lvl4pPr>
      <a:lvl5pPr marL="2077952" algn="l" defTabSz="1038977" rtl="0" eaLnBrk="1" latinLnBrk="0" hangingPunct="1">
        <a:defRPr sz="2000" kern="1200">
          <a:solidFill>
            <a:schemeClr val="tx1"/>
          </a:solidFill>
          <a:latin typeface="+mn-lt"/>
          <a:ea typeface="+mn-ea"/>
          <a:cs typeface="+mn-cs"/>
        </a:defRPr>
      </a:lvl5pPr>
      <a:lvl6pPr marL="2597440" algn="l" defTabSz="1038977" rtl="0" eaLnBrk="1" latinLnBrk="0" hangingPunct="1">
        <a:defRPr sz="2000" kern="1200">
          <a:solidFill>
            <a:schemeClr val="tx1"/>
          </a:solidFill>
          <a:latin typeface="+mn-lt"/>
          <a:ea typeface="+mn-ea"/>
          <a:cs typeface="+mn-cs"/>
        </a:defRPr>
      </a:lvl6pPr>
      <a:lvl7pPr marL="3116929" algn="l" defTabSz="1038977" rtl="0" eaLnBrk="1" latinLnBrk="0" hangingPunct="1">
        <a:defRPr sz="2000" kern="1200">
          <a:solidFill>
            <a:schemeClr val="tx1"/>
          </a:solidFill>
          <a:latin typeface="+mn-lt"/>
          <a:ea typeface="+mn-ea"/>
          <a:cs typeface="+mn-cs"/>
        </a:defRPr>
      </a:lvl7pPr>
      <a:lvl8pPr marL="3636417" algn="l" defTabSz="1038977" rtl="0" eaLnBrk="1" latinLnBrk="0" hangingPunct="1">
        <a:defRPr sz="2000" kern="1200">
          <a:solidFill>
            <a:schemeClr val="tx1"/>
          </a:solidFill>
          <a:latin typeface="+mn-lt"/>
          <a:ea typeface="+mn-ea"/>
          <a:cs typeface="+mn-cs"/>
        </a:defRPr>
      </a:lvl8pPr>
      <a:lvl9pPr marL="4155905" algn="l" defTabSz="1038977"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997D18B5-1222-48F8-BF15-B9F88FC758AA}"/>
              </a:ext>
            </a:extLst>
          </p:cNvPr>
          <p:cNvSpPr>
            <a:spLocks noGrp="1" noChangeArrowheads="1"/>
          </p:cNvSpPr>
          <p:nvPr>
            <p:ph type="title"/>
          </p:nvPr>
        </p:nvSpPr>
        <p:spPr bwMode="auto">
          <a:xfrm>
            <a:off x="838200" y="366185"/>
            <a:ext cx="105156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E80F922E-B1EF-4FBB-9579-A3BB4DAC4D01}"/>
              </a:ext>
            </a:extLst>
          </p:cNvPr>
          <p:cNvSpPr>
            <a:spLocks noGrp="1" noChangeArrowheads="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A58B1BC4-9DC6-4CD0-8C75-9B90075B73E4}"/>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CFC0082-47D8-4E5C-98B7-2BAE464EE9FE}" type="datetimeFigureOut">
              <a:rPr lang="en-GB"/>
              <a:pPr>
                <a:defRPr/>
              </a:pPr>
              <a:t>26/03/2021</a:t>
            </a:fld>
            <a:endParaRPr lang="en-GB"/>
          </a:p>
        </p:txBody>
      </p:sp>
      <p:sp>
        <p:nvSpPr>
          <p:cNvPr id="5" name="Footer Placeholder 4">
            <a:extLst>
              <a:ext uri="{FF2B5EF4-FFF2-40B4-BE49-F238E27FC236}">
                <a16:creationId xmlns:a16="http://schemas.microsoft.com/office/drawing/2014/main" id="{C89231AF-B61B-49A3-9FEB-DD224235582E}"/>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003C628D-C851-4B0A-9BE7-15B364CC2571}"/>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GB" altLang="en-US"/>
              <a:t>PAGE </a:t>
            </a:r>
            <a:fld id="{5CDB2F71-9766-4575-9177-FD5AF5B216B0}" type="slidenum">
              <a:rPr lang="en-GB" altLang="en-US" smtClean="0"/>
              <a:pPr>
                <a:defRPr/>
              </a:pPr>
              <a:t>‹#›</a:t>
            </a:fld>
            <a:endParaRPr lang="en-GB" altLang="en-US"/>
          </a:p>
        </p:txBody>
      </p:sp>
    </p:spTree>
    <p:extLst>
      <p:ext uri="{BB962C8B-B14F-4D97-AF65-F5344CB8AC3E}">
        <p14:creationId xmlns:p14="http://schemas.microsoft.com/office/powerpoint/2010/main" val="16141118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hf hdr="0" ftr="0" dt="0"/>
  <p:txStyles>
    <p:titleStyle>
      <a:lvl1pPr algn="l" defTabSz="914377"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4377" rtl="0" fontAlgn="base">
        <a:lnSpc>
          <a:spcPct val="90000"/>
        </a:lnSpc>
        <a:spcBef>
          <a:spcPct val="0"/>
        </a:spcBef>
        <a:spcAft>
          <a:spcPct val="0"/>
        </a:spcAft>
        <a:defRPr sz="4400">
          <a:solidFill>
            <a:schemeClr val="tx1"/>
          </a:solidFill>
          <a:latin typeface="Calibri Light" panose="020F0302020204030204" pitchFamily="34" charset="0"/>
        </a:defRPr>
      </a:lvl6pPr>
      <a:lvl7pPr marL="1219170" algn="l" defTabSz="914377" rtl="0" fontAlgn="base">
        <a:lnSpc>
          <a:spcPct val="90000"/>
        </a:lnSpc>
        <a:spcBef>
          <a:spcPct val="0"/>
        </a:spcBef>
        <a:spcAft>
          <a:spcPct val="0"/>
        </a:spcAft>
        <a:defRPr sz="4400">
          <a:solidFill>
            <a:schemeClr val="tx1"/>
          </a:solidFill>
          <a:latin typeface="Calibri Light" panose="020F0302020204030204" pitchFamily="34" charset="0"/>
        </a:defRPr>
      </a:lvl7pPr>
      <a:lvl8pPr marL="1828754" algn="l" defTabSz="914377" rtl="0" fontAlgn="base">
        <a:lnSpc>
          <a:spcPct val="90000"/>
        </a:lnSpc>
        <a:spcBef>
          <a:spcPct val="0"/>
        </a:spcBef>
        <a:spcAft>
          <a:spcPct val="0"/>
        </a:spcAft>
        <a:defRPr sz="4400">
          <a:solidFill>
            <a:schemeClr val="tx1"/>
          </a:solidFill>
          <a:latin typeface="Calibri Light" panose="020F0302020204030204" pitchFamily="34" charset="0"/>
        </a:defRPr>
      </a:lvl8pPr>
      <a:lvl9pPr marL="2438339" algn="l" defTabSz="914377"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defTabSz="914377"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2971" indent="-228594" algn="l" defTabSz="914377"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0" fontAlgn="base" hangingPunct="0">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4pPr>
      <a:lvl5pPr marL="2057349" indent="-228594" algn="l" defTabSz="914377" rtl="0" eaLnBrk="0" fontAlgn="base" hangingPunct="0">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CB35A8B8-0FDB-44F4-A23A-3B9923D79690}"/>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B0740963-9C01-49A5-BA48-8E3F83DCA60E}"/>
              </a:ext>
            </a:extLst>
          </p:cNvPr>
          <p:cNvSpPr>
            <a:spLocks noGrp="1"/>
          </p:cNvSpPr>
          <p:nvPr>
            <p:ph type="body" idx="1"/>
          </p:nvPr>
        </p:nvSpPr>
        <p:spPr bwMode="auto">
          <a:xfrm>
            <a:off x="609600" y="1517651"/>
            <a:ext cx="10972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6" name="Slide Number Placeholder 5">
            <a:extLst>
              <a:ext uri="{FF2B5EF4-FFF2-40B4-BE49-F238E27FC236}">
                <a16:creationId xmlns:a16="http://schemas.microsoft.com/office/drawing/2014/main" id="{4B3E8C6A-CFF9-43AA-AA4B-569AB4CB276F}"/>
              </a:ext>
            </a:extLst>
          </p:cNvPr>
          <p:cNvSpPr>
            <a:spLocks noGrp="1"/>
          </p:cNvSpPr>
          <p:nvPr>
            <p:ph type="sldNum" sz="quarter" idx="4"/>
          </p:nvPr>
        </p:nvSpPr>
        <p:spPr>
          <a:xfrm>
            <a:off x="499533" y="6246285"/>
            <a:ext cx="2844800" cy="366183"/>
          </a:xfrm>
          <a:prstGeom prst="rect">
            <a:avLst/>
          </a:prstGeom>
        </p:spPr>
        <p:txBody>
          <a:bodyPr vert="horz" wrap="square" lIns="77925" tIns="38963" rIns="77925" bIns="38963" numCol="1" anchor="ctr" anchorCtr="0" compatLnSpc="1">
            <a:prstTxWarp prst="textNoShape">
              <a:avLst/>
            </a:prstTxWarp>
          </a:bodyPr>
          <a:lstStyle>
            <a:lvl1pPr>
              <a:defRPr sz="1200" b="1">
                <a:solidFill>
                  <a:srgbClr val="898989"/>
                </a:solidFill>
              </a:defRPr>
            </a:lvl1pPr>
          </a:lstStyle>
          <a:p>
            <a:r>
              <a:rPr lang="en-GB" altLang="en-US"/>
              <a:t>PAGE </a:t>
            </a:r>
            <a:fld id="{8D828EA7-E82A-4168-90D7-7B2204E3500F}" type="slidenum">
              <a:rPr lang="en-GB" altLang="en-US"/>
              <a:pPr/>
              <a:t>‹#›</a:t>
            </a:fld>
            <a:endParaRPr lang="en-GB" altLang="en-US"/>
          </a:p>
        </p:txBody>
      </p:sp>
    </p:spTree>
    <p:extLst>
      <p:ext uri="{BB962C8B-B14F-4D97-AF65-F5344CB8AC3E}">
        <p14:creationId xmlns:p14="http://schemas.microsoft.com/office/powerpoint/2010/main" val="270111764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1037141" rtl="0" eaLnBrk="0" fontAlgn="base" hangingPunct="0">
        <a:spcBef>
          <a:spcPct val="0"/>
        </a:spcBef>
        <a:spcAft>
          <a:spcPct val="0"/>
        </a:spcAft>
        <a:defRPr sz="3200" b="1" kern="1200">
          <a:solidFill>
            <a:schemeClr val="tx1"/>
          </a:solidFill>
          <a:latin typeface="Arial Nova" pitchFamily="34" charset="0"/>
          <a:ea typeface="+mj-ea"/>
          <a:cs typeface="+mj-cs"/>
        </a:defRPr>
      </a:lvl1pPr>
      <a:lvl2pPr algn="l" defTabSz="1037141" rtl="0" eaLnBrk="0" fontAlgn="base" hangingPunct="0">
        <a:spcBef>
          <a:spcPct val="0"/>
        </a:spcBef>
        <a:spcAft>
          <a:spcPct val="0"/>
        </a:spcAft>
        <a:defRPr sz="3200" b="1">
          <a:solidFill>
            <a:schemeClr val="tx1"/>
          </a:solidFill>
          <a:latin typeface="Arial Nova" panose="020B0504020202020204" pitchFamily="34" charset="0"/>
        </a:defRPr>
      </a:lvl2pPr>
      <a:lvl3pPr algn="l" defTabSz="1037141" rtl="0" eaLnBrk="0" fontAlgn="base" hangingPunct="0">
        <a:spcBef>
          <a:spcPct val="0"/>
        </a:spcBef>
        <a:spcAft>
          <a:spcPct val="0"/>
        </a:spcAft>
        <a:defRPr sz="3200" b="1">
          <a:solidFill>
            <a:schemeClr val="tx1"/>
          </a:solidFill>
          <a:latin typeface="Arial Nova" panose="020B0504020202020204" pitchFamily="34" charset="0"/>
        </a:defRPr>
      </a:lvl3pPr>
      <a:lvl4pPr algn="l" defTabSz="1037141" rtl="0" eaLnBrk="0" fontAlgn="base" hangingPunct="0">
        <a:spcBef>
          <a:spcPct val="0"/>
        </a:spcBef>
        <a:spcAft>
          <a:spcPct val="0"/>
        </a:spcAft>
        <a:defRPr sz="3200" b="1">
          <a:solidFill>
            <a:schemeClr val="tx1"/>
          </a:solidFill>
          <a:latin typeface="Arial Nova" panose="020B0504020202020204" pitchFamily="34" charset="0"/>
        </a:defRPr>
      </a:lvl4pPr>
      <a:lvl5pPr algn="l" defTabSz="1037141" rtl="0" eaLnBrk="0" fontAlgn="base" hangingPunct="0">
        <a:spcBef>
          <a:spcPct val="0"/>
        </a:spcBef>
        <a:spcAft>
          <a:spcPct val="0"/>
        </a:spcAft>
        <a:defRPr sz="3200" b="1">
          <a:solidFill>
            <a:schemeClr val="tx1"/>
          </a:solidFill>
          <a:latin typeface="Arial Nova" panose="020B0504020202020204" pitchFamily="34" charset="0"/>
        </a:defRPr>
      </a:lvl5pPr>
      <a:lvl6pPr marL="609585" algn="l" defTabSz="1037141" rtl="0" fontAlgn="base">
        <a:spcBef>
          <a:spcPct val="0"/>
        </a:spcBef>
        <a:spcAft>
          <a:spcPct val="0"/>
        </a:spcAft>
        <a:defRPr sz="3200" b="1">
          <a:solidFill>
            <a:schemeClr val="tx1"/>
          </a:solidFill>
          <a:latin typeface="Arial Nova" panose="020B0504020202020204" pitchFamily="34" charset="0"/>
        </a:defRPr>
      </a:lvl6pPr>
      <a:lvl7pPr marL="1219170" algn="l" defTabSz="1037141" rtl="0" fontAlgn="base">
        <a:spcBef>
          <a:spcPct val="0"/>
        </a:spcBef>
        <a:spcAft>
          <a:spcPct val="0"/>
        </a:spcAft>
        <a:defRPr sz="3200" b="1">
          <a:solidFill>
            <a:schemeClr val="tx1"/>
          </a:solidFill>
          <a:latin typeface="Arial Nova" panose="020B0504020202020204" pitchFamily="34" charset="0"/>
        </a:defRPr>
      </a:lvl7pPr>
      <a:lvl8pPr marL="1828754" algn="l" defTabSz="1037141" rtl="0" fontAlgn="base">
        <a:spcBef>
          <a:spcPct val="0"/>
        </a:spcBef>
        <a:spcAft>
          <a:spcPct val="0"/>
        </a:spcAft>
        <a:defRPr sz="3200" b="1">
          <a:solidFill>
            <a:schemeClr val="tx1"/>
          </a:solidFill>
          <a:latin typeface="Arial Nova" panose="020B0504020202020204" pitchFamily="34" charset="0"/>
        </a:defRPr>
      </a:lvl8pPr>
      <a:lvl9pPr marL="2438339" algn="l" defTabSz="1037141" rtl="0" fontAlgn="base">
        <a:spcBef>
          <a:spcPct val="0"/>
        </a:spcBef>
        <a:spcAft>
          <a:spcPct val="0"/>
        </a:spcAft>
        <a:defRPr sz="3200" b="1">
          <a:solidFill>
            <a:schemeClr val="tx1"/>
          </a:solidFill>
          <a:latin typeface="Arial Nova" panose="020B0504020202020204" pitchFamily="34" charset="0"/>
        </a:defRPr>
      </a:lvl9pPr>
    </p:titleStyle>
    <p:bodyStyle>
      <a:lvl1pPr marL="389457" indent="-389457" algn="l" defTabSz="1037141" rtl="0" eaLnBrk="0" fontAlgn="base" hangingPunct="0">
        <a:spcBef>
          <a:spcPct val="20000"/>
        </a:spcBef>
        <a:spcAft>
          <a:spcPct val="0"/>
        </a:spcAft>
        <a:buFont typeface="Wingdings" panose="05000000000000000000" pitchFamily="2" charset="2"/>
        <a:buChar char="§"/>
        <a:defRPr sz="2667" kern="1200">
          <a:solidFill>
            <a:schemeClr val="tx1"/>
          </a:solidFill>
          <a:latin typeface="Arial Nova" pitchFamily="34" charset="0"/>
          <a:ea typeface="+mn-ea"/>
          <a:cs typeface="+mn-cs"/>
        </a:defRPr>
      </a:lvl1pPr>
      <a:lvl2pPr marL="842412" indent="-323843" algn="l" defTabSz="1037141" rtl="0" eaLnBrk="0" fontAlgn="base" hangingPunct="0">
        <a:spcBef>
          <a:spcPct val="20000"/>
        </a:spcBef>
        <a:spcAft>
          <a:spcPct val="0"/>
        </a:spcAft>
        <a:buFont typeface="Arial" panose="020B0604020202020204" pitchFamily="34" charset="0"/>
        <a:buChar char="•"/>
        <a:defRPr sz="2267" kern="1200">
          <a:solidFill>
            <a:schemeClr val="tx1"/>
          </a:solidFill>
          <a:latin typeface="Arial Nova Light" pitchFamily="34" charset="0"/>
          <a:ea typeface="Arial Nova Light" panose="020B0304020202020204" pitchFamily="34" charset="0"/>
          <a:cs typeface="Arial Nova Light" pitchFamily="34" charset="0"/>
        </a:defRPr>
      </a:lvl2pPr>
      <a:lvl3pPr marL="1297485" indent="-258227" algn="l" defTabSz="1037141" rtl="0" eaLnBrk="0" fontAlgn="base" hangingPunct="0">
        <a:spcBef>
          <a:spcPct val="20000"/>
        </a:spcBef>
        <a:spcAft>
          <a:spcPct val="0"/>
        </a:spcAft>
        <a:buFont typeface="Arial Nova Light" panose="020B0304020202020204" pitchFamily="34" charset="0"/>
        <a:buChar char="–"/>
        <a:defRPr sz="2000" kern="1200">
          <a:solidFill>
            <a:schemeClr val="tx1"/>
          </a:solidFill>
          <a:latin typeface="Arial Nova Light" pitchFamily="34" charset="0"/>
          <a:ea typeface="Arial Nova Light" panose="020B0304020202020204" pitchFamily="34" charset="0"/>
          <a:cs typeface="Arial Nova Light" pitchFamily="34" charset="0"/>
        </a:defRPr>
      </a:lvl3pPr>
      <a:lvl4pPr marL="1818172" indent="-258227" algn="l" defTabSz="1037141" rtl="0" eaLnBrk="0" fontAlgn="base" hangingPunct="0">
        <a:spcBef>
          <a:spcPct val="20000"/>
        </a:spcBef>
        <a:spcAft>
          <a:spcPct val="0"/>
        </a:spcAft>
        <a:buFont typeface="Arial" panose="020B0604020202020204" pitchFamily="34" charset="0"/>
        <a:buChar char="–"/>
        <a:defRPr sz="1867" kern="1200">
          <a:solidFill>
            <a:schemeClr val="tx1"/>
          </a:solidFill>
          <a:latin typeface="Arial Nova Light" pitchFamily="34" charset="0"/>
          <a:ea typeface="Arial Nova Light" panose="020B0304020202020204" pitchFamily="34" charset="0"/>
          <a:cs typeface="Arial Nova Light" pitchFamily="34" charset="0"/>
        </a:defRPr>
      </a:lvl4pPr>
      <a:lvl5pPr marL="2336742" indent="-258227" algn="l" defTabSz="1037141" rtl="0" eaLnBrk="0" fontAlgn="base" hangingPunct="0">
        <a:spcBef>
          <a:spcPct val="20000"/>
        </a:spcBef>
        <a:spcAft>
          <a:spcPct val="0"/>
        </a:spcAft>
        <a:buFont typeface="Arial" panose="020B0604020202020204" pitchFamily="34" charset="0"/>
        <a:buChar char="»"/>
        <a:defRPr sz="1867" kern="1200">
          <a:solidFill>
            <a:schemeClr val="tx1"/>
          </a:solidFill>
          <a:latin typeface="Arial Nova Light" pitchFamily="34" charset="0"/>
          <a:ea typeface="Arial Nova Light" panose="020B0304020202020204" pitchFamily="34" charset="0"/>
          <a:cs typeface="Arial Nova Light" pitchFamily="34" charset="0"/>
        </a:defRPr>
      </a:lvl5pPr>
      <a:lvl6pPr marL="2857185"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673"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6161"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650"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9pPr>
    </p:bodyStyle>
    <p:otherStyle>
      <a:defPPr>
        <a:defRPr lang="en-US"/>
      </a:defPPr>
      <a:lvl1pPr marL="0" algn="l" defTabSz="1038977" rtl="0" eaLnBrk="1" latinLnBrk="0" hangingPunct="1">
        <a:defRPr sz="2000" kern="1200">
          <a:solidFill>
            <a:schemeClr val="tx1"/>
          </a:solidFill>
          <a:latin typeface="+mn-lt"/>
          <a:ea typeface="+mn-ea"/>
          <a:cs typeface="+mn-cs"/>
        </a:defRPr>
      </a:lvl1pPr>
      <a:lvl2pPr marL="519488" algn="l" defTabSz="1038977" rtl="0" eaLnBrk="1" latinLnBrk="0" hangingPunct="1">
        <a:defRPr sz="2000" kern="1200">
          <a:solidFill>
            <a:schemeClr val="tx1"/>
          </a:solidFill>
          <a:latin typeface="+mn-lt"/>
          <a:ea typeface="+mn-ea"/>
          <a:cs typeface="+mn-cs"/>
        </a:defRPr>
      </a:lvl2pPr>
      <a:lvl3pPr marL="1038977" algn="l" defTabSz="1038977" rtl="0" eaLnBrk="1" latinLnBrk="0" hangingPunct="1">
        <a:defRPr sz="2000" kern="1200">
          <a:solidFill>
            <a:schemeClr val="tx1"/>
          </a:solidFill>
          <a:latin typeface="+mn-lt"/>
          <a:ea typeface="+mn-ea"/>
          <a:cs typeface="+mn-cs"/>
        </a:defRPr>
      </a:lvl3pPr>
      <a:lvl4pPr marL="1558465" algn="l" defTabSz="1038977" rtl="0" eaLnBrk="1" latinLnBrk="0" hangingPunct="1">
        <a:defRPr sz="2000" kern="1200">
          <a:solidFill>
            <a:schemeClr val="tx1"/>
          </a:solidFill>
          <a:latin typeface="+mn-lt"/>
          <a:ea typeface="+mn-ea"/>
          <a:cs typeface="+mn-cs"/>
        </a:defRPr>
      </a:lvl4pPr>
      <a:lvl5pPr marL="2077952" algn="l" defTabSz="1038977" rtl="0" eaLnBrk="1" latinLnBrk="0" hangingPunct="1">
        <a:defRPr sz="2000" kern="1200">
          <a:solidFill>
            <a:schemeClr val="tx1"/>
          </a:solidFill>
          <a:latin typeface="+mn-lt"/>
          <a:ea typeface="+mn-ea"/>
          <a:cs typeface="+mn-cs"/>
        </a:defRPr>
      </a:lvl5pPr>
      <a:lvl6pPr marL="2597440" algn="l" defTabSz="1038977" rtl="0" eaLnBrk="1" latinLnBrk="0" hangingPunct="1">
        <a:defRPr sz="2000" kern="1200">
          <a:solidFill>
            <a:schemeClr val="tx1"/>
          </a:solidFill>
          <a:latin typeface="+mn-lt"/>
          <a:ea typeface="+mn-ea"/>
          <a:cs typeface="+mn-cs"/>
        </a:defRPr>
      </a:lvl6pPr>
      <a:lvl7pPr marL="3116929" algn="l" defTabSz="1038977" rtl="0" eaLnBrk="1" latinLnBrk="0" hangingPunct="1">
        <a:defRPr sz="2000" kern="1200">
          <a:solidFill>
            <a:schemeClr val="tx1"/>
          </a:solidFill>
          <a:latin typeface="+mn-lt"/>
          <a:ea typeface="+mn-ea"/>
          <a:cs typeface="+mn-cs"/>
        </a:defRPr>
      </a:lvl7pPr>
      <a:lvl8pPr marL="3636417" algn="l" defTabSz="1038977" rtl="0" eaLnBrk="1" latinLnBrk="0" hangingPunct="1">
        <a:defRPr sz="2000" kern="1200">
          <a:solidFill>
            <a:schemeClr val="tx1"/>
          </a:solidFill>
          <a:latin typeface="+mn-lt"/>
          <a:ea typeface="+mn-ea"/>
          <a:cs typeface="+mn-cs"/>
        </a:defRPr>
      </a:lvl8pPr>
      <a:lvl9pPr marL="4155905" algn="l" defTabSz="1038977"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hyperlink" Target="https://www.operationencompass.org/why-was-operation-encompass-created" TargetMode="External"/><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5.xml"/></Relationships>
</file>

<file path=ppt/slides/_rels/slide25.xml.rels><?xml version="1.0" encoding="UTF-8" standalone="yes"?>
<Relationships xmlns="http://schemas.openxmlformats.org/package/2006/relationships"><Relationship Id="rId3" Type="http://schemas.openxmlformats.org/officeDocument/2006/relationships/hyperlink" Target="https://www.operationencompass.org/school-participation" TargetMode="External"/><Relationship Id="rId2" Type="http://schemas.openxmlformats.org/officeDocument/2006/relationships/slideLayout" Target="../slideLayouts/slideLayout9.xml"/><Relationship Id="rId1" Type="http://schemas.openxmlformats.org/officeDocument/2006/relationships/themeOverride" Target="../theme/themeOverride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9.xml"/><Relationship Id="rId1" Type="http://schemas.openxmlformats.org/officeDocument/2006/relationships/themeOverride" Target="../theme/themeOverride7.xml"/></Relationships>
</file>

<file path=ppt/slides/_rels/slide27.xml.rels><?xml version="1.0" encoding="UTF-8" standalone="yes"?>
<Relationships xmlns="http://schemas.openxmlformats.org/package/2006/relationships"><Relationship Id="rId3" Type="http://schemas.openxmlformats.org/officeDocument/2006/relationships/hyperlink" Target="https://www.operationencompass.org/SM4/Mutable/Themes/operationencompass_theme/assets/documents/Operation_Encompass_and_OEtNS__Breaking_the_Cycle_of_Domestic_Abuse_.pdf" TargetMode="External"/><Relationship Id="rId2" Type="http://schemas.openxmlformats.org/officeDocument/2006/relationships/slideLayout" Target="../slideLayouts/slideLayout9.xml"/><Relationship Id="rId1" Type="http://schemas.openxmlformats.org/officeDocument/2006/relationships/themeOverride" Target="../theme/themeOverride8.xml"/></Relationships>
</file>

<file path=ppt/slides/_rels/slide28.xml.rels><?xml version="1.0" encoding="UTF-8" standalone="yes"?>
<Relationships xmlns="http://schemas.openxmlformats.org/package/2006/relationships"><Relationship Id="rId3" Type="http://schemas.openxmlformats.org/officeDocument/2006/relationships/hyperlink" Target="https://youtu.be/KI_xyNB598M" TargetMode="External"/><Relationship Id="rId2" Type="http://schemas.openxmlformats.org/officeDocument/2006/relationships/slideLayout" Target="../slideLayouts/slideLayout9.xml"/><Relationship Id="rId1" Type="http://schemas.openxmlformats.org/officeDocument/2006/relationships/themeOverride" Target="../theme/themeOverride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10.xml"/></Relationships>
</file>

<file path=ppt/slides/_rels/slide3.xml.rels><?xml version="1.0" encoding="UTF-8" standalone="yes"?>
<Relationships xmlns="http://schemas.openxmlformats.org/package/2006/relationships"><Relationship Id="rId2" Type="http://schemas.openxmlformats.org/officeDocument/2006/relationships/hyperlink" Target="https://www.gov.uk/government/publications/domestic-abuse-bill-2020-factsheets/domestic-abuse-bill-2020-overarching-factsheet#contents" TargetMode="Externa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hyperlink" Target="mailto:EducationSafeguarding@birmingham.gov.uk" TargetMode="External"/><Relationship Id="rId2" Type="http://schemas.openxmlformats.org/officeDocument/2006/relationships/slideLayout" Target="../slideLayouts/slideLayout9.xml"/><Relationship Id="rId1" Type="http://schemas.openxmlformats.org/officeDocument/2006/relationships/themeOverride" Target="../theme/themeOverride1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12.xml"/></Relationships>
</file>

<file path=ppt/slides/_rels/slide32.xml.rels><?xml version="1.0" encoding="UTF-8" standalone="yes"?>
<Relationships xmlns="http://schemas.openxmlformats.org/package/2006/relationships"><Relationship Id="rId3" Type="http://schemas.openxmlformats.org/officeDocument/2006/relationships/hyperlink" Target="http://www.birmingham.gov.uk/schoolsafeguarding" TargetMode="External"/><Relationship Id="rId2" Type="http://schemas.openxmlformats.org/officeDocument/2006/relationships/slideLayout" Target="../slideLayouts/slideLayout9.xml"/><Relationship Id="rId1" Type="http://schemas.openxmlformats.org/officeDocument/2006/relationships/themeOverride" Target="../theme/themeOverride13.xml"/><Relationship Id="rId4" Type="http://schemas.openxmlformats.org/officeDocument/2006/relationships/hyperlink" Target="mailto:EducationSafeguarding@birmingham.gov.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689733EE-86B4-4D97-AA84-332288FA4A97}"/>
              </a:ext>
            </a:extLst>
          </p:cNvPr>
          <p:cNvSpPr>
            <a:spLocks noGrp="1"/>
          </p:cNvSpPr>
          <p:nvPr>
            <p:ph type="ctrTitle"/>
          </p:nvPr>
        </p:nvSpPr>
        <p:spPr>
          <a:xfrm>
            <a:off x="527051" y="452967"/>
            <a:ext cx="11521016" cy="4032251"/>
          </a:xfrm>
        </p:spPr>
        <p:txBody>
          <a:bodyPr>
            <a:normAutofit fontScale="90000"/>
          </a:bodyPr>
          <a:lstStyle/>
          <a:p>
            <a:pPr defTabSz="1217054" eaLnBrk="1" hangingPunct="1"/>
            <a:br>
              <a:rPr lang="en-GB" altLang="en-US" sz="3200" dirty="0"/>
            </a:br>
            <a:r>
              <a:rPr lang="en-GB" altLang="en-US" sz="3200" dirty="0"/>
              <a:t>Operation Encompass</a:t>
            </a:r>
            <a:br>
              <a:rPr lang="en-GB" altLang="en-US" sz="3200" dirty="0"/>
            </a:br>
            <a:br>
              <a:rPr lang="en-GB" altLang="en-US" sz="3200" dirty="0"/>
            </a:br>
            <a:r>
              <a:rPr lang="en-GB" altLang="en-US" sz="3200" dirty="0"/>
              <a:t>Supporting vulnerable children and young people where domestic abuse is known or where it is suspected</a:t>
            </a:r>
            <a:br>
              <a:rPr lang="en-GB" altLang="en-US" sz="3200" dirty="0"/>
            </a:br>
            <a:br>
              <a:rPr lang="en-GB" altLang="en-US" sz="3200" i="1" dirty="0"/>
            </a:br>
            <a:r>
              <a:rPr lang="en-GB" altLang="en-US" sz="2400" i="1" dirty="0"/>
              <a:t>Micho Moyo, Head of Education Safeguarding</a:t>
            </a:r>
            <a:br>
              <a:rPr lang="en-GB" altLang="en-US" sz="2400" i="1" dirty="0"/>
            </a:br>
            <a:r>
              <a:rPr lang="en-GB" altLang="en-US" sz="2400" i="1" dirty="0"/>
              <a:t>29 March 2021</a:t>
            </a:r>
            <a:br>
              <a:rPr lang="en-GB" altLang="en-US" sz="2400" i="1" dirty="0"/>
            </a:br>
            <a:endParaRPr lang="en-GB" altLang="en-US" sz="2400" i="1"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A51F-60BE-4B17-8FB8-A4EDF9B255E2}"/>
              </a:ext>
            </a:extLst>
          </p:cNvPr>
          <p:cNvSpPr>
            <a:spLocks noGrp="1"/>
          </p:cNvSpPr>
          <p:nvPr>
            <p:ph type="title"/>
          </p:nvPr>
        </p:nvSpPr>
        <p:spPr/>
        <p:txBody>
          <a:bodyPr/>
          <a:lstStyle/>
          <a:p>
            <a:r>
              <a:rPr lang="en-GB" dirty="0"/>
              <a:t>Impact Evaluation</a:t>
            </a:r>
          </a:p>
        </p:txBody>
      </p:sp>
      <p:sp>
        <p:nvSpPr>
          <p:cNvPr id="3" name="Content Placeholder 2">
            <a:extLst>
              <a:ext uri="{FF2B5EF4-FFF2-40B4-BE49-F238E27FC236}">
                <a16:creationId xmlns:a16="http://schemas.microsoft.com/office/drawing/2014/main" id="{4057A45E-FF6F-44C7-B041-30510C4B9480}"/>
              </a:ext>
            </a:extLst>
          </p:cNvPr>
          <p:cNvSpPr>
            <a:spLocks noGrp="1"/>
          </p:cNvSpPr>
          <p:nvPr>
            <p:ph idx="1"/>
          </p:nvPr>
        </p:nvSpPr>
        <p:spPr/>
        <p:txBody>
          <a:bodyPr/>
          <a:lstStyle/>
          <a:p>
            <a:r>
              <a:rPr lang="en-GB" dirty="0"/>
              <a:t>Local authorities to put in place a clear approach to monitoring and evaluating local delivery against approaches set out within their local strategies. </a:t>
            </a:r>
          </a:p>
          <a:p>
            <a:r>
              <a:rPr lang="en-GB" dirty="0"/>
              <a:t>Local authorities to review how local decisions and actions have impacted the needs assessments and victims’ journeys within their area. </a:t>
            </a:r>
          </a:p>
          <a:p>
            <a:r>
              <a:rPr lang="en-GB" dirty="0"/>
              <a:t>Reports will need to be completed on an annual basis. The first formal report will be due in 2022.</a:t>
            </a:r>
          </a:p>
          <a:p>
            <a:endParaRPr lang="en-GB" dirty="0"/>
          </a:p>
          <a:p>
            <a:endParaRPr lang="en-GB" dirty="0"/>
          </a:p>
        </p:txBody>
      </p:sp>
    </p:spTree>
    <p:extLst>
      <p:ext uri="{BB962C8B-B14F-4D97-AF65-F5344CB8AC3E}">
        <p14:creationId xmlns:p14="http://schemas.microsoft.com/office/powerpoint/2010/main" val="64121692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BF26A-B776-48C7-AC4D-6664B260B227}"/>
              </a:ext>
            </a:extLst>
          </p:cNvPr>
          <p:cNvSpPr>
            <a:spLocks noGrp="1"/>
          </p:cNvSpPr>
          <p:nvPr>
            <p:ph type="title"/>
          </p:nvPr>
        </p:nvSpPr>
        <p:spPr>
          <a:xfrm>
            <a:off x="384313" y="164051"/>
            <a:ext cx="11198087" cy="994123"/>
          </a:xfrm>
        </p:spPr>
        <p:txBody>
          <a:bodyPr/>
          <a:lstStyle/>
          <a:p>
            <a:r>
              <a:rPr lang="en-GB" dirty="0"/>
              <a:t>Monitoring and Reporting Evidence</a:t>
            </a:r>
          </a:p>
        </p:txBody>
      </p:sp>
      <p:sp>
        <p:nvSpPr>
          <p:cNvPr id="3" name="Content Placeholder 2">
            <a:extLst>
              <a:ext uri="{FF2B5EF4-FFF2-40B4-BE49-F238E27FC236}">
                <a16:creationId xmlns:a16="http://schemas.microsoft.com/office/drawing/2014/main" id="{2F22D190-97A6-4DD9-BF07-32FD8F35D391}"/>
              </a:ext>
            </a:extLst>
          </p:cNvPr>
          <p:cNvSpPr>
            <a:spLocks noGrp="1"/>
          </p:cNvSpPr>
          <p:nvPr>
            <p:ph idx="1"/>
          </p:nvPr>
        </p:nvSpPr>
        <p:spPr>
          <a:xfrm>
            <a:off x="318051" y="1280254"/>
            <a:ext cx="11330609" cy="4525387"/>
          </a:xfrm>
        </p:spPr>
        <p:txBody>
          <a:bodyPr>
            <a:normAutofit/>
          </a:bodyPr>
          <a:lstStyle/>
          <a:p>
            <a:r>
              <a:rPr lang="en-GB" dirty="0"/>
              <a:t>Evidence that:</a:t>
            </a:r>
          </a:p>
          <a:p>
            <a:pPr lvl="1"/>
            <a:r>
              <a:rPr lang="en-GB" dirty="0">
                <a:latin typeface="Arial Nova" panose="020B0504020202020204" pitchFamily="34" charset="0"/>
              </a:rPr>
              <a:t>a local partnership has been established and operating in line with relevant guidance</a:t>
            </a:r>
          </a:p>
          <a:p>
            <a:pPr lvl="1"/>
            <a:r>
              <a:rPr lang="en-GB" dirty="0">
                <a:latin typeface="Arial Nova" panose="020B0504020202020204" pitchFamily="34" charset="0"/>
              </a:rPr>
              <a:t>local strategies are in place and working effectively </a:t>
            </a:r>
          </a:p>
          <a:p>
            <a:pPr lvl="1"/>
            <a:r>
              <a:rPr lang="en-GB" dirty="0">
                <a:latin typeface="Arial Nova" panose="020B0504020202020204" pitchFamily="34" charset="0"/>
              </a:rPr>
              <a:t>adequate needs assessments have been undertaken</a:t>
            </a:r>
          </a:p>
          <a:p>
            <a:pPr lvl="1"/>
            <a:r>
              <a:rPr lang="en-GB" dirty="0">
                <a:latin typeface="Arial Nova" panose="020B0504020202020204" pitchFamily="34" charset="0"/>
              </a:rPr>
              <a:t>commissioning decisions have been informed by needs assessments</a:t>
            </a:r>
          </a:p>
          <a:p>
            <a:pPr lvl="1"/>
            <a:r>
              <a:rPr lang="en-GB" dirty="0">
                <a:latin typeface="Arial Nova" panose="020B0504020202020204" pitchFamily="34" charset="0"/>
              </a:rPr>
              <a:t>there is adequate provision for all victims, including; children and young people,  BAME, LGBT and disabled victims, as well as those from outside the local area</a:t>
            </a:r>
          </a:p>
          <a:p>
            <a:r>
              <a:rPr lang="en-GB" dirty="0"/>
              <a:t>A breakdown of how allocated funding has been spent</a:t>
            </a:r>
          </a:p>
          <a:p>
            <a:endParaRPr lang="en-GB" dirty="0"/>
          </a:p>
        </p:txBody>
      </p:sp>
    </p:spTree>
    <p:extLst>
      <p:ext uri="{BB962C8B-B14F-4D97-AF65-F5344CB8AC3E}">
        <p14:creationId xmlns:p14="http://schemas.microsoft.com/office/powerpoint/2010/main" val="625569145"/>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06D9D-5540-4711-A854-FF26A9704F43}"/>
              </a:ext>
            </a:extLst>
          </p:cNvPr>
          <p:cNvSpPr>
            <a:spLocks noGrp="1"/>
          </p:cNvSpPr>
          <p:nvPr>
            <p:ph type="title"/>
          </p:nvPr>
        </p:nvSpPr>
        <p:spPr>
          <a:xfrm>
            <a:off x="215514" y="135466"/>
            <a:ext cx="10515600" cy="878823"/>
          </a:xfrm>
        </p:spPr>
        <p:txBody>
          <a:bodyPr/>
          <a:lstStyle/>
          <a:p>
            <a:r>
              <a:rPr lang="en-GB" sz="3200" b="1" dirty="0">
                <a:latin typeface="Arial Nova" panose="020B0504020202020204" pitchFamily="34" charset="0"/>
              </a:rPr>
              <a:t>When Domestic Abuse Bill becomes law</a:t>
            </a:r>
          </a:p>
        </p:txBody>
      </p:sp>
      <p:sp>
        <p:nvSpPr>
          <p:cNvPr id="3" name="Content Placeholder 2">
            <a:extLst>
              <a:ext uri="{FF2B5EF4-FFF2-40B4-BE49-F238E27FC236}">
                <a16:creationId xmlns:a16="http://schemas.microsoft.com/office/drawing/2014/main" id="{22D7D846-A06E-4D8B-87D9-2D31E6A45DF5}"/>
              </a:ext>
            </a:extLst>
          </p:cNvPr>
          <p:cNvSpPr>
            <a:spLocks noGrp="1"/>
          </p:cNvSpPr>
          <p:nvPr>
            <p:ph idx="1"/>
          </p:nvPr>
        </p:nvSpPr>
        <p:spPr>
          <a:xfrm>
            <a:off x="215514" y="1014289"/>
            <a:ext cx="11785780" cy="5843711"/>
          </a:xfrm>
        </p:spPr>
        <p:txBody>
          <a:bodyPr/>
          <a:lstStyle/>
          <a:p>
            <a:pPr marL="0" indent="0">
              <a:buNone/>
            </a:pPr>
            <a:r>
              <a:rPr lang="en-GB" dirty="0">
                <a:latin typeface="Arial Nova" panose="020B0504020202020204" pitchFamily="34" charset="0"/>
              </a:rPr>
              <a:t>When the DA Bill becomes law, organisations and professionals who come into contact with children will need to:</a:t>
            </a:r>
          </a:p>
          <a:p>
            <a:pPr lvl="1"/>
            <a:r>
              <a:rPr lang="en-GB" sz="2600" dirty="0">
                <a:latin typeface="Arial Nova" panose="020B0504020202020204" pitchFamily="34" charset="0"/>
              </a:rPr>
              <a:t>ensure that children are recognised as victims of domestic abuse in their own right. </a:t>
            </a:r>
          </a:p>
          <a:p>
            <a:pPr lvl="1"/>
            <a:r>
              <a:rPr lang="en-GB" sz="2600" dirty="0">
                <a:latin typeface="Arial Nova" panose="020B0504020202020204" pitchFamily="34" charset="0"/>
              </a:rPr>
              <a:t>demonstrate the ways in which this recognition has changed and improved the way services  and support delivered  for the children and families . </a:t>
            </a:r>
          </a:p>
          <a:p>
            <a:pPr lvl="1"/>
            <a:r>
              <a:rPr lang="en-GB" sz="2600" dirty="0">
                <a:latin typeface="Arial Nova" panose="020B0504020202020204" pitchFamily="34" charset="0"/>
              </a:rPr>
              <a:t>ensure that when considering childhood vulnerabilities, children experiencing domestic abuse are prioritised as a legally defined group.</a:t>
            </a:r>
          </a:p>
          <a:p>
            <a:pPr lvl="1"/>
            <a:r>
              <a:rPr lang="en-GB" sz="2600" dirty="0">
                <a:latin typeface="Arial Nova" panose="020B0504020202020204" pitchFamily="34" charset="0"/>
              </a:rPr>
              <a:t>demonstrate better understanding of society’s duty to tackle DA as a children’s rights issue, as defined in the United Nations Convention on the Rights of the Child (article 19)</a:t>
            </a:r>
          </a:p>
          <a:p>
            <a:endParaRPr lang="en-GB" dirty="0"/>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EB8CF024-C4AF-4F52-95B5-8541B61E11FC}"/>
              </a:ext>
            </a:extLst>
          </p:cNvPr>
          <p:cNvSpPr>
            <a:spLocks noGrp="1"/>
          </p:cNvSpPr>
          <p:nvPr>
            <p:ph type="sldNum" sz="quarter" idx="12"/>
          </p:nvPr>
        </p:nvSpPr>
        <p:spPr/>
        <p:txBody>
          <a:bodyPr/>
          <a:lstStyle/>
          <a:p>
            <a:pPr defTabSz="1037141" eaLnBrk="0" fontAlgn="base" hangingPunct="0">
              <a:spcBef>
                <a:spcPct val="0"/>
              </a:spcBef>
              <a:spcAft>
                <a:spcPct val="0"/>
              </a:spcAft>
              <a:defRPr/>
            </a:pPr>
            <a:r>
              <a:rPr lang="en-GB" altLang="en-US">
                <a:solidFill>
                  <a:prstClr val="black">
                    <a:tint val="75000"/>
                  </a:prstClr>
                </a:solidFill>
                <a:latin typeface="Arial Nova" panose="020B0504020202020204" pitchFamily="34" charset="0"/>
                <a:cs typeface="Arial" panose="020B0604020202020204" pitchFamily="34" charset="0"/>
              </a:rPr>
              <a:t>PAGE </a:t>
            </a:r>
            <a:fld id="{E05F4E63-6A10-4756-A16F-4C21E9BD9CA3}" type="slidenum">
              <a:rPr lang="en-GB" altLang="en-US">
                <a:solidFill>
                  <a:prstClr val="black">
                    <a:tint val="75000"/>
                  </a:prstClr>
                </a:solidFill>
                <a:latin typeface="Arial Nova" panose="020B0504020202020204" pitchFamily="34" charset="0"/>
                <a:cs typeface="Arial" panose="020B0604020202020204" pitchFamily="34" charset="0"/>
              </a:rPr>
              <a:pPr defTabSz="1037141" eaLnBrk="0" fontAlgn="base" hangingPunct="0">
                <a:spcBef>
                  <a:spcPct val="0"/>
                </a:spcBef>
                <a:spcAft>
                  <a:spcPct val="0"/>
                </a:spcAft>
                <a:defRPr/>
              </a:pPr>
              <a:t>12</a:t>
            </a:fld>
            <a:endParaRPr lang="en-GB" altLang="en-US">
              <a:solidFill>
                <a:prstClr val="black">
                  <a:tint val="75000"/>
                </a:prstClr>
              </a:solidFill>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356634047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F57685D2-6719-41EB-B35B-3735AE736BAD}"/>
              </a:ext>
            </a:extLst>
          </p:cNvPr>
          <p:cNvSpPr>
            <a:spLocks noGrp="1"/>
          </p:cNvSpPr>
          <p:nvPr>
            <p:ph type="title"/>
          </p:nvPr>
        </p:nvSpPr>
        <p:spPr>
          <a:xfrm>
            <a:off x="218660" y="109559"/>
            <a:ext cx="11754679" cy="1327151"/>
          </a:xfrm>
        </p:spPr>
        <p:txBody>
          <a:bodyPr rtlCol="0">
            <a:normAutofit/>
          </a:bodyPr>
          <a:lstStyle/>
          <a:p>
            <a:pPr eaLnBrk="1" fontAlgn="auto" hangingPunct="1">
              <a:spcAft>
                <a:spcPts val="0"/>
              </a:spcAft>
              <a:defRPr/>
            </a:pPr>
            <a:r>
              <a:rPr lang="en-GB" altLang="en-US" sz="3200" b="1" dirty="0">
                <a:latin typeface="Arial Nova" panose="020B0504020202020204" pitchFamily="34" charset="0"/>
              </a:rPr>
              <a:t>Local DA Prevention Strategy 2018-2023</a:t>
            </a:r>
            <a:endParaRPr lang="en-GB" altLang="en-US" sz="3200" dirty="0">
              <a:latin typeface="Arial Nova" panose="020B0504020202020204" pitchFamily="34" charset="0"/>
            </a:endParaRPr>
          </a:p>
        </p:txBody>
      </p:sp>
      <p:sp>
        <p:nvSpPr>
          <p:cNvPr id="36867" name="Content Placeholder 2">
            <a:extLst>
              <a:ext uri="{FF2B5EF4-FFF2-40B4-BE49-F238E27FC236}">
                <a16:creationId xmlns:a16="http://schemas.microsoft.com/office/drawing/2014/main" id="{6684B2A4-9856-4A13-90AA-AAE6C9D792A6}"/>
              </a:ext>
            </a:extLst>
          </p:cNvPr>
          <p:cNvSpPr>
            <a:spLocks noGrp="1" noChangeArrowheads="1"/>
          </p:cNvSpPr>
          <p:nvPr>
            <p:ph idx="1"/>
          </p:nvPr>
        </p:nvSpPr>
        <p:spPr>
          <a:xfrm>
            <a:off x="437322" y="1375924"/>
            <a:ext cx="11754678" cy="4574118"/>
          </a:xfrm>
        </p:spPr>
        <p:txBody>
          <a:bodyPr/>
          <a:lstStyle/>
          <a:p>
            <a:pPr marL="0" indent="0" eaLnBrk="1" hangingPunct="1">
              <a:buNone/>
            </a:pPr>
            <a:r>
              <a:rPr lang="en-GB" altLang="en-US" dirty="0">
                <a:latin typeface="Arial Nova" panose="020B0504020202020204" pitchFamily="34" charset="0"/>
              </a:rPr>
              <a:t>The published Local DA Prevention Strategy 2018-2023 demonstrates  a clear multi-agency commitment to deliver on three key priorities</a:t>
            </a:r>
          </a:p>
          <a:p>
            <a:pPr marL="0" indent="0" eaLnBrk="1" hangingPunct="1">
              <a:buNone/>
            </a:pPr>
            <a:endParaRPr lang="en-GB" altLang="en-US" dirty="0">
              <a:latin typeface="Arial Nova" panose="020B0504020202020204" pitchFamily="34" charset="0"/>
            </a:endParaRPr>
          </a:p>
          <a:p>
            <a:pPr marL="971539" lvl="1" indent="-514350" eaLnBrk="1" hangingPunct="1">
              <a:buFont typeface="+mj-lt"/>
              <a:buAutoNum type="arabicPeriod"/>
            </a:pPr>
            <a:r>
              <a:rPr lang="en-GB" altLang="en-US" sz="2800" dirty="0">
                <a:latin typeface="Arial Nova" panose="020B0504020202020204" pitchFamily="34" charset="0"/>
              </a:rPr>
              <a:t>Safety and Support</a:t>
            </a:r>
          </a:p>
          <a:p>
            <a:pPr marL="971539" lvl="1" indent="-514350" eaLnBrk="1" hangingPunct="1">
              <a:buFont typeface="+mj-lt"/>
              <a:buAutoNum type="arabicPeriod"/>
            </a:pPr>
            <a:r>
              <a:rPr lang="en-GB" altLang="en-US" sz="2800" dirty="0">
                <a:latin typeface="Arial Nova" panose="020B0504020202020204" pitchFamily="34" charset="0"/>
              </a:rPr>
              <a:t>Early Identification and Early Help</a:t>
            </a:r>
          </a:p>
          <a:p>
            <a:pPr marL="971539" lvl="1" indent="-514350" eaLnBrk="1" hangingPunct="1">
              <a:buFont typeface="+mj-lt"/>
              <a:buAutoNum type="arabicPeriod"/>
            </a:pPr>
            <a:r>
              <a:rPr lang="en-GB" altLang="en-US" sz="2800" dirty="0">
                <a:latin typeface="Arial Nova" panose="020B0504020202020204" pitchFamily="34" charset="0"/>
              </a:rPr>
              <a:t>Changing Attitudes</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8E540-3D58-4ECA-BBE3-577DA0B97461}"/>
              </a:ext>
            </a:extLst>
          </p:cNvPr>
          <p:cNvSpPr>
            <a:spLocks noGrp="1"/>
          </p:cNvSpPr>
          <p:nvPr>
            <p:ph type="title"/>
          </p:nvPr>
        </p:nvSpPr>
        <p:spPr>
          <a:xfrm>
            <a:off x="145775" y="45648"/>
            <a:ext cx="11794434" cy="935014"/>
          </a:xfrm>
        </p:spPr>
        <p:txBody>
          <a:bodyPr/>
          <a:lstStyle/>
          <a:p>
            <a:br>
              <a:rPr lang="en-GB" b="1" dirty="0"/>
            </a:br>
            <a:r>
              <a:rPr lang="en-GB" sz="3200" b="1" dirty="0">
                <a:latin typeface="Arial Nova" panose="020B0504020202020204" pitchFamily="34" charset="0"/>
              </a:rPr>
              <a:t>Education and schools’ contribution to the LDAP Strategy</a:t>
            </a:r>
            <a:br>
              <a:rPr lang="en-GB" dirty="0"/>
            </a:br>
            <a:endParaRPr lang="en-GB" dirty="0"/>
          </a:p>
        </p:txBody>
      </p:sp>
      <p:sp>
        <p:nvSpPr>
          <p:cNvPr id="3" name="Content Placeholder 2">
            <a:extLst>
              <a:ext uri="{FF2B5EF4-FFF2-40B4-BE49-F238E27FC236}">
                <a16:creationId xmlns:a16="http://schemas.microsoft.com/office/drawing/2014/main" id="{10D4CBDE-7BD7-495E-87B3-5DF10B79ADCF}"/>
              </a:ext>
            </a:extLst>
          </p:cNvPr>
          <p:cNvSpPr>
            <a:spLocks noGrp="1"/>
          </p:cNvSpPr>
          <p:nvPr>
            <p:ph idx="1"/>
          </p:nvPr>
        </p:nvSpPr>
        <p:spPr>
          <a:xfrm>
            <a:off x="145774" y="1052120"/>
            <a:ext cx="12046226" cy="5487322"/>
          </a:xfrm>
        </p:spPr>
        <p:txBody>
          <a:bodyPr/>
          <a:lstStyle/>
          <a:p>
            <a:r>
              <a:rPr lang="en-GB" sz="2500" dirty="0">
                <a:latin typeface="Arial Nova" panose="020B0504020202020204" pitchFamily="34" charset="0"/>
              </a:rPr>
              <a:t>The Education Safeguarding team works closely with Birmingham Children's Trust, West Midlands Police and other partners to develop early help and safeguarding practice. </a:t>
            </a:r>
          </a:p>
          <a:p>
            <a:r>
              <a:rPr lang="en-GB" sz="2500" dirty="0">
                <a:latin typeface="Arial Nova" panose="020B0504020202020204" pitchFamily="34" charset="0"/>
              </a:rPr>
              <a:t>Officers from the wider Education and Skills Directorate have attended a series of meetings to coordinate Birmingham’s response to domestic abuse during the coronavirus pandemic.</a:t>
            </a:r>
          </a:p>
          <a:p>
            <a:r>
              <a:rPr lang="en-GB" sz="2500" dirty="0">
                <a:latin typeface="Arial Nova" panose="020B0504020202020204" pitchFamily="34" charset="0"/>
              </a:rPr>
              <a:t>Central to the team’s wider support to schools to meet the DA strategy requirements under the three priorities the roll out of Operation Encompass</a:t>
            </a:r>
          </a:p>
          <a:p>
            <a:r>
              <a:rPr lang="en-GB" sz="2500" dirty="0">
                <a:latin typeface="Arial Nova" panose="020B0504020202020204" pitchFamily="34" charset="0"/>
              </a:rPr>
              <a:t>The aim is to safeguard and support children and young people following an incident at home, as children will often arrive at school distressed, upset and unprepared for the day. </a:t>
            </a:r>
          </a:p>
          <a:p>
            <a:pPr marL="0" indent="0">
              <a:buNone/>
            </a:pPr>
            <a:endParaRPr lang="en-GB" dirty="0"/>
          </a:p>
          <a:p>
            <a:endParaRPr lang="en-GB" dirty="0"/>
          </a:p>
        </p:txBody>
      </p:sp>
      <p:sp>
        <p:nvSpPr>
          <p:cNvPr id="4" name="Slide Number Placeholder 3">
            <a:extLst>
              <a:ext uri="{FF2B5EF4-FFF2-40B4-BE49-F238E27FC236}">
                <a16:creationId xmlns:a16="http://schemas.microsoft.com/office/drawing/2014/main" id="{6EBA1DF3-6B85-4794-B5AB-B221B629B1D2}"/>
              </a:ext>
            </a:extLst>
          </p:cNvPr>
          <p:cNvSpPr>
            <a:spLocks noGrp="1"/>
          </p:cNvSpPr>
          <p:nvPr>
            <p:ph type="sldNum" sz="quarter" idx="12"/>
          </p:nvPr>
        </p:nvSpPr>
        <p:spPr/>
        <p:txBody>
          <a:bodyPr/>
          <a:lstStyle/>
          <a:p>
            <a:pPr>
              <a:defRPr/>
            </a:pPr>
            <a:r>
              <a:rPr lang="en-GB" altLang="en-US"/>
              <a:t>PAGE </a:t>
            </a:r>
            <a:fld id="{E05F4E63-6A10-4756-A16F-4C21E9BD9CA3}" type="slidenum">
              <a:rPr lang="en-GB" altLang="en-US" smtClean="0"/>
              <a:pPr>
                <a:defRPr/>
              </a:pPr>
              <a:t>14</a:t>
            </a:fld>
            <a:endParaRPr lang="en-GB" altLang="en-US"/>
          </a:p>
        </p:txBody>
      </p:sp>
    </p:spTree>
    <p:extLst>
      <p:ext uri="{BB962C8B-B14F-4D97-AF65-F5344CB8AC3E}">
        <p14:creationId xmlns:p14="http://schemas.microsoft.com/office/powerpoint/2010/main" val="10868798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9C836C-C024-4E7F-AC1D-220DC447E7C8}"/>
              </a:ext>
            </a:extLst>
          </p:cNvPr>
          <p:cNvSpPr>
            <a:spLocks noGrp="1"/>
          </p:cNvSpPr>
          <p:nvPr>
            <p:ph idx="1"/>
          </p:nvPr>
        </p:nvSpPr>
        <p:spPr>
          <a:xfrm>
            <a:off x="331304" y="1056492"/>
            <a:ext cx="11224591" cy="5960534"/>
          </a:xfrm>
        </p:spPr>
        <p:txBody>
          <a:bodyPr/>
          <a:lstStyle/>
          <a:p>
            <a:r>
              <a:rPr lang="en-GB" sz="2600" dirty="0">
                <a:latin typeface="Arial Nova" panose="020B0504020202020204" pitchFamily="34" charset="0"/>
              </a:rPr>
              <a:t>continued direct support, guidance updates and consultation with schools</a:t>
            </a:r>
          </a:p>
          <a:p>
            <a:r>
              <a:rPr lang="en-GB" sz="2600" dirty="0">
                <a:latin typeface="Arial Nova" panose="020B0504020202020204" pitchFamily="34" charset="0"/>
              </a:rPr>
              <a:t>provided schools with specialist safeguarding support in response to  complex concerns complaints and safeguarding concern</a:t>
            </a:r>
          </a:p>
          <a:p>
            <a:r>
              <a:rPr lang="en-GB" sz="2600" dirty="0">
                <a:latin typeface="Arial Nova" panose="020B0504020202020204" pitchFamily="34" charset="0"/>
              </a:rPr>
              <a:t>analysed attendance returns to inform conversations with partners to agree joint responses to assess and mitigate risks</a:t>
            </a:r>
          </a:p>
          <a:p>
            <a:r>
              <a:rPr lang="en-GB" sz="2600" dirty="0">
                <a:latin typeface="Arial Nova" panose="020B0504020202020204" pitchFamily="34" charset="0"/>
              </a:rPr>
              <a:t>facilitated outreach from early help teams to support families where there are risks, reducing the likelihood of needs escalating and increasing demand on acute services.  </a:t>
            </a:r>
          </a:p>
          <a:p>
            <a:r>
              <a:rPr lang="en-GB" sz="2600" dirty="0">
                <a:latin typeface="Arial Nova" panose="020B0504020202020204" pitchFamily="34" charset="0"/>
              </a:rPr>
              <a:t>delivered specialist webinars in response to wider safeguarding  issues arising and</a:t>
            </a:r>
          </a:p>
          <a:p>
            <a:r>
              <a:rPr lang="en-GB" sz="2600" dirty="0">
                <a:latin typeface="Arial Nova" panose="020B0504020202020204" pitchFamily="34" charset="0"/>
              </a:rPr>
              <a:t>audited cases to inform practice improvement</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A13BF4DB-C3E5-4569-9394-BCB7D4495A48}"/>
              </a:ext>
            </a:extLst>
          </p:cNvPr>
          <p:cNvSpPr>
            <a:spLocks noGrp="1"/>
          </p:cNvSpPr>
          <p:nvPr>
            <p:ph type="sldNum" sz="quarter" idx="12"/>
          </p:nvPr>
        </p:nvSpPr>
        <p:spPr/>
        <p:txBody>
          <a:bodyPr/>
          <a:lstStyle/>
          <a:p>
            <a:pPr>
              <a:defRPr/>
            </a:pPr>
            <a:r>
              <a:rPr lang="en-GB" altLang="en-US"/>
              <a:t>PAGE </a:t>
            </a:r>
            <a:fld id="{E05F4E63-6A10-4756-A16F-4C21E9BD9CA3}" type="slidenum">
              <a:rPr lang="en-GB" altLang="en-US" smtClean="0"/>
              <a:pPr>
                <a:defRPr/>
              </a:pPr>
              <a:t>15</a:t>
            </a:fld>
            <a:endParaRPr lang="en-GB" altLang="en-US"/>
          </a:p>
        </p:txBody>
      </p:sp>
      <p:sp>
        <p:nvSpPr>
          <p:cNvPr id="5" name="Title 1">
            <a:extLst>
              <a:ext uri="{FF2B5EF4-FFF2-40B4-BE49-F238E27FC236}">
                <a16:creationId xmlns:a16="http://schemas.microsoft.com/office/drawing/2014/main" id="{CBCE1262-1132-41ED-8AC2-25FE5E860292}"/>
              </a:ext>
            </a:extLst>
          </p:cNvPr>
          <p:cNvSpPr>
            <a:spLocks noGrp="1"/>
          </p:cNvSpPr>
          <p:nvPr>
            <p:ph type="title"/>
          </p:nvPr>
        </p:nvSpPr>
        <p:spPr>
          <a:xfrm>
            <a:off x="198783" y="154610"/>
            <a:ext cx="11794434" cy="716352"/>
          </a:xfrm>
        </p:spPr>
        <p:txBody>
          <a:bodyPr/>
          <a:lstStyle/>
          <a:p>
            <a:r>
              <a:rPr lang="en-GB" sz="3200" b="1" dirty="0">
                <a:latin typeface="Arial Nova" panose="020B0504020202020204" pitchFamily="34" charset="0"/>
              </a:rPr>
              <a:t>During the pandemic Education Safeguarding has…</a:t>
            </a:r>
            <a:endParaRPr lang="en-GB" dirty="0"/>
          </a:p>
        </p:txBody>
      </p:sp>
    </p:spTree>
    <p:extLst>
      <p:ext uri="{BB962C8B-B14F-4D97-AF65-F5344CB8AC3E}">
        <p14:creationId xmlns:p14="http://schemas.microsoft.com/office/powerpoint/2010/main" val="236304072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FC3A4-B589-47C0-AA3E-147CB0EEFBF0}"/>
              </a:ext>
            </a:extLst>
          </p:cNvPr>
          <p:cNvSpPr>
            <a:spLocks noGrp="1"/>
          </p:cNvSpPr>
          <p:nvPr>
            <p:ph type="title"/>
          </p:nvPr>
        </p:nvSpPr>
        <p:spPr>
          <a:xfrm>
            <a:off x="172278" y="149041"/>
            <a:ext cx="10515600" cy="913986"/>
          </a:xfrm>
        </p:spPr>
        <p:txBody>
          <a:bodyPr/>
          <a:lstStyle/>
          <a:p>
            <a:r>
              <a:rPr lang="en-GB" sz="3200" b="1" dirty="0">
                <a:latin typeface="Arial Nova" panose="020B0504020202020204" pitchFamily="34" charset="0"/>
              </a:rPr>
              <a:t>Local Picture</a:t>
            </a:r>
          </a:p>
        </p:txBody>
      </p:sp>
      <p:sp>
        <p:nvSpPr>
          <p:cNvPr id="3" name="Content Placeholder 2">
            <a:extLst>
              <a:ext uri="{FF2B5EF4-FFF2-40B4-BE49-F238E27FC236}">
                <a16:creationId xmlns:a16="http://schemas.microsoft.com/office/drawing/2014/main" id="{86467112-6D56-41E8-8415-DCF5256EEED1}"/>
              </a:ext>
            </a:extLst>
          </p:cNvPr>
          <p:cNvSpPr>
            <a:spLocks noGrp="1"/>
          </p:cNvSpPr>
          <p:nvPr>
            <p:ph idx="1"/>
          </p:nvPr>
        </p:nvSpPr>
        <p:spPr>
          <a:xfrm>
            <a:off x="172278" y="1063027"/>
            <a:ext cx="11847444" cy="4996990"/>
          </a:xfrm>
        </p:spPr>
        <p:txBody>
          <a:bodyPr/>
          <a:lstStyle/>
          <a:p>
            <a:r>
              <a:rPr lang="en-GB" sz="2600" dirty="0">
                <a:latin typeface="Arial Nova" panose="020B0504020202020204" pitchFamily="34" charset="0"/>
              </a:rPr>
              <a:t>Cases received in January and February have been audited to assess responsiveness and identify any changing patterns in types of abuse, including DA</a:t>
            </a:r>
          </a:p>
          <a:p>
            <a:r>
              <a:rPr lang="en-GB" sz="2600" dirty="0">
                <a:latin typeface="Arial Nova" panose="020B0504020202020204" pitchFamily="34" charset="0"/>
              </a:rPr>
              <a:t>The recent CASS audit of DA referrals identified that some referrals were heavily adult focused with little description of the child’s lived experience or the voice of the child. </a:t>
            </a:r>
          </a:p>
          <a:p>
            <a:r>
              <a:rPr lang="en-GB" sz="2600" dirty="0">
                <a:latin typeface="Arial Nova" panose="020B0504020202020204" pitchFamily="34" charset="0"/>
              </a:rPr>
              <a:t>DA is still not captured separately as category </a:t>
            </a:r>
          </a:p>
          <a:p>
            <a:r>
              <a:rPr lang="en-GB" sz="2600" dirty="0">
                <a:latin typeface="Arial Nova" panose="020B0504020202020204" pitchFamily="34" charset="0"/>
              </a:rPr>
              <a:t>As at 22 March 2021, 1,313 children were subject to a child protection plan – 60% under the category of emotional abuse, and 1,930 children in care – 74% as a result of abuse or neglect. </a:t>
            </a:r>
          </a:p>
          <a:p>
            <a:r>
              <a:rPr lang="en-GB" sz="2600" dirty="0">
                <a:latin typeface="Arial Nova" panose="020B0504020202020204" pitchFamily="34" charset="0"/>
              </a:rPr>
              <a:t>Within these numbers would be children affected by DA.</a:t>
            </a:r>
          </a:p>
          <a:p>
            <a:endParaRPr lang="en-GB" dirty="0"/>
          </a:p>
        </p:txBody>
      </p:sp>
      <p:sp>
        <p:nvSpPr>
          <p:cNvPr id="4" name="Slide Number Placeholder 3">
            <a:extLst>
              <a:ext uri="{FF2B5EF4-FFF2-40B4-BE49-F238E27FC236}">
                <a16:creationId xmlns:a16="http://schemas.microsoft.com/office/drawing/2014/main" id="{D5867D4F-55CA-41D1-A4D3-635B83D5598E}"/>
              </a:ext>
            </a:extLst>
          </p:cNvPr>
          <p:cNvSpPr>
            <a:spLocks noGrp="1"/>
          </p:cNvSpPr>
          <p:nvPr>
            <p:ph type="sldNum" sz="quarter" idx="12"/>
          </p:nvPr>
        </p:nvSpPr>
        <p:spPr/>
        <p:txBody>
          <a:bodyPr/>
          <a:lstStyle/>
          <a:p>
            <a:pPr>
              <a:defRPr/>
            </a:pPr>
            <a:r>
              <a:rPr lang="en-GB" altLang="en-US"/>
              <a:t>PAGE </a:t>
            </a:r>
            <a:fld id="{E05F4E63-6A10-4756-A16F-4C21E9BD9CA3}" type="slidenum">
              <a:rPr lang="en-GB" altLang="en-US" smtClean="0"/>
              <a:pPr>
                <a:defRPr/>
              </a:pPr>
              <a:t>16</a:t>
            </a:fld>
            <a:endParaRPr lang="en-GB" altLang="en-US"/>
          </a:p>
        </p:txBody>
      </p:sp>
    </p:spTree>
    <p:extLst>
      <p:ext uri="{BB962C8B-B14F-4D97-AF65-F5344CB8AC3E}">
        <p14:creationId xmlns:p14="http://schemas.microsoft.com/office/powerpoint/2010/main" val="3066333672"/>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17740-D563-4854-90DE-5430C8CF13FC}"/>
              </a:ext>
            </a:extLst>
          </p:cNvPr>
          <p:cNvSpPr>
            <a:spLocks noGrp="1"/>
          </p:cNvSpPr>
          <p:nvPr>
            <p:ph type="title"/>
          </p:nvPr>
        </p:nvSpPr>
        <p:spPr>
          <a:xfrm>
            <a:off x="265043" y="265228"/>
            <a:ext cx="11661914" cy="874459"/>
          </a:xfrm>
        </p:spPr>
        <p:txBody>
          <a:bodyPr/>
          <a:lstStyle/>
          <a:p>
            <a:r>
              <a:rPr lang="en-GB" sz="3200" b="1" dirty="0">
                <a:latin typeface="Arial Nova" panose="020B0504020202020204" pitchFamily="34" charset="0"/>
              </a:rPr>
              <a:t>Top 5 contact reasons week ending 19/03/21</a:t>
            </a:r>
          </a:p>
        </p:txBody>
      </p:sp>
      <p:sp>
        <p:nvSpPr>
          <p:cNvPr id="4" name="Slide Number Placeholder 3">
            <a:extLst>
              <a:ext uri="{FF2B5EF4-FFF2-40B4-BE49-F238E27FC236}">
                <a16:creationId xmlns:a16="http://schemas.microsoft.com/office/drawing/2014/main" id="{4335D3F7-E5B0-40BD-8B71-5EE320B39E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PAGE </a:t>
            </a:r>
            <a:fld id="{E05F4E63-6A10-4756-A16F-4C21E9BD9CA3}" type="slidenum">
              <a:rPr kumimoji="0" lang="en-GB"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3E91FA6-D104-4794-9489-3A2558221A65}"/>
              </a:ext>
            </a:extLst>
          </p:cNvPr>
          <p:cNvPicPr>
            <a:picLocks noChangeAspect="1"/>
          </p:cNvPicPr>
          <p:nvPr/>
        </p:nvPicPr>
        <p:blipFill>
          <a:blip r:embed="rId2"/>
          <a:stretch>
            <a:fillRect/>
          </a:stretch>
        </p:blipFill>
        <p:spPr>
          <a:xfrm>
            <a:off x="642523" y="1352757"/>
            <a:ext cx="10225184" cy="3868600"/>
          </a:xfrm>
          <a:prstGeom prst="rect">
            <a:avLst/>
          </a:prstGeom>
        </p:spPr>
      </p:pic>
    </p:spTree>
    <p:extLst>
      <p:ext uri="{BB962C8B-B14F-4D97-AF65-F5344CB8AC3E}">
        <p14:creationId xmlns:p14="http://schemas.microsoft.com/office/powerpoint/2010/main" val="3863960031"/>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FFD48-EBD6-4E93-8702-DC26FBE5F366}"/>
              </a:ext>
            </a:extLst>
          </p:cNvPr>
          <p:cNvSpPr>
            <a:spLocks noGrp="1"/>
          </p:cNvSpPr>
          <p:nvPr>
            <p:ph type="title"/>
          </p:nvPr>
        </p:nvSpPr>
        <p:spPr>
          <a:xfrm>
            <a:off x="321365" y="246915"/>
            <a:ext cx="10515600" cy="1325033"/>
          </a:xfrm>
        </p:spPr>
        <p:txBody>
          <a:bodyPr/>
          <a:lstStyle/>
          <a:p>
            <a:r>
              <a:rPr lang="en-GB" sz="3200" b="1" dirty="0">
                <a:latin typeface="Arial Nova" panose="020B0504020202020204" pitchFamily="34" charset="0"/>
              </a:rPr>
              <a:t>Top 5 referral reasons</a:t>
            </a:r>
          </a:p>
        </p:txBody>
      </p:sp>
      <p:pic>
        <p:nvPicPr>
          <p:cNvPr id="5" name="Content Placeholder 4">
            <a:extLst>
              <a:ext uri="{FF2B5EF4-FFF2-40B4-BE49-F238E27FC236}">
                <a16:creationId xmlns:a16="http://schemas.microsoft.com/office/drawing/2014/main" id="{51EE9E7D-10E3-4928-BC1B-F61BBC6DFF0B}"/>
              </a:ext>
            </a:extLst>
          </p:cNvPr>
          <p:cNvPicPr>
            <a:picLocks noGrp="1" noChangeAspect="1"/>
          </p:cNvPicPr>
          <p:nvPr>
            <p:ph idx="1"/>
          </p:nvPr>
        </p:nvPicPr>
        <p:blipFill>
          <a:blip r:embed="rId2"/>
          <a:stretch>
            <a:fillRect/>
          </a:stretch>
        </p:blipFill>
        <p:spPr>
          <a:xfrm>
            <a:off x="0" y="1388164"/>
            <a:ext cx="10646854" cy="3684105"/>
          </a:xfrm>
          <a:prstGeom prst="rect">
            <a:avLst/>
          </a:prstGeom>
        </p:spPr>
      </p:pic>
      <p:sp>
        <p:nvSpPr>
          <p:cNvPr id="4" name="Slide Number Placeholder 3">
            <a:extLst>
              <a:ext uri="{FF2B5EF4-FFF2-40B4-BE49-F238E27FC236}">
                <a16:creationId xmlns:a16="http://schemas.microsoft.com/office/drawing/2014/main" id="{9A7FB0C9-15C3-476F-99F7-9BBAF101323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PAGE </a:t>
            </a:r>
            <a:fld id="{E05F4E63-6A10-4756-A16F-4C21E9BD9CA3}" type="slidenum">
              <a:rPr kumimoji="0" lang="en-GB" alt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alt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60197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80327-5A11-4C40-A064-B85DBB975675}"/>
              </a:ext>
            </a:extLst>
          </p:cNvPr>
          <p:cNvSpPr>
            <a:spLocks noGrp="1"/>
          </p:cNvSpPr>
          <p:nvPr>
            <p:ph type="title"/>
          </p:nvPr>
        </p:nvSpPr>
        <p:spPr>
          <a:xfrm>
            <a:off x="241853" y="238540"/>
            <a:ext cx="10823713" cy="940904"/>
          </a:xfrm>
        </p:spPr>
        <p:txBody>
          <a:bodyPr/>
          <a:lstStyle/>
          <a:p>
            <a:r>
              <a:rPr lang="en-GB" sz="3200" b="1" dirty="0">
                <a:latin typeface="Arial Nova" panose="020B0504020202020204" pitchFamily="34" charset="0"/>
              </a:rPr>
              <a:t>Feedback and sharing experiences</a:t>
            </a:r>
          </a:p>
        </p:txBody>
      </p:sp>
      <p:sp>
        <p:nvSpPr>
          <p:cNvPr id="3" name="Content Placeholder 2">
            <a:extLst>
              <a:ext uri="{FF2B5EF4-FFF2-40B4-BE49-F238E27FC236}">
                <a16:creationId xmlns:a16="http://schemas.microsoft.com/office/drawing/2014/main" id="{AF5F0035-9BFA-4C30-BDEF-55BC95B90C4A}"/>
              </a:ext>
            </a:extLst>
          </p:cNvPr>
          <p:cNvSpPr>
            <a:spLocks noGrp="1"/>
          </p:cNvSpPr>
          <p:nvPr>
            <p:ph idx="1"/>
          </p:nvPr>
        </p:nvSpPr>
        <p:spPr>
          <a:xfrm>
            <a:off x="520148" y="1298712"/>
            <a:ext cx="11151704" cy="5320748"/>
          </a:xfrm>
        </p:spPr>
        <p:txBody>
          <a:bodyPr/>
          <a:lstStyle/>
          <a:p>
            <a:pPr marL="0" indent="0">
              <a:buNone/>
            </a:pPr>
            <a:r>
              <a:rPr lang="en-GB" sz="2600" dirty="0">
                <a:latin typeface="Arial Nova" panose="020B0504020202020204" pitchFamily="34" charset="0"/>
              </a:rPr>
              <a:t>In every school there are three groups of children affected by DA at home:</a:t>
            </a:r>
          </a:p>
          <a:p>
            <a:pPr marL="0" indent="0">
              <a:buNone/>
            </a:pPr>
            <a:endParaRPr lang="en-GB" sz="2600" dirty="0">
              <a:latin typeface="Arial Nova" panose="020B0504020202020204" pitchFamily="34" charset="0"/>
            </a:endParaRPr>
          </a:p>
          <a:p>
            <a:pPr lvl="1"/>
            <a:r>
              <a:rPr lang="en-GB" sz="2600" dirty="0">
                <a:latin typeface="Arial Nova" panose="020B0504020202020204" pitchFamily="34" charset="0"/>
              </a:rPr>
              <a:t>the children school staff know about as affected by DA due to multi-agency interventions and information sharing. </a:t>
            </a:r>
          </a:p>
          <a:p>
            <a:pPr lvl="1"/>
            <a:r>
              <a:rPr lang="en-GB" sz="2600" dirty="0">
                <a:latin typeface="Arial Nova" panose="020B0504020202020204" pitchFamily="34" charset="0"/>
              </a:rPr>
              <a:t>those where staff may suspect the domestic abuse at home due to some “tell-tale signs” but not confirmed/assessed</a:t>
            </a:r>
          </a:p>
          <a:p>
            <a:pPr lvl="1"/>
            <a:r>
              <a:rPr lang="en-GB" sz="2600" dirty="0">
                <a:latin typeface="Arial Nova" panose="020B0504020202020204" pitchFamily="34" charset="0"/>
              </a:rPr>
              <a:t>those children all professionals in contact with the family have no idea about the domestic abuse but it is just as real. </a:t>
            </a:r>
          </a:p>
          <a:p>
            <a:pPr marL="0" indent="0">
              <a:buNone/>
            </a:pPr>
            <a:endParaRPr lang="en-GB" sz="2600" b="1" i="1" dirty="0">
              <a:latin typeface="Arial Nova" panose="020B0504020202020204" pitchFamily="34" charset="0"/>
            </a:endParaRPr>
          </a:p>
          <a:p>
            <a:pPr marL="0" indent="0">
              <a:buNone/>
            </a:pPr>
            <a:r>
              <a:rPr lang="en-GB" sz="2600" b="1" i="1" dirty="0">
                <a:latin typeface="Arial Nova" panose="020B0504020202020204" pitchFamily="34" charset="0"/>
              </a:rPr>
              <a:t>How can we ensure that the culture and ethos of our schools support all three of these groups?</a:t>
            </a:r>
          </a:p>
        </p:txBody>
      </p:sp>
    </p:spTree>
    <p:extLst>
      <p:ext uri="{BB962C8B-B14F-4D97-AF65-F5344CB8AC3E}">
        <p14:creationId xmlns:p14="http://schemas.microsoft.com/office/powerpoint/2010/main" val="276323643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3225098-5A4E-451D-9DFB-D2989F90CD89}"/>
              </a:ext>
            </a:extLst>
          </p:cNvPr>
          <p:cNvSpPr>
            <a:spLocks noGrp="1"/>
          </p:cNvSpPr>
          <p:nvPr>
            <p:ph type="title"/>
          </p:nvPr>
        </p:nvSpPr>
        <p:spPr>
          <a:xfrm>
            <a:off x="453701" y="71965"/>
            <a:ext cx="10972800" cy="992717"/>
          </a:xfrm>
        </p:spPr>
        <p:txBody>
          <a:bodyPr/>
          <a:lstStyle/>
          <a:p>
            <a:r>
              <a:rPr lang="en-GB" altLang="en-US" dirty="0"/>
              <a:t>Plan for today’s session</a:t>
            </a:r>
          </a:p>
        </p:txBody>
      </p:sp>
      <p:sp>
        <p:nvSpPr>
          <p:cNvPr id="3" name="Content Placeholder 2">
            <a:extLst>
              <a:ext uri="{FF2B5EF4-FFF2-40B4-BE49-F238E27FC236}">
                <a16:creationId xmlns:a16="http://schemas.microsoft.com/office/drawing/2014/main" id="{99B2F68B-F5F2-4497-8303-7E21CB4E28A9}"/>
              </a:ext>
            </a:extLst>
          </p:cNvPr>
          <p:cNvSpPr>
            <a:spLocks noGrp="1"/>
          </p:cNvSpPr>
          <p:nvPr>
            <p:ph idx="1"/>
          </p:nvPr>
        </p:nvSpPr>
        <p:spPr>
          <a:xfrm>
            <a:off x="453701" y="1157447"/>
            <a:ext cx="11738299" cy="4832535"/>
          </a:xfrm>
        </p:spPr>
        <p:txBody>
          <a:bodyPr>
            <a:normAutofit lnSpcReduction="10000"/>
          </a:bodyPr>
          <a:lstStyle/>
          <a:p>
            <a:pPr marL="0" indent="0">
              <a:buNone/>
              <a:defRPr/>
            </a:pPr>
            <a:r>
              <a:rPr lang="en-GB" sz="2800" dirty="0">
                <a:latin typeface="+mn-lt"/>
              </a:rPr>
              <a:t>By the end of the session we will have discussed:</a:t>
            </a:r>
          </a:p>
          <a:p>
            <a:pPr lvl="1">
              <a:defRPr/>
            </a:pPr>
            <a:r>
              <a:rPr lang="en-GB" sz="2800" dirty="0">
                <a:latin typeface="+mn-lt"/>
              </a:rPr>
              <a:t>the overview of the forthcoming DA statutory duty</a:t>
            </a:r>
          </a:p>
          <a:p>
            <a:pPr lvl="1">
              <a:defRPr/>
            </a:pPr>
            <a:r>
              <a:rPr lang="en-GB" sz="2800" dirty="0">
                <a:latin typeface="+mn-lt"/>
              </a:rPr>
              <a:t>the need to tackle DA as a children’s rights issue</a:t>
            </a:r>
          </a:p>
          <a:p>
            <a:pPr lvl="1">
              <a:defRPr/>
            </a:pPr>
            <a:r>
              <a:rPr lang="en-GB" sz="2800" dirty="0">
                <a:latin typeface="+mn-lt"/>
              </a:rPr>
              <a:t>Education and schools’ contributions to the Local DA Prevention Strategy 2018-2023</a:t>
            </a:r>
          </a:p>
          <a:p>
            <a:pPr lvl="1">
              <a:defRPr/>
            </a:pPr>
            <a:r>
              <a:rPr lang="en-GB" sz="2800" dirty="0">
                <a:latin typeface="+mn-lt"/>
              </a:rPr>
              <a:t>the next steps towards Operation Encompass roll out to all schools and settings in Birmingham by September 2021</a:t>
            </a:r>
          </a:p>
          <a:p>
            <a:pPr marL="0" indent="0">
              <a:buNone/>
              <a:defRPr/>
            </a:pPr>
            <a:endParaRPr lang="en-GB" sz="2800" dirty="0">
              <a:latin typeface="+mn-lt"/>
            </a:endParaRPr>
          </a:p>
          <a:p>
            <a:pPr marL="0" indent="0">
              <a:buNone/>
              <a:defRPr/>
            </a:pPr>
            <a:r>
              <a:rPr lang="en-GB" sz="2800" dirty="0">
                <a:latin typeface="+mn-lt"/>
              </a:rPr>
              <a:t>We will also have provided an opportunity for questions, feedback and sharing experiences.</a:t>
            </a:r>
          </a:p>
          <a:p>
            <a:pPr>
              <a:defRPr/>
            </a:pPr>
            <a:endParaRPr lang="en-GB"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1806017-53C9-4CEE-882A-5732946E0DA1}"/>
              </a:ext>
            </a:extLst>
          </p:cNvPr>
          <p:cNvSpPr>
            <a:spLocks noGrp="1" noChangeArrowheads="1"/>
          </p:cNvSpPr>
          <p:nvPr>
            <p:ph type="title"/>
          </p:nvPr>
        </p:nvSpPr>
        <p:spPr>
          <a:xfrm>
            <a:off x="427383" y="167482"/>
            <a:ext cx="10515600" cy="1045633"/>
          </a:xfrm>
        </p:spPr>
        <p:txBody>
          <a:bodyPr/>
          <a:lstStyle/>
          <a:p>
            <a:r>
              <a:rPr lang="en-GB" altLang="en-US" sz="3200" b="1" dirty="0">
                <a:latin typeface="Arial Nova" panose="020B0504020202020204" pitchFamily="34" charset="0"/>
              </a:rPr>
              <a:t>Operation Encompass</a:t>
            </a:r>
          </a:p>
        </p:txBody>
      </p:sp>
      <p:sp>
        <p:nvSpPr>
          <p:cNvPr id="40963" name="Content Placeholder 2">
            <a:extLst>
              <a:ext uri="{FF2B5EF4-FFF2-40B4-BE49-F238E27FC236}">
                <a16:creationId xmlns:a16="http://schemas.microsoft.com/office/drawing/2014/main" id="{D6DC366B-7C1F-4076-8D05-8F7EF8032713}"/>
              </a:ext>
            </a:extLst>
          </p:cNvPr>
          <p:cNvSpPr>
            <a:spLocks noGrp="1" noChangeArrowheads="1"/>
          </p:cNvSpPr>
          <p:nvPr>
            <p:ph idx="1"/>
          </p:nvPr>
        </p:nvSpPr>
        <p:spPr>
          <a:xfrm>
            <a:off x="427383" y="1375052"/>
            <a:ext cx="10515600" cy="4351338"/>
          </a:xfrm>
        </p:spPr>
        <p:txBody>
          <a:bodyPr/>
          <a:lstStyle/>
          <a:p>
            <a:pPr marL="0" indent="0">
              <a:buNone/>
            </a:pPr>
            <a:r>
              <a:rPr lang="en-GB" altLang="en-US" dirty="0">
                <a:latin typeface="Arial Nova" panose="020B0504020202020204" pitchFamily="34" charset="0"/>
              </a:rPr>
              <a:t>Please watch the clip for an overview context</a:t>
            </a:r>
          </a:p>
          <a:p>
            <a:pPr marL="0" indent="0">
              <a:buNone/>
            </a:pPr>
            <a:endParaRPr lang="en-GB" altLang="en-US" dirty="0">
              <a:latin typeface="Arial Nova" panose="020B0504020202020204" pitchFamily="34" charset="0"/>
              <a:hlinkClick r:id="rId3"/>
            </a:endParaRPr>
          </a:p>
          <a:p>
            <a:pPr marL="0" indent="0">
              <a:buNone/>
            </a:pPr>
            <a:r>
              <a:rPr lang="en-GB" altLang="en-US" dirty="0">
                <a:latin typeface="Arial Nova" panose="020B0504020202020204" pitchFamily="34" charset="0"/>
                <a:hlinkClick r:id="rId3"/>
              </a:rPr>
              <a:t>https://www.operationencompass.org/why-was-operation-encompass-created</a:t>
            </a:r>
            <a:endParaRPr lang="en-GB" altLang="en-US" dirty="0">
              <a:latin typeface="Arial Nova" panose="020B0504020202020204" pitchFamily="34" charset="0"/>
            </a:endParaRPr>
          </a:p>
          <a:p>
            <a:endParaRPr lang="en-GB" altLang="en-US" dirty="0"/>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B4360-61D5-4FD0-A8F7-5648BED654DB}"/>
              </a:ext>
            </a:extLst>
          </p:cNvPr>
          <p:cNvSpPr>
            <a:spLocks noGrp="1"/>
          </p:cNvSpPr>
          <p:nvPr>
            <p:ph type="title"/>
          </p:nvPr>
        </p:nvSpPr>
        <p:spPr>
          <a:xfrm>
            <a:off x="334617" y="137698"/>
            <a:ext cx="10515600" cy="1325563"/>
          </a:xfrm>
        </p:spPr>
        <p:txBody>
          <a:bodyPr>
            <a:normAutofit/>
          </a:bodyPr>
          <a:lstStyle/>
          <a:p>
            <a:r>
              <a:rPr lang="en-GB" sz="3200" b="1" dirty="0">
                <a:latin typeface="Arial Nova" panose="020B0504020202020204" pitchFamily="34" charset="0"/>
              </a:rPr>
              <a:t>Feedback and sharing experiences</a:t>
            </a:r>
          </a:p>
        </p:txBody>
      </p:sp>
      <p:sp>
        <p:nvSpPr>
          <p:cNvPr id="3" name="Content Placeholder 2">
            <a:extLst>
              <a:ext uri="{FF2B5EF4-FFF2-40B4-BE49-F238E27FC236}">
                <a16:creationId xmlns:a16="http://schemas.microsoft.com/office/drawing/2014/main" id="{A944CD25-14C7-4305-A655-41A5946169CD}"/>
              </a:ext>
            </a:extLst>
          </p:cNvPr>
          <p:cNvSpPr>
            <a:spLocks noGrp="1"/>
          </p:cNvSpPr>
          <p:nvPr>
            <p:ph idx="1"/>
          </p:nvPr>
        </p:nvSpPr>
        <p:spPr>
          <a:xfrm>
            <a:off x="692426" y="1463261"/>
            <a:ext cx="10515600" cy="4626459"/>
          </a:xfrm>
        </p:spPr>
        <p:txBody>
          <a:bodyPr/>
          <a:lstStyle/>
          <a:p>
            <a:r>
              <a:rPr lang="en-GB" dirty="0">
                <a:latin typeface="Arial Nova" panose="020B0504020202020204" pitchFamily="34" charset="0"/>
              </a:rPr>
              <a:t>Furious and devastated!</a:t>
            </a:r>
          </a:p>
          <a:p>
            <a:r>
              <a:rPr lang="en-GB" dirty="0">
                <a:latin typeface="Arial Nova" panose="020B0504020202020204" pitchFamily="34" charset="0"/>
              </a:rPr>
              <a:t>The child was failed!</a:t>
            </a:r>
          </a:p>
          <a:p>
            <a:r>
              <a:rPr lang="en-GB" dirty="0">
                <a:latin typeface="Arial Nova" panose="020B0504020202020204" pitchFamily="34" charset="0"/>
              </a:rPr>
              <a:t>Because the school was failed?</a:t>
            </a:r>
          </a:p>
          <a:p>
            <a:r>
              <a:rPr lang="en-GB" b="1" i="1" dirty="0">
                <a:latin typeface="Arial Nova" panose="020B0504020202020204" pitchFamily="34" charset="0"/>
              </a:rPr>
              <a:t>If this child was attending your school and you were notified that the night before, police had attended a horrific DA incident at his home, what would you have done  differently the morning after?</a:t>
            </a:r>
          </a:p>
        </p:txBody>
      </p:sp>
    </p:spTree>
    <p:extLst>
      <p:ext uri="{BB962C8B-B14F-4D97-AF65-F5344CB8AC3E}">
        <p14:creationId xmlns:p14="http://schemas.microsoft.com/office/powerpoint/2010/main" val="1834375228"/>
      </p:ext>
    </p:extLst>
  </p:cSld>
  <p:clrMapOvr>
    <a:overrideClrMapping bg1="lt1" tx1="dk1" bg2="lt2" tx2="dk2" accent1="accent1" accent2="accent2" accent3="accent3" accent4="accent4" accent5="accent5" accent6="accent6" hlink="hlink" folHlink="folHlink"/>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7BECF1F8-8DDB-4F64-A524-B7B26AD088AD}"/>
              </a:ext>
            </a:extLst>
          </p:cNvPr>
          <p:cNvSpPr>
            <a:spLocks noGrp="1" noChangeArrowheads="1"/>
          </p:cNvSpPr>
          <p:nvPr>
            <p:ph type="title"/>
          </p:nvPr>
        </p:nvSpPr>
        <p:spPr>
          <a:xfrm>
            <a:off x="225288" y="136525"/>
            <a:ext cx="11137900" cy="950383"/>
          </a:xfrm>
        </p:spPr>
        <p:txBody>
          <a:bodyPr/>
          <a:lstStyle/>
          <a:p>
            <a:r>
              <a:rPr lang="en-GB" altLang="en-US" sz="3200" b="1" dirty="0">
                <a:latin typeface="Arial Nova" panose="020B0504020202020204" pitchFamily="34" charset="0"/>
              </a:rPr>
              <a:t>What is Operation Encompass? </a:t>
            </a:r>
            <a:endParaRPr lang="en-GB" altLang="en-US" sz="3200" b="1" dirty="0"/>
          </a:p>
        </p:txBody>
      </p:sp>
      <p:sp>
        <p:nvSpPr>
          <p:cNvPr id="41987" name="Content Placeholder 2">
            <a:extLst>
              <a:ext uri="{FF2B5EF4-FFF2-40B4-BE49-F238E27FC236}">
                <a16:creationId xmlns:a16="http://schemas.microsoft.com/office/drawing/2014/main" id="{AE919264-976F-47D6-B45B-B1D617EFE90A}"/>
              </a:ext>
            </a:extLst>
          </p:cNvPr>
          <p:cNvSpPr>
            <a:spLocks noGrp="1" noChangeArrowheads="1"/>
          </p:cNvSpPr>
          <p:nvPr>
            <p:ph idx="1"/>
          </p:nvPr>
        </p:nvSpPr>
        <p:spPr>
          <a:xfrm>
            <a:off x="225288" y="1140101"/>
            <a:ext cx="11822780" cy="5242983"/>
          </a:xfrm>
        </p:spPr>
        <p:txBody>
          <a:bodyPr>
            <a:normAutofit fontScale="92500" lnSpcReduction="10000"/>
          </a:bodyPr>
          <a:lstStyle/>
          <a:p>
            <a:r>
              <a:rPr lang="en-GB" altLang="en-US" dirty="0">
                <a:latin typeface="Arial Nova" panose="020B0504020202020204" pitchFamily="34" charset="0"/>
              </a:rPr>
              <a:t>Operation Encompass directly connects the police with schools and early years settings to secure better outcomes for children who are subject or witness to police-attended incidents of domestic abuse.</a:t>
            </a:r>
          </a:p>
          <a:p>
            <a:r>
              <a:rPr lang="en-GB" altLang="en-US" dirty="0">
                <a:latin typeface="Arial Nova" panose="020B0504020202020204" pitchFamily="34" charset="0"/>
              </a:rPr>
              <a:t>Provision of support within the school/early years environment means children are better safeguarded against the short, medium and long-term effects of domestic abuse. </a:t>
            </a:r>
          </a:p>
          <a:p>
            <a:r>
              <a:rPr lang="en-GB" altLang="en-US" dirty="0">
                <a:latin typeface="Arial Nova" panose="020B0504020202020204" pitchFamily="34" charset="0"/>
              </a:rPr>
              <a:t>Operation Encompass was initially set up as a charitable organisation in 2011 </a:t>
            </a:r>
          </a:p>
          <a:p>
            <a:r>
              <a:rPr lang="en-GB" altLang="en-US" dirty="0">
                <a:latin typeface="Arial Nova" panose="020B0504020202020204" pitchFamily="34" charset="0"/>
              </a:rPr>
              <a:t>Operation Encompass is a police and education early information sharing partnership, which directly connects  the police with schools to ensure support for children living with domestic abuse when  police have attended DA incidents. </a:t>
            </a:r>
          </a:p>
          <a:p>
            <a:r>
              <a:rPr lang="en-GB" altLang="en-US" dirty="0">
                <a:latin typeface="Arial Nova" panose="020B0504020202020204" pitchFamily="34" charset="0"/>
              </a:rPr>
              <a:t>This enables rapid support within the school environment and is proven to  result in good outcomes, children are better safeguarded as they develop trust with key adults, feel free to disclose and develop resilience </a:t>
            </a: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Content Placeholder 2">
            <a:extLst>
              <a:ext uri="{FF2B5EF4-FFF2-40B4-BE49-F238E27FC236}">
                <a16:creationId xmlns:a16="http://schemas.microsoft.com/office/drawing/2014/main" id="{B458B79E-1900-4DD6-931E-4169E3A7B472}"/>
              </a:ext>
            </a:extLst>
          </p:cNvPr>
          <p:cNvSpPr>
            <a:spLocks noGrp="1" noChangeArrowheads="1"/>
          </p:cNvSpPr>
          <p:nvPr>
            <p:ph idx="1"/>
          </p:nvPr>
        </p:nvSpPr>
        <p:spPr>
          <a:xfrm>
            <a:off x="263202" y="601984"/>
            <a:ext cx="12048067" cy="5654031"/>
          </a:xfrm>
        </p:spPr>
        <p:txBody>
          <a:bodyPr/>
          <a:lstStyle/>
          <a:p>
            <a:r>
              <a:rPr lang="en-GB" altLang="en-US" sz="2600" dirty="0">
                <a:latin typeface="Arial Nova" panose="020B0504020202020204" pitchFamily="34" charset="0"/>
              </a:rPr>
              <a:t>Information is shared by the police with the school/setting's trained DSL via email on the morning of the next school day after officers have attended a domestic abuse incident, thus enabling appropriate support to be given, dependent upon the needs and wishes of the child. </a:t>
            </a:r>
          </a:p>
          <a:p>
            <a:r>
              <a:rPr lang="en-GB" altLang="en-US" sz="2600" dirty="0">
                <a:latin typeface="Arial Nova" panose="020B0504020202020204" pitchFamily="34" charset="0"/>
              </a:rPr>
              <a:t>The email only informs the DSL that the police have attended an incident and will request that the school is mindful of that in their care and responses to the child throughout the school day.</a:t>
            </a:r>
          </a:p>
          <a:p>
            <a:r>
              <a:rPr lang="en-GB" altLang="en-US" sz="2600" dirty="0">
                <a:latin typeface="Arial Nova" panose="020B0504020202020204" pitchFamily="34" charset="0"/>
              </a:rPr>
              <a:t>The school will not be informed about the specific details of the incident.</a:t>
            </a:r>
          </a:p>
          <a:p>
            <a:r>
              <a:rPr lang="en-GB" altLang="en-US" sz="2600" dirty="0">
                <a:latin typeface="Arial Nova" panose="020B0504020202020204" pitchFamily="34" charset="0"/>
              </a:rPr>
              <a:t>The only exception is when BCT and police deem the incident to be a child protection matter that requires further investigation, in which case,  information would then be shared with the school the usual way. </a:t>
            </a:r>
          </a:p>
          <a:p>
            <a:r>
              <a:rPr lang="en-GB" altLang="en-US" sz="2600" dirty="0">
                <a:latin typeface="Arial Nova" panose="020B0504020202020204" pitchFamily="34" charset="0"/>
              </a:rPr>
              <a:t>Operation Encompass believes that children are victims of domestic abuse in their own right and should be acknowledged as such. </a:t>
            </a:r>
          </a:p>
          <a:p>
            <a:endParaRPr lang="en-GB" altLang="en-US" dirty="0"/>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6CD8AD33-FBE3-499E-B78A-C2D0A4183D9C}"/>
              </a:ext>
            </a:extLst>
          </p:cNvPr>
          <p:cNvSpPr>
            <a:spLocks noGrp="1" noChangeArrowheads="1"/>
          </p:cNvSpPr>
          <p:nvPr>
            <p:ph type="title"/>
          </p:nvPr>
        </p:nvSpPr>
        <p:spPr>
          <a:xfrm>
            <a:off x="239184" y="137584"/>
            <a:ext cx="10515600" cy="950383"/>
          </a:xfrm>
        </p:spPr>
        <p:txBody>
          <a:bodyPr/>
          <a:lstStyle/>
          <a:p>
            <a:r>
              <a:rPr lang="en-GB" altLang="en-US" sz="3200" b="1" dirty="0">
                <a:latin typeface="Arial Nova" panose="020B0504020202020204" pitchFamily="34" charset="0"/>
              </a:rPr>
              <a:t>What Operation Encompass does </a:t>
            </a:r>
            <a:endParaRPr lang="en-GB" altLang="en-US" dirty="0"/>
          </a:p>
        </p:txBody>
      </p:sp>
      <p:sp>
        <p:nvSpPr>
          <p:cNvPr id="44035" name="Content Placeholder 2">
            <a:extLst>
              <a:ext uri="{FF2B5EF4-FFF2-40B4-BE49-F238E27FC236}">
                <a16:creationId xmlns:a16="http://schemas.microsoft.com/office/drawing/2014/main" id="{E78A615B-B6C9-4F71-9FCB-4565D8E56FDF}"/>
              </a:ext>
            </a:extLst>
          </p:cNvPr>
          <p:cNvSpPr>
            <a:spLocks noGrp="1" noChangeArrowheads="1"/>
          </p:cNvSpPr>
          <p:nvPr>
            <p:ph idx="1"/>
          </p:nvPr>
        </p:nvSpPr>
        <p:spPr>
          <a:xfrm>
            <a:off x="239184" y="1087967"/>
            <a:ext cx="11952816" cy="5012267"/>
          </a:xfrm>
        </p:spPr>
        <p:txBody>
          <a:bodyPr>
            <a:normAutofit fontScale="92500" lnSpcReduction="20000"/>
          </a:bodyPr>
          <a:lstStyle/>
          <a:p>
            <a:r>
              <a:rPr lang="en-GB" altLang="en-US" dirty="0">
                <a:latin typeface="Arial Nova" panose="020B0504020202020204" pitchFamily="34" charset="0"/>
              </a:rPr>
              <a:t>Operation Encompass provides an efficient, confidential channel of communication between police forces and DSLs .</a:t>
            </a:r>
          </a:p>
          <a:p>
            <a:r>
              <a:rPr lang="en-GB" altLang="en-US" dirty="0">
                <a:latin typeface="Arial Nova" panose="020B0504020202020204" pitchFamily="34" charset="0"/>
              </a:rPr>
              <a:t>This enables the immediate and discrete recognition of the child's situation by the DSL, ensuring the provision of a secure, supportive and emotionally connected environment by the school/setting so that the wider effects of abuse are ameliorated. </a:t>
            </a:r>
          </a:p>
          <a:p>
            <a:r>
              <a:rPr lang="en-GB" altLang="en-US" dirty="0">
                <a:latin typeface="Arial Nova" panose="020B0504020202020204" pitchFamily="34" charset="0"/>
              </a:rPr>
              <a:t>Encompass ensures that all incidents of domestic abuse are shared with schools and early years settings, not just those where an offence can be identified. </a:t>
            </a:r>
          </a:p>
          <a:p>
            <a:r>
              <a:rPr lang="en-GB" altLang="en-US" dirty="0">
                <a:latin typeface="Arial Nova" panose="020B0504020202020204" pitchFamily="34" charset="0"/>
              </a:rPr>
              <a:t>BCC is working towards full implementation of Operation Encompass by September 2021 </a:t>
            </a:r>
          </a:p>
          <a:p>
            <a:r>
              <a:rPr lang="en-GB" altLang="en-US" dirty="0">
                <a:latin typeface="Arial Nova" panose="020B0504020202020204" pitchFamily="34" charset="0"/>
              </a:rPr>
              <a:t>We have £20K to support the rollout of Operation Encompass and impact evaluation</a:t>
            </a:r>
          </a:p>
          <a:p>
            <a:r>
              <a:rPr lang="en-GB" altLang="en-US" b="1" dirty="0">
                <a:latin typeface="Arial Nova" panose="020B0504020202020204" pitchFamily="34" charset="0"/>
              </a:rPr>
              <a:t>What are the next steps leading to the launch?</a:t>
            </a:r>
            <a:endParaRPr lang="en-GB" altLang="en-US" dirty="0"/>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687597D6-6754-4DEE-9491-743489B60694}"/>
              </a:ext>
            </a:extLst>
          </p:cNvPr>
          <p:cNvSpPr>
            <a:spLocks noGrp="1" noChangeArrowheads="1"/>
          </p:cNvSpPr>
          <p:nvPr>
            <p:ph type="title"/>
          </p:nvPr>
        </p:nvSpPr>
        <p:spPr>
          <a:xfrm>
            <a:off x="250871" y="132522"/>
            <a:ext cx="10515600" cy="689114"/>
          </a:xfrm>
        </p:spPr>
        <p:txBody>
          <a:bodyPr>
            <a:normAutofit/>
          </a:bodyPr>
          <a:lstStyle/>
          <a:p>
            <a:r>
              <a:rPr lang="en-GB" altLang="en-US" sz="3200" b="1" dirty="0">
                <a:latin typeface="Arial Nova" panose="020B0504020202020204" pitchFamily="34" charset="0"/>
              </a:rPr>
              <a:t>1) Complete Online Key Adult Training</a:t>
            </a:r>
          </a:p>
        </p:txBody>
      </p:sp>
      <p:sp>
        <p:nvSpPr>
          <p:cNvPr id="45059" name="Content Placeholder 2">
            <a:extLst>
              <a:ext uri="{FF2B5EF4-FFF2-40B4-BE49-F238E27FC236}">
                <a16:creationId xmlns:a16="http://schemas.microsoft.com/office/drawing/2014/main" id="{1882B08A-96F1-42AD-B341-1DDDBC9DE8B0}"/>
              </a:ext>
            </a:extLst>
          </p:cNvPr>
          <p:cNvSpPr>
            <a:spLocks noGrp="1" noChangeArrowheads="1"/>
          </p:cNvSpPr>
          <p:nvPr>
            <p:ph idx="1"/>
          </p:nvPr>
        </p:nvSpPr>
        <p:spPr>
          <a:xfrm>
            <a:off x="250871" y="1142518"/>
            <a:ext cx="11690258" cy="5340349"/>
          </a:xfrm>
        </p:spPr>
        <p:txBody>
          <a:bodyPr/>
          <a:lstStyle/>
          <a:p>
            <a:r>
              <a:rPr lang="en-GB" altLang="en-US" dirty="0">
                <a:latin typeface="Arial Nova" panose="020B0504020202020204" pitchFamily="34" charset="0"/>
              </a:rPr>
              <a:t>Only the trained Key Adult (DSL) will be notified prior to the start of the next school day that the police have attended an incident of domestic abuse.</a:t>
            </a:r>
          </a:p>
          <a:p>
            <a:r>
              <a:rPr lang="en-GB" altLang="en-US" dirty="0">
                <a:latin typeface="Arial Nova" panose="020B0504020202020204" pitchFamily="34" charset="0"/>
              </a:rPr>
              <a:t>Ideally, the Key Adult must be already trained as a Designated or Deputy Designated Safeguarding Lead (or officer in some areas)</a:t>
            </a:r>
          </a:p>
          <a:p>
            <a:r>
              <a:rPr lang="en-GB" altLang="en-US" dirty="0">
                <a:latin typeface="Arial Nova" panose="020B0504020202020204" pitchFamily="34" charset="0"/>
              </a:rPr>
              <a:t>An alternative to the attendance at a Key Adult Briefing is to complete the Operation Encompass online Key Adult training available at </a:t>
            </a:r>
            <a:r>
              <a:rPr lang="en-GB" altLang="en-US" dirty="0">
                <a:latin typeface="Arial Nova" panose="020B0504020202020204" pitchFamily="34" charset="0"/>
                <a:hlinkClick r:id="rId3"/>
              </a:rPr>
              <a:t>https://www.operationencompass.org/school-participation</a:t>
            </a:r>
            <a:endParaRPr lang="en-GB" altLang="en-US" dirty="0">
              <a:latin typeface="Arial Nova" panose="020B0504020202020204" pitchFamily="34" charset="0"/>
            </a:endParaRPr>
          </a:p>
          <a:p>
            <a:r>
              <a:rPr lang="en-GB" altLang="en-US" dirty="0">
                <a:latin typeface="Arial Nova" panose="020B0504020202020204" pitchFamily="34" charset="0"/>
              </a:rPr>
              <a:t>This online Key Adult training is free and available to all school staff and governors.</a:t>
            </a: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4C0937B7-BDCB-4225-82D2-DB9BA3557F8D}"/>
              </a:ext>
            </a:extLst>
          </p:cNvPr>
          <p:cNvSpPr>
            <a:spLocks noGrp="1" noChangeArrowheads="1"/>
          </p:cNvSpPr>
          <p:nvPr>
            <p:ph type="title"/>
          </p:nvPr>
        </p:nvSpPr>
        <p:spPr>
          <a:xfrm>
            <a:off x="239185" y="152401"/>
            <a:ext cx="11618383" cy="1040295"/>
          </a:xfrm>
        </p:spPr>
        <p:txBody>
          <a:bodyPr/>
          <a:lstStyle/>
          <a:p>
            <a:pPr eaLnBrk="1" hangingPunct="1"/>
            <a:r>
              <a:rPr lang="en-GB" altLang="en-US" sz="3200" b="1" dirty="0">
                <a:latin typeface="Arial Nova" panose="020B0504020202020204" pitchFamily="34" charset="0"/>
              </a:rPr>
              <a:t>2) Use the National Operation Encompass Helpline</a:t>
            </a:r>
          </a:p>
        </p:txBody>
      </p:sp>
      <p:pic>
        <p:nvPicPr>
          <p:cNvPr id="46083" name="Content Placeholder 5">
            <a:extLst>
              <a:ext uri="{FF2B5EF4-FFF2-40B4-BE49-F238E27FC236}">
                <a16:creationId xmlns:a16="http://schemas.microsoft.com/office/drawing/2014/main" id="{27B8496A-7A22-4B35-8331-55C10B74F13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33451" y="1604434"/>
            <a:ext cx="4705349" cy="3901017"/>
          </a:xfrm>
        </p:spPr>
      </p:pic>
      <p:sp>
        <p:nvSpPr>
          <p:cNvPr id="46085" name="Rectangle 7">
            <a:extLst>
              <a:ext uri="{FF2B5EF4-FFF2-40B4-BE49-F238E27FC236}">
                <a16:creationId xmlns:a16="http://schemas.microsoft.com/office/drawing/2014/main" id="{F69FC5FC-0147-4F40-BF93-D34E78D6E969}"/>
              </a:ext>
            </a:extLst>
          </p:cNvPr>
          <p:cNvSpPr>
            <a:spLocks noChangeArrowheads="1"/>
          </p:cNvSpPr>
          <p:nvPr/>
        </p:nvSpPr>
        <p:spPr bwMode="auto">
          <a:xfrm>
            <a:off x="5916637" y="1477434"/>
            <a:ext cx="5810249"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2600" dirty="0">
                <a:solidFill>
                  <a:srgbClr val="000000"/>
                </a:solidFill>
                <a:latin typeface="Arial Nova" panose="020B0504020202020204" pitchFamily="34" charset="0"/>
              </a:rPr>
              <a:t>Operation Encompass is available, Monday-Friday, 8am-11am throughout term-time to provide school staff with the opportunity for guidance, information and support. </a:t>
            </a:r>
          </a:p>
          <a:p>
            <a:endParaRPr lang="en-GB" altLang="en-US" sz="2600" dirty="0">
              <a:solidFill>
                <a:srgbClr val="000000"/>
              </a:solidFill>
              <a:latin typeface="Arial Nova" panose="020B0504020202020204" pitchFamily="34" charset="0"/>
            </a:endParaRPr>
          </a:p>
          <a:p>
            <a:r>
              <a:rPr lang="en-GB" altLang="en-US" sz="2600" dirty="0">
                <a:solidFill>
                  <a:srgbClr val="000000"/>
                </a:solidFill>
                <a:latin typeface="Arial Nova" panose="020B0504020202020204" pitchFamily="34" charset="0"/>
              </a:rPr>
              <a:t>Calls are answered by an experienced educational psychologist, providing consultation and support to staff working in schools and education settings.</a:t>
            </a:r>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30D33178-4D69-4E31-8538-AD26CC75E082}"/>
              </a:ext>
            </a:extLst>
          </p:cNvPr>
          <p:cNvSpPr>
            <a:spLocks noGrp="1" noChangeArrowheads="1"/>
          </p:cNvSpPr>
          <p:nvPr>
            <p:ph type="title"/>
          </p:nvPr>
        </p:nvSpPr>
        <p:spPr>
          <a:xfrm>
            <a:off x="491067" y="198965"/>
            <a:ext cx="10515600" cy="1325033"/>
          </a:xfrm>
        </p:spPr>
        <p:txBody>
          <a:bodyPr/>
          <a:lstStyle/>
          <a:p>
            <a:r>
              <a:rPr lang="en-GB" altLang="en-US" sz="3200" b="1" dirty="0">
                <a:latin typeface="Arial Nova" panose="020B0504020202020204" pitchFamily="34" charset="0"/>
              </a:rPr>
              <a:t>3) Download and share resources </a:t>
            </a:r>
          </a:p>
        </p:txBody>
      </p:sp>
      <p:sp>
        <p:nvSpPr>
          <p:cNvPr id="3" name="Content Placeholder 2">
            <a:extLst>
              <a:ext uri="{FF2B5EF4-FFF2-40B4-BE49-F238E27FC236}">
                <a16:creationId xmlns:a16="http://schemas.microsoft.com/office/drawing/2014/main" id="{B76D9510-7065-4EEE-83DB-360CF6ED427D}"/>
              </a:ext>
            </a:extLst>
          </p:cNvPr>
          <p:cNvSpPr>
            <a:spLocks noGrp="1"/>
          </p:cNvSpPr>
          <p:nvPr>
            <p:ph idx="1"/>
          </p:nvPr>
        </p:nvSpPr>
        <p:spPr>
          <a:xfrm>
            <a:off x="491067" y="1646767"/>
            <a:ext cx="11528655" cy="4349751"/>
          </a:xfrm>
        </p:spPr>
        <p:txBody>
          <a:bodyPr/>
          <a:lstStyle/>
          <a:p>
            <a:pPr marL="0" indent="0">
              <a:buNone/>
              <a:defRPr/>
            </a:pPr>
            <a:r>
              <a:rPr lang="en-GB" dirty="0">
                <a:hlinkClick r:id="rId3"/>
              </a:rPr>
              <a:t>https://www.operationencompass.org/SM4/Mutable/Themes/operationencompass_theme/assets/documents/Operation_Encompass_and_OEtNS__Breaking_the_Cycle_of_Domestic_Abuse_.pdf</a:t>
            </a:r>
            <a:endParaRPr lang="en-GB" dirty="0"/>
          </a:p>
          <a:p>
            <a:pPr marL="0" indent="0">
              <a:buNone/>
              <a:defRPr/>
            </a:pPr>
            <a:endParaRPr lang="en-GB" i="1" dirty="0">
              <a:latin typeface="Arial Nova" panose="020B0504020202020204" pitchFamily="34" charset="0"/>
            </a:endParaRPr>
          </a:p>
          <a:p>
            <a:pPr marL="0" indent="0">
              <a:buNone/>
              <a:defRPr/>
            </a:pPr>
            <a:r>
              <a:rPr lang="en-GB" b="1" i="1" dirty="0">
                <a:latin typeface="Arial Nova" panose="020B0504020202020204" pitchFamily="34" charset="0"/>
              </a:rPr>
              <a:t>Operation Encompass: working to break the cycle of Domestic Abuse</a:t>
            </a:r>
          </a:p>
          <a:p>
            <a:pPr>
              <a:defRPr/>
            </a:pPr>
            <a:endParaRPr lang="en-GB" dirty="0"/>
          </a:p>
        </p:txBody>
      </p:sp>
      <p:sp>
        <p:nvSpPr>
          <p:cNvPr id="4" name="Slide Number Placeholder 3">
            <a:extLst>
              <a:ext uri="{FF2B5EF4-FFF2-40B4-BE49-F238E27FC236}">
                <a16:creationId xmlns:a16="http://schemas.microsoft.com/office/drawing/2014/main" id="{873757EA-8AAE-48F6-B001-C89548273B33}"/>
              </a:ext>
            </a:extLst>
          </p:cNvPr>
          <p:cNvSpPr>
            <a:spLocks noGrp="1"/>
          </p:cNvSpPr>
          <p:nvPr>
            <p:ph type="sldNum" sz="quarter" idx="12"/>
          </p:nvPr>
        </p:nvSpPr>
        <p:spPr/>
        <p:txBody>
          <a:bodyPr/>
          <a:lstStyle/>
          <a:p>
            <a:pPr>
              <a:defRPr/>
            </a:pPr>
            <a:r>
              <a:rPr lang="en-GB" altLang="en-US"/>
              <a:t>PAGE </a:t>
            </a:r>
            <a:fld id="{CB58C476-2654-440E-8046-D902FE96AAE7}" type="slidenum">
              <a:rPr lang="en-GB" altLang="en-US" smtClean="0"/>
              <a:pPr>
                <a:defRPr/>
              </a:pPr>
              <a:t>27</a:t>
            </a:fld>
            <a:endParaRPr lang="en-GB" altLang="en-US"/>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D3B92-6DCA-4B86-8BE5-FB88516C443E}"/>
              </a:ext>
            </a:extLst>
          </p:cNvPr>
          <p:cNvSpPr>
            <a:spLocks noGrp="1"/>
          </p:cNvSpPr>
          <p:nvPr>
            <p:ph type="title"/>
          </p:nvPr>
        </p:nvSpPr>
        <p:spPr>
          <a:xfrm>
            <a:off x="334618" y="232603"/>
            <a:ext cx="10515600" cy="1325563"/>
          </a:xfrm>
        </p:spPr>
        <p:txBody>
          <a:bodyPr>
            <a:normAutofit/>
          </a:bodyPr>
          <a:lstStyle/>
          <a:p>
            <a:r>
              <a:rPr lang="en-GB" sz="3200" b="1" dirty="0">
                <a:latin typeface="Arial Nova" panose="020B0504020202020204" pitchFamily="34" charset="0"/>
              </a:rPr>
              <a:t>4) link up to the Early Help Locality Hub </a:t>
            </a:r>
          </a:p>
        </p:txBody>
      </p:sp>
      <p:sp>
        <p:nvSpPr>
          <p:cNvPr id="3" name="Content Placeholder 2">
            <a:extLst>
              <a:ext uri="{FF2B5EF4-FFF2-40B4-BE49-F238E27FC236}">
                <a16:creationId xmlns:a16="http://schemas.microsoft.com/office/drawing/2014/main" id="{4DC41C3E-CC7C-4BE2-BB4B-3CCC08DACDB0}"/>
              </a:ext>
            </a:extLst>
          </p:cNvPr>
          <p:cNvSpPr>
            <a:spLocks noGrp="1"/>
          </p:cNvSpPr>
          <p:nvPr>
            <p:ph idx="1"/>
          </p:nvPr>
        </p:nvSpPr>
        <p:spPr>
          <a:xfrm>
            <a:off x="427383" y="1388304"/>
            <a:ext cx="10515600" cy="4351338"/>
          </a:xfrm>
        </p:spPr>
        <p:txBody>
          <a:bodyPr/>
          <a:lstStyle/>
          <a:p>
            <a:endParaRPr lang="en-GB" u="sng" dirty="0"/>
          </a:p>
          <a:p>
            <a:pPr marL="0" indent="0">
              <a:buNone/>
            </a:pPr>
            <a:r>
              <a:rPr lang="en-GB" dirty="0">
                <a:latin typeface="Arial Nova" panose="020B0504020202020204" pitchFamily="34" charset="0"/>
              </a:rPr>
              <a:t>A </a:t>
            </a:r>
            <a:r>
              <a:rPr lang="en-GB" u="sng" dirty="0">
                <a:latin typeface="Arial Nova" panose="020B0504020202020204" pitchFamily="34" charset="0"/>
                <a:hlinkClick r:id="rId3"/>
              </a:rPr>
              <a:t>short film</a:t>
            </a:r>
            <a:r>
              <a:rPr lang="en-GB" dirty="0">
                <a:latin typeface="Arial Nova" panose="020B0504020202020204" pitchFamily="34" charset="0"/>
              </a:rPr>
              <a:t> from Birmingham Children’s Partnership (40 seconds!) for parents highlighting support available.</a:t>
            </a:r>
          </a:p>
          <a:p>
            <a:endParaRPr lang="en-GB" dirty="0"/>
          </a:p>
        </p:txBody>
      </p:sp>
    </p:spTree>
    <p:extLst>
      <p:ext uri="{BB962C8B-B14F-4D97-AF65-F5344CB8AC3E}">
        <p14:creationId xmlns:p14="http://schemas.microsoft.com/office/powerpoint/2010/main" val="2972957598"/>
      </p:ext>
    </p:extLst>
  </p:cSld>
  <p:clrMapOvr>
    <a:overrideClrMapping bg1="lt1" tx1="dk1" bg2="lt2" tx2="dk2" accent1="accent1" accent2="accent2" accent3="accent3" accent4="accent4" accent5="accent5" accent6="accent6" hlink="hlink" folHlink="folHlink"/>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14E3D-E511-47FF-87EA-6658B4BBCEFF}"/>
              </a:ext>
            </a:extLst>
          </p:cNvPr>
          <p:cNvSpPr>
            <a:spLocks noGrp="1"/>
          </p:cNvSpPr>
          <p:nvPr>
            <p:ph type="title"/>
          </p:nvPr>
        </p:nvSpPr>
        <p:spPr>
          <a:xfrm>
            <a:off x="172278" y="563908"/>
            <a:ext cx="11181522" cy="827571"/>
          </a:xfrm>
        </p:spPr>
        <p:txBody>
          <a:bodyPr>
            <a:normAutofit fontScale="90000"/>
          </a:bodyPr>
          <a:lstStyle/>
          <a:p>
            <a:r>
              <a:rPr lang="en-GB" sz="3600" b="1" dirty="0">
                <a:latin typeface="Arial Nova" panose="020B0504020202020204" pitchFamily="34" charset="0"/>
              </a:rPr>
              <a:t>5) Sign up to Trauma Informed Attachment Aware Schools (TIAAS)</a:t>
            </a:r>
            <a:br>
              <a:rPr lang="en-GB" dirty="0"/>
            </a:br>
            <a:endParaRPr lang="en-GB" dirty="0"/>
          </a:p>
        </p:txBody>
      </p:sp>
      <p:sp>
        <p:nvSpPr>
          <p:cNvPr id="3" name="Content Placeholder 2">
            <a:extLst>
              <a:ext uri="{FF2B5EF4-FFF2-40B4-BE49-F238E27FC236}">
                <a16:creationId xmlns:a16="http://schemas.microsoft.com/office/drawing/2014/main" id="{ABCE9AAE-3D5F-473F-B163-47DE65457F18}"/>
              </a:ext>
            </a:extLst>
          </p:cNvPr>
          <p:cNvSpPr>
            <a:spLocks noGrp="1"/>
          </p:cNvSpPr>
          <p:nvPr>
            <p:ph idx="1"/>
          </p:nvPr>
        </p:nvSpPr>
        <p:spPr>
          <a:xfrm>
            <a:off x="331304" y="1534077"/>
            <a:ext cx="11675166" cy="4351338"/>
          </a:xfrm>
        </p:spPr>
        <p:txBody>
          <a:bodyPr/>
          <a:lstStyle/>
          <a:p>
            <a:r>
              <a:rPr lang="en-GB" dirty="0">
                <a:latin typeface="Arial Nova" panose="020B0504020202020204" pitchFamily="34" charset="0"/>
              </a:rPr>
              <a:t>Birmingham Educational Psychology Service and Birmingham Virtual School have been working together to offer the TIAAS</a:t>
            </a:r>
          </a:p>
          <a:p>
            <a:r>
              <a:rPr lang="en-GB" dirty="0">
                <a:latin typeface="Arial Nova" panose="020B0504020202020204" pitchFamily="34" charset="0"/>
              </a:rPr>
              <a:t>If your school is interested in the TIAAS certification process, please talk to your school’s visiting Educational Psychologist.</a:t>
            </a:r>
          </a:p>
          <a:p>
            <a:r>
              <a:rPr lang="en-GB" dirty="0">
                <a:latin typeface="Arial Nova" panose="020B0504020202020204" pitchFamily="34" charset="0"/>
              </a:rPr>
              <a:t>Research evidence and multiagency conversations highlight the urgent need  to prioritise  trauma informed support for the emotional wellbeing of our children and everyone within our school community. </a:t>
            </a:r>
          </a:p>
          <a:p>
            <a:endParaRPr lang="en-GB" dirty="0"/>
          </a:p>
        </p:txBody>
      </p:sp>
    </p:spTree>
    <p:extLst>
      <p:ext uri="{BB962C8B-B14F-4D97-AF65-F5344CB8AC3E}">
        <p14:creationId xmlns:p14="http://schemas.microsoft.com/office/powerpoint/2010/main" val="3374307840"/>
      </p:ext>
    </p:extLst>
  </p:cSld>
  <p:clrMapOvr>
    <a:overrideClrMapping bg1="lt1" tx1="dk1" bg2="lt2" tx2="dk2" accent1="accent1" accent2="accent2" accent3="accent3" accent4="accent4" accent5="accent5" accent6="accent6" hlink="hlink" folHlink="folHlink"/>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85796-1993-4E05-9B0D-B4AA7F1AEABC}"/>
              </a:ext>
            </a:extLst>
          </p:cNvPr>
          <p:cNvSpPr>
            <a:spLocks noGrp="1"/>
          </p:cNvSpPr>
          <p:nvPr>
            <p:ph type="title"/>
          </p:nvPr>
        </p:nvSpPr>
        <p:spPr>
          <a:xfrm>
            <a:off x="212035" y="0"/>
            <a:ext cx="10972800" cy="994123"/>
          </a:xfrm>
        </p:spPr>
        <p:txBody>
          <a:bodyPr/>
          <a:lstStyle/>
          <a:p>
            <a:r>
              <a:rPr lang="en-GB" dirty="0"/>
              <a:t>Background</a:t>
            </a:r>
          </a:p>
        </p:txBody>
      </p:sp>
      <p:sp>
        <p:nvSpPr>
          <p:cNvPr id="3" name="Content Placeholder 2">
            <a:extLst>
              <a:ext uri="{FF2B5EF4-FFF2-40B4-BE49-F238E27FC236}">
                <a16:creationId xmlns:a16="http://schemas.microsoft.com/office/drawing/2014/main" id="{B338FE9D-5019-43EC-9AF1-7BD8EF9A6B2A}"/>
              </a:ext>
            </a:extLst>
          </p:cNvPr>
          <p:cNvSpPr>
            <a:spLocks noGrp="1"/>
          </p:cNvSpPr>
          <p:nvPr>
            <p:ph idx="1"/>
          </p:nvPr>
        </p:nvSpPr>
        <p:spPr>
          <a:xfrm>
            <a:off x="198783" y="994123"/>
            <a:ext cx="11993217" cy="5103277"/>
          </a:xfrm>
        </p:spPr>
        <p:txBody>
          <a:bodyPr>
            <a:normAutofit lnSpcReduction="10000"/>
          </a:bodyPr>
          <a:lstStyle/>
          <a:p>
            <a:r>
              <a:rPr lang="en-GB" sz="2600" dirty="0"/>
              <a:t>Domestic abuse has only now been acknowledged for what it is, an abhorrent crime perpetrated on victims and their families by those who should love and care for them. </a:t>
            </a:r>
          </a:p>
          <a:p>
            <a:r>
              <a:rPr lang="en-GB" sz="2600" dirty="0"/>
              <a:t>In the year ending March 2019, an estimated 2.4 million adults aged 16 to 74 experienced domestic abuse (1.6 million women and 786,000 men).</a:t>
            </a:r>
          </a:p>
          <a:p>
            <a:r>
              <a:rPr lang="en-GB" sz="2600" dirty="0"/>
              <a:t>While the prevalence of (recorded) domestic abuse had reduced from 8.9% in the year ending March 2005 to 6.3% in the year ending March 2019; this indicated a slow, longer term downward trend.</a:t>
            </a:r>
          </a:p>
          <a:p>
            <a:r>
              <a:rPr lang="en-GB" sz="2600" dirty="0"/>
              <a:t>For the year ending March 2017, the cost of domestic abuse was estimated to be £66bn in England and Wales.</a:t>
            </a:r>
          </a:p>
          <a:p>
            <a:r>
              <a:rPr lang="en-GB" sz="2600" dirty="0">
                <a:hlinkClick r:id="rId2"/>
              </a:rPr>
              <a:t>https://www.gov.uk/government/publications/domestic-abuse-bill-2020-factsheets/domestic-abuse-bill-2020-overarching-factsheet#contents</a:t>
            </a:r>
            <a:endParaRPr lang="en-GB" sz="2600" dirty="0"/>
          </a:p>
          <a:p>
            <a:endParaRPr lang="en-GB" dirty="0"/>
          </a:p>
          <a:p>
            <a:endParaRPr lang="en-GB" dirty="0"/>
          </a:p>
        </p:txBody>
      </p:sp>
    </p:spTree>
    <p:extLst>
      <p:ext uri="{BB962C8B-B14F-4D97-AF65-F5344CB8AC3E}">
        <p14:creationId xmlns:p14="http://schemas.microsoft.com/office/powerpoint/2010/main" val="2645708012"/>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29E5B-0445-4B0E-A268-84C4C845438C}"/>
              </a:ext>
            </a:extLst>
          </p:cNvPr>
          <p:cNvSpPr>
            <a:spLocks noGrp="1"/>
          </p:cNvSpPr>
          <p:nvPr>
            <p:ph type="title"/>
          </p:nvPr>
        </p:nvSpPr>
        <p:spPr>
          <a:xfrm>
            <a:off x="294861" y="192846"/>
            <a:ext cx="10515600" cy="1325563"/>
          </a:xfrm>
        </p:spPr>
        <p:txBody>
          <a:bodyPr>
            <a:normAutofit/>
          </a:bodyPr>
          <a:lstStyle/>
          <a:p>
            <a:r>
              <a:rPr lang="en-GB" sz="3200" b="1" dirty="0">
                <a:latin typeface="Arial Nova" panose="020B0504020202020204" pitchFamily="34" charset="0"/>
              </a:rPr>
              <a:t>6) Share Good Practice</a:t>
            </a:r>
          </a:p>
        </p:txBody>
      </p:sp>
      <p:sp>
        <p:nvSpPr>
          <p:cNvPr id="3" name="Content Placeholder 2">
            <a:extLst>
              <a:ext uri="{FF2B5EF4-FFF2-40B4-BE49-F238E27FC236}">
                <a16:creationId xmlns:a16="http://schemas.microsoft.com/office/drawing/2014/main" id="{B4EA3FEB-674F-4AC1-AEA6-44C71113CD22}"/>
              </a:ext>
            </a:extLst>
          </p:cNvPr>
          <p:cNvSpPr>
            <a:spLocks noGrp="1"/>
          </p:cNvSpPr>
          <p:nvPr>
            <p:ph idx="1"/>
          </p:nvPr>
        </p:nvSpPr>
        <p:spPr>
          <a:xfrm>
            <a:off x="546652" y="1518409"/>
            <a:ext cx="10515600" cy="4351338"/>
          </a:xfrm>
        </p:spPr>
        <p:txBody>
          <a:bodyPr/>
          <a:lstStyle/>
          <a:p>
            <a:pPr marL="0" indent="0">
              <a:buNone/>
            </a:pPr>
            <a:r>
              <a:rPr lang="en-GB" dirty="0">
                <a:latin typeface="Arial Nova" panose="020B0504020202020204" pitchFamily="34" charset="0"/>
              </a:rPr>
              <a:t>Email Education Safeguarding your good practice case studies</a:t>
            </a:r>
          </a:p>
          <a:p>
            <a:pPr marL="0" indent="0">
              <a:buNone/>
            </a:pPr>
            <a:endParaRPr lang="en-GB" dirty="0">
              <a:latin typeface="Arial Nova" panose="020B0504020202020204" pitchFamily="34" charset="0"/>
              <a:hlinkClick r:id="rId3"/>
            </a:endParaRPr>
          </a:p>
          <a:p>
            <a:pPr marL="0" indent="0">
              <a:buNone/>
            </a:pPr>
            <a:r>
              <a:rPr lang="en-GB" dirty="0">
                <a:latin typeface="Arial Nova" panose="020B0504020202020204" pitchFamily="34" charset="0"/>
                <a:hlinkClick r:id="rId3"/>
              </a:rPr>
              <a:t>EducationSafeguarding@birmingham.gov.uk</a:t>
            </a:r>
            <a:endParaRPr lang="en-GB" dirty="0">
              <a:latin typeface="Arial Nova" panose="020B0504020202020204" pitchFamily="34" charset="0"/>
            </a:endParaRPr>
          </a:p>
          <a:p>
            <a:endParaRPr lang="en-GB" dirty="0"/>
          </a:p>
        </p:txBody>
      </p:sp>
    </p:spTree>
    <p:extLst>
      <p:ext uri="{BB962C8B-B14F-4D97-AF65-F5344CB8AC3E}">
        <p14:creationId xmlns:p14="http://schemas.microsoft.com/office/powerpoint/2010/main" val="2148996337"/>
      </p:ext>
    </p:extLst>
  </p:cSld>
  <p:clrMapOvr>
    <a:overrideClrMapping bg1="lt1" tx1="dk1" bg2="lt2" tx2="dk2" accent1="accent1" accent2="accent2" accent3="accent3" accent4="accent4" accent5="accent5" accent6="accent6" hlink="hlink" folHlink="folHlink"/>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DD301-3EB7-49F5-A640-2DBD5694597D}"/>
              </a:ext>
            </a:extLst>
          </p:cNvPr>
          <p:cNvSpPr>
            <a:spLocks noGrp="1"/>
          </p:cNvSpPr>
          <p:nvPr>
            <p:ph type="title"/>
          </p:nvPr>
        </p:nvSpPr>
        <p:spPr>
          <a:xfrm>
            <a:off x="145775" y="172279"/>
            <a:ext cx="11675164" cy="954156"/>
          </a:xfrm>
        </p:spPr>
        <p:txBody>
          <a:bodyPr>
            <a:normAutofit/>
          </a:bodyPr>
          <a:lstStyle/>
          <a:p>
            <a:r>
              <a:rPr lang="en-GB" sz="3200" b="1" dirty="0">
                <a:latin typeface="Arial Nova" panose="020B0504020202020204" pitchFamily="34" charset="0"/>
              </a:rPr>
              <a:t>Recap the impact evaluation for schools and settings</a:t>
            </a:r>
          </a:p>
        </p:txBody>
      </p:sp>
      <p:sp>
        <p:nvSpPr>
          <p:cNvPr id="3" name="Content Placeholder 2">
            <a:extLst>
              <a:ext uri="{FF2B5EF4-FFF2-40B4-BE49-F238E27FC236}">
                <a16:creationId xmlns:a16="http://schemas.microsoft.com/office/drawing/2014/main" id="{3FCDCF3B-F4C3-468C-8910-81C823A717C5}"/>
              </a:ext>
            </a:extLst>
          </p:cNvPr>
          <p:cNvSpPr>
            <a:spLocks noGrp="1"/>
          </p:cNvSpPr>
          <p:nvPr>
            <p:ph idx="1"/>
          </p:nvPr>
        </p:nvSpPr>
        <p:spPr>
          <a:xfrm>
            <a:off x="212034" y="1338744"/>
            <a:ext cx="11767931" cy="4557783"/>
          </a:xfrm>
        </p:spPr>
        <p:txBody>
          <a:bodyPr>
            <a:normAutofit fontScale="92500" lnSpcReduction="10000"/>
          </a:bodyPr>
          <a:lstStyle/>
          <a:p>
            <a:r>
              <a:rPr lang="en-GB" dirty="0">
                <a:latin typeface="Arial Nova" panose="020B0504020202020204" pitchFamily="34" charset="0"/>
              </a:rPr>
              <a:t>Ensure that children are recognised as victims of domestic abuse in their own right  </a:t>
            </a:r>
          </a:p>
          <a:p>
            <a:r>
              <a:rPr lang="en-GB" dirty="0">
                <a:latin typeface="Arial Nova" panose="020B0504020202020204" pitchFamily="34" charset="0"/>
              </a:rPr>
              <a:t>Demonstrate the ways in which this recognition has changed and improved the way services  and support that are delivered  for  all  children. </a:t>
            </a:r>
          </a:p>
          <a:p>
            <a:r>
              <a:rPr lang="en-GB" dirty="0">
                <a:latin typeface="Arial Nova" panose="020B0504020202020204" pitchFamily="34" charset="0"/>
              </a:rPr>
              <a:t>When considering childhood vulnerabilities, ensure that children experiencing domestic abuse are prioritised as a legally defined group.</a:t>
            </a:r>
          </a:p>
          <a:p>
            <a:r>
              <a:rPr lang="en-GB" dirty="0">
                <a:latin typeface="Arial Nova" panose="020B0504020202020204" pitchFamily="34" charset="0"/>
              </a:rPr>
              <a:t>Schools monitor and support affected children's outcomes including but not limited to: safeguarding;  emotional health and well being; academic progress and attainment; attendance; behaviour and risk of exclusion</a:t>
            </a:r>
          </a:p>
          <a:p>
            <a:r>
              <a:rPr lang="en-GB" dirty="0">
                <a:latin typeface="Arial Nova" panose="020B0504020202020204" pitchFamily="34" charset="0"/>
              </a:rPr>
              <a:t>Demonstrate better understanding of  society’s duty to tackle DA, as a children’s rights issue, as defined in the United Nations Convention on the Rights of the Child</a:t>
            </a:r>
          </a:p>
          <a:p>
            <a:endParaRPr lang="en-GB" dirty="0"/>
          </a:p>
        </p:txBody>
      </p:sp>
    </p:spTree>
    <p:extLst>
      <p:ext uri="{BB962C8B-B14F-4D97-AF65-F5344CB8AC3E}">
        <p14:creationId xmlns:p14="http://schemas.microsoft.com/office/powerpoint/2010/main" val="547116645"/>
      </p:ext>
    </p:extLst>
  </p:cSld>
  <p:clrMapOvr>
    <a:overrideClrMapping bg1="lt1" tx1="dk1" bg2="lt2" tx2="dk2" accent1="accent1" accent2="accent2" accent3="accent3" accent4="accent4" accent5="accent5" accent6="accent6" hlink="hlink" folHlink="folHlink"/>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C7D7B-C807-4C12-9BC1-467BF33D2E23}"/>
              </a:ext>
            </a:extLst>
          </p:cNvPr>
          <p:cNvSpPr>
            <a:spLocks noGrp="1"/>
          </p:cNvSpPr>
          <p:nvPr>
            <p:ph type="title"/>
          </p:nvPr>
        </p:nvSpPr>
        <p:spPr>
          <a:xfrm>
            <a:off x="215163" y="397933"/>
            <a:ext cx="11523134" cy="994833"/>
          </a:xfrm>
        </p:spPr>
        <p:txBody>
          <a:bodyPr>
            <a:normAutofit/>
          </a:bodyPr>
          <a:lstStyle/>
          <a:p>
            <a:pPr>
              <a:defRPr/>
            </a:pPr>
            <a:r>
              <a:rPr lang="en-GB" altLang="en-US" sz="3200" b="1" dirty="0">
                <a:latin typeface="Arial Nova" panose="020B0504020202020204" pitchFamily="34" charset="0"/>
              </a:rPr>
              <a:t>Accessing support from the Education Safeguarding Team </a:t>
            </a:r>
            <a:endParaRPr lang="en-GB" sz="3200" b="1" dirty="0">
              <a:latin typeface="Arial Nova" panose="020B0504020202020204" pitchFamily="34" charset="0"/>
            </a:endParaRPr>
          </a:p>
        </p:txBody>
      </p:sp>
      <p:sp>
        <p:nvSpPr>
          <p:cNvPr id="3" name="Content Placeholder 2">
            <a:extLst>
              <a:ext uri="{FF2B5EF4-FFF2-40B4-BE49-F238E27FC236}">
                <a16:creationId xmlns:a16="http://schemas.microsoft.com/office/drawing/2014/main" id="{B9B3672A-CE3F-40DA-BB51-A9048EBC28E2}"/>
              </a:ext>
            </a:extLst>
          </p:cNvPr>
          <p:cNvSpPr>
            <a:spLocks noGrp="1"/>
          </p:cNvSpPr>
          <p:nvPr>
            <p:ph idx="1"/>
          </p:nvPr>
        </p:nvSpPr>
        <p:spPr>
          <a:xfrm>
            <a:off x="167216" y="1411818"/>
            <a:ext cx="11857567" cy="5048249"/>
          </a:xfrm>
        </p:spPr>
        <p:txBody>
          <a:bodyPr/>
          <a:lstStyle/>
          <a:p>
            <a:pPr algn="ctr">
              <a:spcBef>
                <a:spcPct val="0"/>
              </a:spcBef>
              <a:buFontTx/>
              <a:buNone/>
              <a:defRPr/>
            </a:pPr>
            <a:endParaRPr lang="en-GB" altLang="en-US" sz="3200" dirty="0">
              <a:hlinkClick r:id="rId3"/>
            </a:endParaRPr>
          </a:p>
          <a:p>
            <a:pPr algn="ctr">
              <a:spcBef>
                <a:spcPct val="0"/>
              </a:spcBef>
              <a:buFontTx/>
              <a:buNone/>
              <a:defRPr/>
            </a:pPr>
            <a:endParaRPr lang="en-GB" altLang="en-US" sz="3200" dirty="0">
              <a:hlinkClick r:id="rId3"/>
            </a:endParaRPr>
          </a:p>
          <a:p>
            <a:pPr algn="ctr">
              <a:spcBef>
                <a:spcPct val="0"/>
              </a:spcBef>
              <a:buFontTx/>
              <a:buNone/>
              <a:defRPr/>
            </a:pPr>
            <a:r>
              <a:rPr lang="en-GB" altLang="en-US" sz="3200" dirty="0">
                <a:hlinkClick r:id="rId3"/>
              </a:rPr>
              <a:t>www.birmingham.gov.uk/schoolsafeguarding</a:t>
            </a:r>
            <a:endParaRPr lang="en-GB" altLang="en-US" sz="3200" dirty="0"/>
          </a:p>
          <a:p>
            <a:pPr algn="ctr">
              <a:spcBef>
                <a:spcPct val="0"/>
              </a:spcBef>
              <a:buFontTx/>
              <a:buNone/>
              <a:defRPr/>
            </a:pPr>
            <a:endParaRPr lang="en-GB" altLang="en-US" sz="3200" dirty="0"/>
          </a:p>
          <a:p>
            <a:pPr algn="ctr">
              <a:spcBef>
                <a:spcPct val="0"/>
              </a:spcBef>
              <a:buFontTx/>
              <a:buNone/>
              <a:defRPr/>
            </a:pPr>
            <a:r>
              <a:rPr lang="en-GB" altLang="en-US" sz="3200" dirty="0">
                <a:hlinkClick r:id="rId4"/>
              </a:rPr>
              <a:t>EducationSafeguarding@birmingham.gov.uk</a:t>
            </a:r>
            <a:r>
              <a:rPr lang="en-GB" altLang="en-US" sz="3200" dirty="0"/>
              <a:t> </a:t>
            </a:r>
          </a:p>
          <a:p>
            <a:pPr marL="0" indent="0">
              <a:buNone/>
              <a:defRPr/>
            </a:pPr>
            <a:endParaRPr lang="en-GB" altLang="en-US" sz="3200" dirty="0"/>
          </a:p>
        </p:txBody>
      </p:sp>
    </p:spTree>
  </p:cSld>
  <p:clrMapOvr>
    <a:overrideClrMapping bg1="lt1" tx1="dk1" bg2="lt2" tx2="dk2" accent1="accent1" accent2="accent2" accent3="accent3" accent4="accent4" accent5="accent5" accent6="accent6" hlink="hlink" folHlink="folHlink"/>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606C-D913-4E40-A9F0-8FB78F11E0C7}"/>
              </a:ext>
            </a:extLst>
          </p:cNvPr>
          <p:cNvSpPr>
            <a:spLocks noGrp="1"/>
          </p:cNvSpPr>
          <p:nvPr>
            <p:ph type="title"/>
          </p:nvPr>
        </p:nvSpPr>
        <p:spPr>
          <a:xfrm>
            <a:off x="178904" y="119969"/>
            <a:ext cx="11834191" cy="709388"/>
          </a:xfrm>
        </p:spPr>
        <p:txBody>
          <a:bodyPr>
            <a:normAutofit/>
          </a:bodyPr>
          <a:lstStyle/>
          <a:p>
            <a:r>
              <a:rPr lang="en-GB" dirty="0"/>
              <a:t>Preliminary findings from the latest Women’s Aid research </a:t>
            </a:r>
          </a:p>
        </p:txBody>
      </p:sp>
      <p:sp>
        <p:nvSpPr>
          <p:cNvPr id="3" name="Content Placeholder 2">
            <a:extLst>
              <a:ext uri="{FF2B5EF4-FFF2-40B4-BE49-F238E27FC236}">
                <a16:creationId xmlns:a16="http://schemas.microsoft.com/office/drawing/2014/main" id="{074E115B-52F5-4935-90DA-B4D07BBDB917}"/>
              </a:ext>
            </a:extLst>
          </p:cNvPr>
          <p:cNvSpPr>
            <a:spLocks noGrp="1"/>
          </p:cNvSpPr>
          <p:nvPr>
            <p:ph idx="1"/>
          </p:nvPr>
        </p:nvSpPr>
        <p:spPr>
          <a:xfrm>
            <a:off x="178904" y="974430"/>
            <a:ext cx="11834191" cy="5182791"/>
          </a:xfrm>
        </p:spPr>
        <p:txBody>
          <a:bodyPr>
            <a:normAutofit fontScale="85000" lnSpcReduction="10000"/>
          </a:bodyPr>
          <a:lstStyle/>
          <a:p>
            <a:r>
              <a:rPr lang="en-GB" dirty="0"/>
              <a:t>Research teams have since June 2020 provided empirical evidence on how COVID-19 and lockdown rules have affected domestic abuse</a:t>
            </a:r>
          </a:p>
          <a:p>
            <a:r>
              <a:rPr lang="en-GB" dirty="0"/>
              <a:t>There is an increasing domestic abuse crisis (locally and internationally)</a:t>
            </a:r>
          </a:p>
          <a:p>
            <a:r>
              <a:rPr lang="en-GB" dirty="0"/>
              <a:t>COVID-19 did not create the domestic abuse crisis – but it has exposed it</a:t>
            </a:r>
          </a:p>
          <a:p>
            <a:r>
              <a:rPr lang="en-GB" dirty="0"/>
              <a:t>The long-term trends largely account for the steady rise and high levels of police-recorded domestic abuse – some perpetrators are using the lockdown rules to intensify or conceal violence, coercion and control</a:t>
            </a:r>
          </a:p>
          <a:p>
            <a:r>
              <a:rPr lang="en-GB" dirty="0"/>
              <a:t>Sharp decline in victim-survivors telling police they had recently separated or attempted to separate</a:t>
            </a:r>
          </a:p>
          <a:p>
            <a:r>
              <a:rPr lang="en-GB" dirty="0"/>
              <a:t>Victim-survivor attempts to report or separate from the abuser are a known trigger of an escalation in domestic violence, should we expect a surge?</a:t>
            </a:r>
          </a:p>
          <a:p>
            <a:r>
              <a:rPr lang="en-GB" dirty="0"/>
              <a:t>No-one knows what exactly to prepare for post-lockdown– how large the surge will be; and whether it will happen immediately, or be delayed</a:t>
            </a:r>
          </a:p>
          <a:p>
            <a:r>
              <a:rPr lang="en-GB" dirty="0"/>
              <a:t>What about the cumulative emotional impact on children, now returned to school?</a:t>
            </a:r>
          </a:p>
        </p:txBody>
      </p:sp>
    </p:spTree>
    <p:extLst>
      <p:ext uri="{BB962C8B-B14F-4D97-AF65-F5344CB8AC3E}">
        <p14:creationId xmlns:p14="http://schemas.microsoft.com/office/powerpoint/2010/main" val="52115322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819E3-53C4-420D-B353-2C2981EE815A}"/>
              </a:ext>
            </a:extLst>
          </p:cNvPr>
          <p:cNvSpPr>
            <a:spLocks noGrp="1"/>
          </p:cNvSpPr>
          <p:nvPr>
            <p:ph type="title"/>
          </p:nvPr>
        </p:nvSpPr>
        <p:spPr/>
        <p:txBody>
          <a:bodyPr>
            <a:normAutofit fontScale="90000"/>
          </a:bodyPr>
          <a:lstStyle/>
          <a:p>
            <a:r>
              <a:rPr lang="en-GB" dirty="0"/>
              <a:t>The Domestic Abuse Bill 2020 overview</a:t>
            </a:r>
            <a:br>
              <a:rPr lang="en-GB" dirty="0"/>
            </a:br>
            <a:endParaRPr lang="en-GB" dirty="0"/>
          </a:p>
        </p:txBody>
      </p:sp>
      <p:sp>
        <p:nvSpPr>
          <p:cNvPr id="3" name="Content Placeholder 2">
            <a:extLst>
              <a:ext uri="{FF2B5EF4-FFF2-40B4-BE49-F238E27FC236}">
                <a16:creationId xmlns:a16="http://schemas.microsoft.com/office/drawing/2014/main" id="{AD2C23CB-8A62-438E-A908-5680AD1266D5}"/>
              </a:ext>
            </a:extLst>
          </p:cNvPr>
          <p:cNvSpPr>
            <a:spLocks noGrp="1"/>
          </p:cNvSpPr>
          <p:nvPr>
            <p:ph idx="1"/>
          </p:nvPr>
        </p:nvSpPr>
        <p:spPr/>
        <p:txBody>
          <a:bodyPr/>
          <a:lstStyle/>
          <a:p>
            <a:r>
              <a:rPr lang="en-GB" dirty="0"/>
              <a:t>Definition of domestic abuse </a:t>
            </a:r>
          </a:p>
          <a:p>
            <a:r>
              <a:rPr lang="en-GB" dirty="0"/>
              <a:t>Domestic Abuse Commissioner</a:t>
            </a:r>
          </a:p>
          <a:p>
            <a:r>
              <a:rPr lang="en-GB" dirty="0"/>
              <a:t>Powers for dealing with DA</a:t>
            </a:r>
          </a:p>
          <a:p>
            <a:r>
              <a:rPr lang="en-GB" dirty="0"/>
              <a:t>Local authority support </a:t>
            </a:r>
          </a:p>
          <a:p>
            <a:r>
              <a:rPr lang="en-GB" dirty="0"/>
              <a:t>Protection for victims and witnesses in court</a:t>
            </a:r>
          </a:p>
          <a:p>
            <a:r>
              <a:rPr lang="en-GB" dirty="0"/>
              <a:t>Offences involving violent or abusive behaviour</a:t>
            </a:r>
          </a:p>
          <a:p>
            <a:r>
              <a:rPr lang="en-GB" dirty="0"/>
              <a:t>‘Miscellaneous and general’</a:t>
            </a:r>
          </a:p>
          <a:p>
            <a:endParaRPr lang="en-GB" dirty="0"/>
          </a:p>
        </p:txBody>
      </p:sp>
    </p:spTree>
    <p:extLst>
      <p:ext uri="{BB962C8B-B14F-4D97-AF65-F5344CB8AC3E}">
        <p14:creationId xmlns:p14="http://schemas.microsoft.com/office/powerpoint/2010/main" val="4286482159"/>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13082-C840-4C16-B4B4-B38D93AE0A51}"/>
              </a:ext>
            </a:extLst>
          </p:cNvPr>
          <p:cNvSpPr>
            <a:spLocks noGrp="1"/>
          </p:cNvSpPr>
          <p:nvPr>
            <p:ph type="title"/>
          </p:nvPr>
        </p:nvSpPr>
        <p:spPr>
          <a:xfrm>
            <a:off x="503767" y="44449"/>
            <a:ext cx="10972800" cy="994123"/>
          </a:xfrm>
        </p:spPr>
        <p:txBody>
          <a:bodyPr/>
          <a:lstStyle/>
          <a:p>
            <a:r>
              <a:rPr lang="en-GB" dirty="0"/>
              <a:t>Domestic  Abuse Bill 2020 in summary</a:t>
            </a:r>
          </a:p>
        </p:txBody>
      </p:sp>
      <p:sp>
        <p:nvSpPr>
          <p:cNvPr id="3" name="Content Placeholder 2">
            <a:extLst>
              <a:ext uri="{FF2B5EF4-FFF2-40B4-BE49-F238E27FC236}">
                <a16:creationId xmlns:a16="http://schemas.microsoft.com/office/drawing/2014/main" id="{60663F86-9468-4DB3-92BE-E4B98BE56AFE}"/>
              </a:ext>
            </a:extLst>
          </p:cNvPr>
          <p:cNvSpPr>
            <a:spLocks noGrp="1"/>
          </p:cNvSpPr>
          <p:nvPr>
            <p:ph idx="1"/>
          </p:nvPr>
        </p:nvSpPr>
        <p:spPr>
          <a:xfrm>
            <a:off x="503767" y="1094298"/>
            <a:ext cx="11449694" cy="4669403"/>
          </a:xfrm>
        </p:spPr>
        <p:txBody>
          <a:bodyPr>
            <a:normAutofit/>
          </a:bodyPr>
          <a:lstStyle/>
          <a:p>
            <a:r>
              <a:rPr lang="en-GB" sz="2600" dirty="0"/>
              <a:t>New statutory definition of domestic abuse, emphasising that it is not just physical violence, but can also be emotional, coercive or controlling, and economic abuse.</a:t>
            </a:r>
          </a:p>
          <a:p>
            <a:r>
              <a:rPr lang="en-GB" sz="2600" dirty="0"/>
              <a:t>Domestic Abuse Commissioner</a:t>
            </a:r>
          </a:p>
          <a:p>
            <a:r>
              <a:rPr lang="en-GB" sz="2600" dirty="0"/>
              <a:t>Each local authority to have a DA Local Partnership Board</a:t>
            </a:r>
          </a:p>
          <a:p>
            <a:r>
              <a:rPr lang="en-GB" sz="2600" dirty="0"/>
              <a:t>Local Authority Strategy </a:t>
            </a:r>
          </a:p>
          <a:p>
            <a:r>
              <a:rPr lang="en-GB" sz="2600" dirty="0"/>
              <a:t>Accountability and Reporting – local authorities will be required to report to government via a standardised reporting format</a:t>
            </a:r>
          </a:p>
          <a:p>
            <a:r>
              <a:rPr lang="en-GB" sz="2600" dirty="0"/>
              <a:t>National Oversight - a Ministerial-led National Steering Group will be established to monitor outcomes</a:t>
            </a:r>
          </a:p>
          <a:p>
            <a:endParaRPr lang="en-GB" dirty="0"/>
          </a:p>
        </p:txBody>
      </p:sp>
    </p:spTree>
    <p:extLst>
      <p:ext uri="{BB962C8B-B14F-4D97-AF65-F5344CB8AC3E}">
        <p14:creationId xmlns:p14="http://schemas.microsoft.com/office/powerpoint/2010/main" val="36458703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DA69-3707-4D15-B412-BE296D9B6D79}"/>
              </a:ext>
            </a:extLst>
          </p:cNvPr>
          <p:cNvSpPr>
            <a:spLocks noGrp="1"/>
          </p:cNvSpPr>
          <p:nvPr>
            <p:ph type="title"/>
          </p:nvPr>
        </p:nvSpPr>
        <p:spPr>
          <a:xfrm>
            <a:off x="371061" y="164051"/>
            <a:ext cx="10972800" cy="994123"/>
          </a:xfrm>
        </p:spPr>
        <p:txBody>
          <a:bodyPr/>
          <a:lstStyle/>
          <a:p>
            <a:r>
              <a:rPr lang="en-GB" dirty="0"/>
              <a:t>Central Government Commitment</a:t>
            </a:r>
          </a:p>
        </p:txBody>
      </p:sp>
      <p:sp>
        <p:nvSpPr>
          <p:cNvPr id="3" name="Content Placeholder 2">
            <a:extLst>
              <a:ext uri="{FF2B5EF4-FFF2-40B4-BE49-F238E27FC236}">
                <a16:creationId xmlns:a16="http://schemas.microsoft.com/office/drawing/2014/main" id="{01A28327-DB5F-4FC3-AD18-28561C4DF2C8}"/>
              </a:ext>
            </a:extLst>
          </p:cNvPr>
          <p:cNvSpPr>
            <a:spLocks noGrp="1"/>
          </p:cNvSpPr>
          <p:nvPr>
            <p:ph idx="1"/>
          </p:nvPr>
        </p:nvSpPr>
        <p:spPr>
          <a:xfrm>
            <a:off x="371061" y="1280254"/>
            <a:ext cx="11463130" cy="4525387"/>
          </a:xfrm>
        </p:spPr>
        <p:txBody>
          <a:bodyPr>
            <a:normAutofit/>
          </a:bodyPr>
          <a:lstStyle/>
          <a:p>
            <a:pPr marL="0" indent="0">
              <a:buNone/>
            </a:pPr>
            <a:r>
              <a:rPr lang="en-GB" sz="2800" dirty="0">
                <a:latin typeface="+mn-lt"/>
              </a:rPr>
              <a:t>The Minister for Safeguarding, Victoria Atkins MP has stated that</a:t>
            </a:r>
          </a:p>
          <a:p>
            <a:pPr marL="0" indent="0">
              <a:buNone/>
            </a:pPr>
            <a:r>
              <a:rPr lang="en-GB" sz="2800" dirty="0">
                <a:latin typeface="+mn-lt"/>
              </a:rPr>
              <a:t>Government is going to:</a:t>
            </a:r>
          </a:p>
          <a:p>
            <a:pPr lvl="1"/>
            <a:r>
              <a:rPr lang="en-GB" sz="2800" dirty="0">
                <a:latin typeface="+mn-lt"/>
              </a:rPr>
              <a:t>Raise awareness and understanding about the devastating impact of domestic abuse on victims and their families.</a:t>
            </a:r>
          </a:p>
          <a:p>
            <a:pPr lvl="1"/>
            <a:r>
              <a:rPr lang="en-GB" sz="2800" dirty="0">
                <a:latin typeface="+mn-lt"/>
              </a:rPr>
              <a:t>Further improve the effectiveness of the justice system in providing protection for victims of domestic abuse and bringing perpetrators to justice.</a:t>
            </a:r>
          </a:p>
          <a:p>
            <a:pPr lvl="1"/>
            <a:r>
              <a:rPr lang="en-GB" sz="2800" dirty="0">
                <a:latin typeface="+mn-lt"/>
              </a:rPr>
              <a:t>Strengthen the support for victims of abuse by statutory agencies.</a:t>
            </a:r>
          </a:p>
        </p:txBody>
      </p:sp>
    </p:spTree>
    <p:extLst>
      <p:ext uri="{BB962C8B-B14F-4D97-AF65-F5344CB8AC3E}">
        <p14:creationId xmlns:p14="http://schemas.microsoft.com/office/powerpoint/2010/main" val="309685614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9ABB3-0A61-484A-A98C-C4322703B9E1}"/>
              </a:ext>
            </a:extLst>
          </p:cNvPr>
          <p:cNvSpPr>
            <a:spLocks noGrp="1"/>
          </p:cNvSpPr>
          <p:nvPr>
            <p:ph type="title"/>
          </p:nvPr>
        </p:nvSpPr>
        <p:spPr>
          <a:xfrm>
            <a:off x="304800" y="164051"/>
            <a:ext cx="10972800" cy="994123"/>
          </a:xfrm>
        </p:spPr>
        <p:txBody>
          <a:bodyPr/>
          <a:lstStyle/>
          <a:p>
            <a:r>
              <a:rPr lang="en-GB" dirty="0"/>
              <a:t>Domestic abuse defined </a:t>
            </a:r>
          </a:p>
        </p:txBody>
      </p:sp>
      <p:sp>
        <p:nvSpPr>
          <p:cNvPr id="3" name="Content Placeholder 2">
            <a:extLst>
              <a:ext uri="{FF2B5EF4-FFF2-40B4-BE49-F238E27FC236}">
                <a16:creationId xmlns:a16="http://schemas.microsoft.com/office/drawing/2014/main" id="{D690AA78-9AB5-4412-A195-BA1660B0C0DE}"/>
              </a:ext>
            </a:extLst>
          </p:cNvPr>
          <p:cNvSpPr>
            <a:spLocks noGrp="1"/>
          </p:cNvSpPr>
          <p:nvPr>
            <p:ph idx="1"/>
          </p:nvPr>
        </p:nvSpPr>
        <p:spPr>
          <a:xfrm>
            <a:off x="609600" y="1166306"/>
            <a:ext cx="10972800" cy="4525387"/>
          </a:xfrm>
        </p:spPr>
        <p:txBody>
          <a:bodyPr/>
          <a:lstStyle/>
          <a:p>
            <a:r>
              <a:rPr lang="en-GB" dirty="0"/>
              <a:t>DA is defined as </a:t>
            </a:r>
            <a:r>
              <a:rPr lang="en-GB" i="1" dirty="0"/>
              <a:t>'behaviour which is abusive by one person towards another person'. </a:t>
            </a:r>
            <a:r>
              <a:rPr lang="en-GB" dirty="0"/>
              <a:t>The persons have to be personally connected.</a:t>
            </a:r>
          </a:p>
          <a:p>
            <a:r>
              <a:rPr lang="en-GB" dirty="0"/>
              <a:t>Behaviour is to be regarded as ‘abusive’ if it consists of any of the following:</a:t>
            </a:r>
          </a:p>
          <a:p>
            <a:pPr lvl="1"/>
            <a:r>
              <a:rPr lang="en-GB" sz="2600" dirty="0">
                <a:latin typeface="+mn-lt"/>
              </a:rPr>
              <a:t>Physical or sexual abuse</a:t>
            </a:r>
          </a:p>
          <a:p>
            <a:pPr lvl="1"/>
            <a:r>
              <a:rPr lang="en-GB" sz="2600" dirty="0">
                <a:latin typeface="+mn-lt"/>
              </a:rPr>
              <a:t>Violent or threatening behaviour</a:t>
            </a:r>
          </a:p>
          <a:p>
            <a:pPr lvl="1"/>
            <a:r>
              <a:rPr lang="en-GB" sz="2600" dirty="0">
                <a:latin typeface="+mn-lt"/>
              </a:rPr>
              <a:t>Controlling or coercive behaviour</a:t>
            </a:r>
          </a:p>
          <a:p>
            <a:pPr lvl="1"/>
            <a:r>
              <a:rPr lang="en-GB" sz="2600" dirty="0">
                <a:latin typeface="+mn-lt"/>
              </a:rPr>
              <a:t>Economic abuse</a:t>
            </a:r>
          </a:p>
          <a:p>
            <a:pPr lvl="1"/>
            <a:r>
              <a:rPr lang="en-GB" sz="2600" dirty="0">
                <a:latin typeface="+mn-lt"/>
              </a:rPr>
              <a:t>Psychological, emotional or other abuse.</a:t>
            </a:r>
          </a:p>
          <a:p>
            <a:endParaRPr lang="en-GB" dirty="0"/>
          </a:p>
        </p:txBody>
      </p:sp>
    </p:spTree>
    <p:extLst>
      <p:ext uri="{BB962C8B-B14F-4D97-AF65-F5344CB8AC3E}">
        <p14:creationId xmlns:p14="http://schemas.microsoft.com/office/powerpoint/2010/main" val="85525314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9B77-9DE4-4ECB-8C00-A905ED3818FF}"/>
              </a:ext>
            </a:extLst>
          </p:cNvPr>
          <p:cNvSpPr>
            <a:spLocks noGrp="1"/>
          </p:cNvSpPr>
          <p:nvPr>
            <p:ph type="title"/>
          </p:nvPr>
        </p:nvSpPr>
        <p:spPr>
          <a:xfrm>
            <a:off x="503767" y="194479"/>
            <a:ext cx="10972800" cy="994123"/>
          </a:xfrm>
        </p:spPr>
        <p:txBody>
          <a:bodyPr>
            <a:normAutofit fontScale="90000"/>
          </a:bodyPr>
          <a:lstStyle/>
          <a:p>
            <a:r>
              <a:rPr lang="en-GB" dirty="0"/>
              <a:t>Statutory Duty</a:t>
            </a:r>
            <a:br>
              <a:rPr lang="en-GB" dirty="0"/>
            </a:br>
            <a:endParaRPr lang="en-GB" dirty="0"/>
          </a:p>
        </p:txBody>
      </p:sp>
      <p:sp>
        <p:nvSpPr>
          <p:cNvPr id="3" name="Content Placeholder 2">
            <a:extLst>
              <a:ext uri="{FF2B5EF4-FFF2-40B4-BE49-F238E27FC236}">
                <a16:creationId xmlns:a16="http://schemas.microsoft.com/office/drawing/2014/main" id="{296DC529-E081-4DE2-B04C-D058EDF81422}"/>
              </a:ext>
            </a:extLst>
          </p:cNvPr>
          <p:cNvSpPr>
            <a:spLocks noGrp="1"/>
          </p:cNvSpPr>
          <p:nvPr>
            <p:ph idx="1"/>
          </p:nvPr>
        </p:nvSpPr>
        <p:spPr>
          <a:xfrm>
            <a:off x="503767" y="990005"/>
            <a:ext cx="11383617" cy="4877989"/>
          </a:xfrm>
        </p:spPr>
        <p:txBody>
          <a:bodyPr>
            <a:normAutofit lnSpcReduction="10000"/>
          </a:bodyPr>
          <a:lstStyle/>
          <a:p>
            <a:pPr marL="0" indent="0">
              <a:buNone/>
            </a:pPr>
            <a:r>
              <a:rPr lang="en-GB" dirty="0"/>
              <a:t>Local authorities are required to convene a multi-agency Local Partnership Board (LPB) to support them in performing certain specified functions to:</a:t>
            </a:r>
          </a:p>
          <a:p>
            <a:pPr marL="967305" lvl="1" indent="-514350">
              <a:buFont typeface="+mj-lt"/>
              <a:buAutoNum type="arabicPeriod"/>
            </a:pPr>
            <a:r>
              <a:rPr lang="en-GB" sz="2600" dirty="0">
                <a:latin typeface="+mn-lt"/>
              </a:rPr>
              <a:t>Assess the need and demand for accommodation-based support for all victims and their children, including those who require cross-border support. </a:t>
            </a:r>
          </a:p>
          <a:p>
            <a:pPr marL="967305" lvl="1" indent="-514350">
              <a:buFont typeface="+mj-lt"/>
              <a:buAutoNum type="arabicPeriod"/>
            </a:pPr>
            <a:r>
              <a:rPr lang="en-GB" sz="2600" dirty="0">
                <a:latin typeface="+mn-lt"/>
              </a:rPr>
              <a:t>Develop and publish strategies for the provision of support to cover the locality and diverse groups of victims.   </a:t>
            </a:r>
          </a:p>
          <a:p>
            <a:pPr marL="967305" lvl="1" indent="-514350">
              <a:buFont typeface="+mj-lt"/>
              <a:buAutoNum type="arabicPeriod"/>
            </a:pPr>
            <a:r>
              <a:rPr lang="en-GB" sz="2600" dirty="0">
                <a:latin typeface="+mn-lt"/>
              </a:rPr>
              <a:t>Give effect to strategies by making commissioning / de-commissioning decisions</a:t>
            </a:r>
          </a:p>
          <a:p>
            <a:pPr marL="967305" lvl="1" indent="-514350">
              <a:buFont typeface="+mj-lt"/>
              <a:buAutoNum type="arabicPeriod"/>
            </a:pPr>
            <a:r>
              <a:rPr lang="en-GB" sz="2600" dirty="0">
                <a:highlight>
                  <a:srgbClr val="FFFF00"/>
                </a:highlight>
                <a:latin typeface="+mn-lt"/>
              </a:rPr>
              <a:t>Meet the support needs of victims and their children</a:t>
            </a:r>
          </a:p>
          <a:p>
            <a:pPr marL="967305" lvl="1" indent="-514350">
              <a:buFont typeface="+mj-lt"/>
              <a:buAutoNum type="arabicPeriod"/>
            </a:pPr>
            <a:r>
              <a:rPr lang="en-GB" sz="2600" dirty="0">
                <a:latin typeface="+mn-lt"/>
              </a:rPr>
              <a:t>Monitor and evaluate local delivery   </a:t>
            </a:r>
          </a:p>
          <a:p>
            <a:pPr marL="967305" lvl="1" indent="-514350">
              <a:buFont typeface="+mj-lt"/>
              <a:buAutoNum type="arabicPeriod"/>
            </a:pPr>
            <a:r>
              <a:rPr lang="en-GB" sz="2600" dirty="0">
                <a:latin typeface="+mn-lt"/>
              </a:rPr>
              <a:t>Report back to central Government</a:t>
            </a:r>
          </a:p>
          <a:p>
            <a:endParaRPr lang="en-GB" dirty="0"/>
          </a:p>
        </p:txBody>
      </p:sp>
    </p:spTree>
    <p:extLst>
      <p:ext uri="{BB962C8B-B14F-4D97-AF65-F5344CB8AC3E}">
        <p14:creationId xmlns:p14="http://schemas.microsoft.com/office/powerpoint/2010/main" val="826432005"/>
      </p:ext>
    </p:extLst>
  </p:cSld>
  <p:clrMapOvr>
    <a:masterClrMapping/>
  </p:clrMapOvr>
  <p:transition spd="med">
    <p:fade/>
  </p:transition>
</p:sld>
</file>

<file path=ppt/theme/theme1.xml><?xml version="1.0" encoding="utf-8"?>
<a:theme xmlns:a="http://schemas.openxmlformats.org/drawingml/2006/main" name="Birmingham_City_Council___corp_template_updated_Oct_2018">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Birmingham_City_Council___corp_template_updated_Oct_2018">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7F6FD7A56B5B4AA9DD5464ED67E63B" ma:contentTypeVersion="13" ma:contentTypeDescription="Create a new document." ma:contentTypeScope="" ma:versionID="81a120db84aca17b75c1700d62fd330a">
  <xsd:schema xmlns:xsd="http://www.w3.org/2001/XMLSchema" xmlns:xs="http://www.w3.org/2001/XMLSchema" xmlns:p="http://schemas.microsoft.com/office/2006/metadata/properties" xmlns:ns3="767eaa8f-00f2-40e9-bdd3-015cf1c65ce8" xmlns:ns4="c290f356-ef71-44bb-8da2-110e51d629fb" targetNamespace="http://schemas.microsoft.com/office/2006/metadata/properties" ma:root="true" ma:fieldsID="ab0d52b74c8e5263affae15555ac90ce" ns3:_="" ns4:_="">
    <xsd:import namespace="767eaa8f-00f2-40e9-bdd3-015cf1c65ce8"/>
    <xsd:import namespace="c290f356-ef71-44bb-8da2-110e51d629f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7eaa8f-00f2-40e9-bdd3-015cf1c65c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90f356-ef71-44bb-8da2-110e51d629f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2276AC-9402-4FAC-88DB-B4A17A4D8D15}">
  <ds:schemaRefs>
    <ds:schemaRef ds:uri="http://schemas.microsoft.com/sharepoint/v3/contenttype/forms"/>
  </ds:schemaRefs>
</ds:datastoreItem>
</file>

<file path=customXml/itemProps2.xml><?xml version="1.0" encoding="utf-8"?>
<ds:datastoreItem xmlns:ds="http://schemas.openxmlformats.org/officeDocument/2006/customXml" ds:itemID="{7B8BA02D-89E7-4081-9F1C-87B16E471EC2}">
  <ds:schemaRefs>
    <ds:schemaRef ds:uri="767eaa8f-00f2-40e9-bdd3-015cf1c65ce8"/>
    <ds:schemaRef ds:uri="http://purl.org/dc/dcmitype/"/>
    <ds:schemaRef ds:uri="http://schemas.microsoft.com/office/2006/documentManagement/types"/>
    <ds:schemaRef ds:uri="c290f356-ef71-44bb-8da2-110e51d629fb"/>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F5F4C66-F9C5-48F1-9DBD-7A619CA23F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7eaa8f-00f2-40e9-bdd3-015cf1c65ce8"/>
    <ds:schemaRef ds:uri="c290f356-ef71-44bb-8da2-110e51d629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844</TotalTime>
  <Words>2524</Words>
  <Application>Microsoft Office PowerPoint</Application>
  <PresentationFormat>Widescreen</PresentationFormat>
  <Paragraphs>186</Paragraphs>
  <Slides>32</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32</vt:i4>
      </vt:variant>
    </vt:vector>
  </HeadingPairs>
  <TitlesOfParts>
    <vt:vector size="41" baseType="lpstr">
      <vt:lpstr>Arial</vt:lpstr>
      <vt:lpstr>Arial Nova</vt:lpstr>
      <vt:lpstr>Arial Nova Light</vt:lpstr>
      <vt:lpstr>Calibri</vt:lpstr>
      <vt:lpstr>Calibri Light</vt:lpstr>
      <vt:lpstr>Wingdings</vt:lpstr>
      <vt:lpstr>Birmingham_City_Council___corp_template_updated_Oct_2018</vt:lpstr>
      <vt:lpstr>1_Office Theme</vt:lpstr>
      <vt:lpstr>1_Birmingham_City_Council___corp_template_updated_Oct_2018</vt:lpstr>
      <vt:lpstr> Operation Encompass  Supporting vulnerable children and young people where domestic abuse is known or where it is suspected  Micho Moyo, Head of Education Safeguarding 29 March 2021 </vt:lpstr>
      <vt:lpstr>Plan for today’s session</vt:lpstr>
      <vt:lpstr>Background</vt:lpstr>
      <vt:lpstr>Preliminary findings from the latest Women’s Aid research </vt:lpstr>
      <vt:lpstr>The Domestic Abuse Bill 2020 overview </vt:lpstr>
      <vt:lpstr>Domestic  Abuse Bill 2020 in summary</vt:lpstr>
      <vt:lpstr>Central Government Commitment</vt:lpstr>
      <vt:lpstr>Domestic abuse defined </vt:lpstr>
      <vt:lpstr>Statutory Duty </vt:lpstr>
      <vt:lpstr>Impact Evaluation</vt:lpstr>
      <vt:lpstr>Monitoring and Reporting Evidence</vt:lpstr>
      <vt:lpstr>When Domestic Abuse Bill becomes law</vt:lpstr>
      <vt:lpstr>Local DA Prevention Strategy 2018-2023</vt:lpstr>
      <vt:lpstr> Education and schools’ contribution to the LDAP Strategy </vt:lpstr>
      <vt:lpstr>During the pandemic Education Safeguarding has…</vt:lpstr>
      <vt:lpstr>Local Picture</vt:lpstr>
      <vt:lpstr>Top 5 contact reasons week ending 19/03/21</vt:lpstr>
      <vt:lpstr>Top 5 referral reasons</vt:lpstr>
      <vt:lpstr>Feedback and sharing experiences</vt:lpstr>
      <vt:lpstr>Operation Encompass</vt:lpstr>
      <vt:lpstr>Feedback and sharing experiences</vt:lpstr>
      <vt:lpstr>What is Operation Encompass? </vt:lpstr>
      <vt:lpstr>PowerPoint Presentation</vt:lpstr>
      <vt:lpstr>What Operation Encompass does </vt:lpstr>
      <vt:lpstr>1) Complete Online Key Adult Training</vt:lpstr>
      <vt:lpstr>2) Use the National Operation Encompass Helpline</vt:lpstr>
      <vt:lpstr>3) Download and share resources </vt:lpstr>
      <vt:lpstr>4) link up to the Early Help Locality Hub </vt:lpstr>
      <vt:lpstr>5) Sign up to Trauma Informed Attachment Aware Schools (TIAAS) </vt:lpstr>
      <vt:lpstr>6) Share Good Practice</vt:lpstr>
      <vt:lpstr>Recap the impact evaluation for schools and settings</vt:lpstr>
      <vt:lpstr>Accessing support from the Education Safeguarding Team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vulnerable children and young people, where Domestic Abuse is known or where it is suspected : What is Operation Encompass  rollout : the next steps    Micho Moyo, Head of Education Safeguarding 17/03/2021</dc:title>
  <dc:creator>Micho H Moyo</dc:creator>
  <cp:lastModifiedBy>Laura Hendry</cp:lastModifiedBy>
  <cp:revision>79</cp:revision>
  <dcterms:created xsi:type="dcterms:W3CDTF">2021-03-17T13:56:23Z</dcterms:created>
  <dcterms:modified xsi:type="dcterms:W3CDTF">2021-03-26T14:13:06Z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0x010100CA7F6FD7A56B5B4AA9DD5464ED67E63B</vt:lpwstr>
  </property>
</Properties>
</file>