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irmingham.gov.uk/xfp/form/776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irmingham.gov.uk/xfp/form/77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181D45-9702-40A2-895D-E5CED6D0AE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4866A87-F7CB-4BC2-87CA-4D54AA6F385D}">
      <dgm:prSet phldrT="[Text]"/>
      <dgm:spPr/>
      <dgm:t>
        <a:bodyPr/>
        <a:lstStyle/>
        <a:p>
          <a:r>
            <a:rPr lang="en-GB" dirty="0"/>
            <a:t>Book an appointment here:</a:t>
          </a:r>
        </a:p>
      </dgm:t>
    </dgm:pt>
    <dgm:pt modelId="{18BA0F13-A46B-44F6-9255-73D544835D5F}" type="parTrans" cxnId="{3B1CC7C3-F839-4571-986F-A751B77DE402}">
      <dgm:prSet/>
      <dgm:spPr/>
      <dgm:t>
        <a:bodyPr/>
        <a:lstStyle/>
        <a:p>
          <a:endParaRPr lang="en-GB"/>
        </a:p>
      </dgm:t>
    </dgm:pt>
    <dgm:pt modelId="{6DAFFF53-16F2-42B3-8B22-C964EF182C93}" type="sibTrans" cxnId="{3B1CC7C3-F839-4571-986F-A751B77DE402}">
      <dgm:prSet/>
      <dgm:spPr/>
      <dgm:t>
        <a:bodyPr/>
        <a:lstStyle/>
        <a:p>
          <a:endParaRPr lang="en-GB"/>
        </a:p>
      </dgm:t>
    </dgm:pt>
    <dgm:pt modelId="{3F0FD345-97D4-42F6-824A-C40D134CE7FB}">
      <dgm:prSet phldrT="[Text]"/>
      <dgm:spPr/>
      <dgm:t>
        <a:bodyPr/>
        <a:lstStyle/>
        <a:p>
          <a:pPr>
            <a:buNone/>
          </a:pPr>
          <a:r>
            <a:rPr lang="en-GB" dirty="0">
              <a:hlinkClick xmlns:r="http://schemas.openxmlformats.org/officeDocument/2006/relationships" r:id="rId1"/>
            </a:rPr>
            <a:t>https://www.birmingham.gov.uk/xfp/form/776</a:t>
          </a:r>
          <a:r>
            <a:rPr lang="en-GB" dirty="0"/>
            <a:t> </a:t>
          </a:r>
        </a:p>
      </dgm:t>
    </dgm:pt>
    <dgm:pt modelId="{736BAAD6-4FC5-41C1-B9D1-6EA3BAE6033F}" type="parTrans" cxnId="{95218668-CCC0-46D9-BE37-DFC05864444F}">
      <dgm:prSet/>
      <dgm:spPr/>
      <dgm:t>
        <a:bodyPr/>
        <a:lstStyle/>
        <a:p>
          <a:endParaRPr lang="en-GB"/>
        </a:p>
      </dgm:t>
    </dgm:pt>
    <dgm:pt modelId="{8BD4D6B2-759D-481E-930A-5619896190AA}" type="sibTrans" cxnId="{95218668-CCC0-46D9-BE37-DFC05864444F}">
      <dgm:prSet/>
      <dgm:spPr/>
      <dgm:t>
        <a:bodyPr/>
        <a:lstStyle/>
        <a:p>
          <a:endParaRPr lang="en-GB"/>
        </a:p>
      </dgm:t>
    </dgm:pt>
    <dgm:pt modelId="{1E33E46E-DFBA-4515-BE2A-4FF1D7C058BC}" type="pres">
      <dgm:prSet presAssocID="{71181D45-9702-40A2-895D-E5CED6D0AE61}" presName="linear" presStyleCnt="0">
        <dgm:presLayoutVars>
          <dgm:animLvl val="lvl"/>
          <dgm:resizeHandles val="exact"/>
        </dgm:presLayoutVars>
      </dgm:prSet>
      <dgm:spPr/>
    </dgm:pt>
    <dgm:pt modelId="{1BA7127F-D10A-4A9D-A2DC-592E9629840C}" type="pres">
      <dgm:prSet presAssocID="{84866A87-F7CB-4BC2-87CA-4D54AA6F385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6CAFBC8-BE19-4FB4-86BF-DC004C755227}" type="pres">
      <dgm:prSet presAssocID="{84866A87-F7CB-4BC2-87CA-4D54AA6F385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5218668-CCC0-46D9-BE37-DFC05864444F}" srcId="{84866A87-F7CB-4BC2-87CA-4D54AA6F385D}" destId="{3F0FD345-97D4-42F6-824A-C40D134CE7FB}" srcOrd="0" destOrd="0" parTransId="{736BAAD6-4FC5-41C1-B9D1-6EA3BAE6033F}" sibTransId="{8BD4D6B2-759D-481E-930A-5619896190AA}"/>
    <dgm:cxn modelId="{7A610154-ED57-4F12-A10E-489A5EB932EB}" type="presOf" srcId="{84866A87-F7CB-4BC2-87CA-4D54AA6F385D}" destId="{1BA7127F-D10A-4A9D-A2DC-592E9629840C}" srcOrd="0" destOrd="0" presId="urn:microsoft.com/office/officeart/2005/8/layout/vList2"/>
    <dgm:cxn modelId="{585DF791-60F7-47D8-BE52-D7FD382C5D62}" type="presOf" srcId="{3F0FD345-97D4-42F6-824A-C40D134CE7FB}" destId="{F6CAFBC8-BE19-4FB4-86BF-DC004C755227}" srcOrd="0" destOrd="0" presId="urn:microsoft.com/office/officeart/2005/8/layout/vList2"/>
    <dgm:cxn modelId="{3B1CC7C3-F839-4571-986F-A751B77DE402}" srcId="{71181D45-9702-40A2-895D-E5CED6D0AE61}" destId="{84866A87-F7CB-4BC2-87CA-4D54AA6F385D}" srcOrd="0" destOrd="0" parTransId="{18BA0F13-A46B-44F6-9255-73D544835D5F}" sibTransId="{6DAFFF53-16F2-42B3-8B22-C964EF182C93}"/>
    <dgm:cxn modelId="{7BF012D8-A864-48A1-97E3-EAF95C8C7EB9}" type="presOf" srcId="{71181D45-9702-40A2-895D-E5CED6D0AE61}" destId="{1E33E46E-DFBA-4515-BE2A-4FF1D7C058BC}" srcOrd="0" destOrd="0" presId="urn:microsoft.com/office/officeart/2005/8/layout/vList2"/>
    <dgm:cxn modelId="{B4DEF3B7-BCA3-4465-BE9E-5F21BB9BC8EE}" type="presParOf" srcId="{1E33E46E-DFBA-4515-BE2A-4FF1D7C058BC}" destId="{1BA7127F-D10A-4A9D-A2DC-592E9629840C}" srcOrd="0" destOrd="0" presId="urn:microsoft.com/office/officeart/2005/8/layout/vList2"/>
    <dgm:cxn modelId="{1FCCDD50-02F2-4719-96B0-7C258D20C63B}" type="presParOf" srcId="{1E33E46E-DFBA-4515-BE2A-4FF1D7C058BC}" destId="{F6CAFBC8-BE19-4FB4-86BF-DC004C75522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7127F-D10A-4A9D-A2DC-592E9629840C}">
      <dsp:nvSpPr>
        <dsp:cNvPr id="0" name=""/>
        <dsp:cNvSpPr/>
      </dsp:nvSpPr>
      <dsp:spPr>
        <a:xfrm>
          <a:off x="0" y="12328"/>
          <a:ext cx="538909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Book an appointment here:</a:t>
          </a:r>
        </a:p>
      </dsp:txBody>
      <dsp:txXfrm>
        <a:off x="29271" y="41599"/>
        <a:ext cx="5330556" cy="541083"/>
      </dsp:txXfrm>
    </dsp:sp>
    <dsp:sp modelId="{F6CAFBC8-BE19-4FB4-86BF-DC004C755227}">
      <dsp:nvSpPr>
        <dsp:cNvPr id="0" name=""/>
        <dsp:cNvSpPr/>
      </dsp:nvSpPr>
      <dsp:spPr>
        <a:xfrm>
          <a:off x="0" y="611953"/>
          <a:ext cx="5389098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104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>
              <a:hlinkClick xmlns:r="http://schemas.openxmlformats.org/officeDocument/2006/relationships" r:id="rId1"/>
            </a:rPr>
            <a:t>https://www.birmingham.gov.uk/xfp/form/776</a:t>
          </a:r>
          <a:r>
            <a:rPr lang="en-GB" sz="2000" kern="1200" dirty="0"/>
            <a:t> </a:t>
          </a:r>
        </a:p>
      </dsp:txBody>
      <dsp:txXfrm>
        <a:off x="0" y="611953"/>
        <a:ext cx="5389098" cy="41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010D-B9E3-449D-B5FC-44AF96510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AD6F7-9932-468F-BCC7-C51C19D98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7BDC2-B780-4FBE-BE0A-03D993C5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F3218-85C4-48BE-95DD-709A71F7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13A4F-90C8-44E5-858E-E61E5E1C1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98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6A24-2743-4B5C-9641-2EFAE33E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52EBE-E35D-4364-B8A7-758C85FFF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79C43-FDC2-4C45-8707-82ADD386A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DA4B7-41C7-4A85-9D44-8B257900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CFCF6-E0CA-4ACA-9A8B-92EDF2BA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20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F2675D-CD2E-47CF-8C11-C24C54A6F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D3D7A-F935-48B8-926B-6C6A01618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9CCAC-69E6-4ABE-990B-0F2F3CE3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F938C-64C3-4CFB-B26A-A74B2D4D2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9861-4E0F-430B-B873-70A9009E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E9E3-2751-49A0-A377-F5AA1112A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1E51-7136-450D-A4D0-B5857463B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75773-7D57-413C-82CE-5B8AC71E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09888-8D1F-41FF-BA51-A8DA27CCE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4D4EF-9877-44C8-A10B-C00013AA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49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BAB54-7FD7-4CA8-B41D-A3A556FE8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D8DF8-EA56-4ED4-B233-BDB98A145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A47AF-95CB-4D2F-972B-F4054F2F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432CA-EE12-4BE9-90AD-F1184518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17C2D-AEC3-46F6-9F0A-D327531C8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2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6064-E5FC-4E67-9D6B-E78F05759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F9647-C4EB-4BC5-A842-E8355CC0A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ED9D5-73C0-456F-A617-128FACE27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80630-35BB-43F8-9D55-0A2C7506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43683-38DA-4B8B-9D7E-AE77396B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74F76-AC84-45C8-851F-CC4A6E2D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79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85D29-AAD7-40A5-B769-F724DEA5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52927-8041-45EE-86A9-0023283F9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75E43-C8A9-40BB-AD21-9C3F856C0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CE9CF-4BB8-41A8-A2BF-074032034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9C8D11-07BD-43D4-BB10-100605844B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227F9-E6CA-43CE-A590-F07B2CAAB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A132F6-92C0-4A35-A918-904ECBD21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5D9D99-96EF-4212-AFAB-F0AA06C33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79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6745B-0AE9-47AF-A2C6-4E31009BF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D8F2C5-A555-4150-949D-FEDEC18F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E740F-CF42-4A99-B387-05D1665D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C4BFD-C277-41D9-A405-D505302E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4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66DD1C-1D1A-4909-886F-F1A45C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574F9F-AA57-4A53-8D50-17BA2B5CB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ED678-1ACD-43CA-86F4-825117DD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9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28CF-7870-482F-979B-89CB5CB21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D8C17-362F-4C51-991E-48D92AF19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5E067-F63A-4090-B7AA-95F6A33A5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095C5-20F6-466E-8487-470957BA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CD689-89C2-4BAC-A985-B9D244A27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4EAAA-E7E9-4B0A-B3B9-D77946849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0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AE85-B23B-4732-B0C9-7E7D50EF5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8EE397-3A4B-4BC6-ADE3-10D63A311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F9C19-8F75-4372-8D7A-16AA8D8BF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A217B-B2AB-44F6-BCB8-EFD590094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BD6FF-0C31-4230-B100-0D345F5D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B42D0-2507-4E40-9062-00C06455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72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E926E7-F440-46AB-BBA2-958EF0CA8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2C663-EBDB-4FD2-AD6F-2DE51D687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88D8C-BA63-4815-AFA2-BD323A200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85F75-FF8E-4072-99E1-D95A59457B6F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83A4-66CD-43AD-AA01-5295C8100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172E9-4003-4248-981F-6A00F605BB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87F2-60BD-4F5C-9B43-47643D21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15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66E5-067B-4C2A-AD47-C38A0406B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81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EUSS - ID SCANNING AND VERIFICATION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DA41B-9432-43A5-BD65-A64763845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1923757"/>
          </a:xfrm>
        </p:spPr>
        <p:txBody>
          <a:bodyPr/>
          <a:lstStyle/>
          <a:p>
            <a:r>
              <a:rPr lang="en-GB" sz="2400" dirty="0"/>
              <a:t>If you don’t have access to a mobile device with the Near Field Communication (NFC) function, Birmingham City Council provides </a:t>
            </a:r>
            <a:r>
              <a:rPr lang="en-GB" sz="2400" b="1" dirty="0"/>
              <a:t>EUSS</a:t>
            </a:r>
            <a:r>
              <a:rPr lang="en-GB" sz="2400" dirty="0"/>
              <a:t> </a:t>
            </a:r>
            <a:r>
              <a:rPr lang="en-GB" sz="2400" b="1" dirty="0"/>
              <a:t>ID Scanning and Verification Service</a:t>
            </a:r>
            <a:r>
              <a:rPr lang="en-GB" sz="2400" dirty="0"/>
              <a:t>. </a:t>
            </a:r>
          </a:p>
          <a:p>
            <a:r>
              <a:rPr lang="en-GB" sz="2400" dirty="0"/>
              <a:t>It is an </a:t>
            </a:r>
            <a:r>
              <a:rPr lang="en-GB" sz="2400" b="1" i="1" dirty="0"/>
              <a:t>appointment only service</a:t>
            </a:r>
            <a:r>
              <a:rPr lang="en-GB" sz="2400" dirty="0"/>
              <a:t> that the Council’s Register Office provides free of charge.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59593D-0FC9-4893-BADC-3D82CE47E6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26" t="33947" r="47863" b="34845"/>
          <a:stretch/>
        </p:blipFill>
        <p:spPr>
          <a:xfrm>
            <a:off x="0" y="4807973"/>
            <a:ext cx="2610465" cy="205002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91013D-2976-4295-8E04-9D4F0877B01D}"/>
              </a:ext>
            </a:extLst>
          </p:cNvPr>
          <p:cNvSpPr txBox="1"/>
          <p:nvPr/>
        </p:nvSpPr>
        <p:spPr>
          <a:xfrm>
            <a:off x="231912" y="4222640"/>
            <a:ext cx="121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LOCATION </a:t>
            </a:r>
          </a:p>
        </p:txBody>
      </p:sp>
      <p:pic>
        <p:nvPicPr>
          <p:cNvPr id="1026" name="Picture 2" descr="Google Map Location Icon Png - Amashusho ~ Images">
            <a:extLst>
              <a:ext uri="{FF2B5EF4-FFF2-40B4-BE49-F238E27FC236}">
                <a16:creationId xmlns:a16="http://schemas.microsoft.com/office/drawing/2014/main" id="{FE1CEF2F-B08A-47B5-8AC3-FD58263D7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528" y="3959534"/>
            <a:ext cx="671904" cy="78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CFA9196-0C4A-43DB-8DD3-7310C45E16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9995161"/>
              </p:ext>
            </p:extLst>
          </p:nvPr>
        </p:nvGraphicFramePr>
        <p:xfrm>
          <a:off x="5964702" y="5138680"/>
          <a:ext cx="5389098" cy="1038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D45A32C-E5E6-4570-A615-77D33A0A0266}"/>
              </a:ext>
            </a:extLst>
          </p:cNvPr>
          <p:cNvSpPr/>
          <p:nvPr/>
        </p:nvSpPr>
        <p:spPr>
          <a:xfrm>
            <a:off x="4237643" y="3753420"/>
            <a:ext cx="7954357" cy="830997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n-GB" sz="2400" dirty="0"/>
              <a:t>As a Local Authority we can also provide a </a:t>
            </a:r>
            <a:r>
              <a:rPr lang="en-GB" sz="2400" b="1" dirty="0"/>
              <a:t>manual verification </a:t>
            </a:r>
          </a:p>
          <a:p>
            <a:pPr algn="r"/>
            <a:r>
              <a:rPr lang="en-GB" sz="2400" dirty="0"/>
              <a:t>so you don’t need to send your documents to the Home Office</a:t>
            </a:r>
          </a:p>
        </p:txBody>
      </p:sp>
    </p:spTree>
    <p:extLst>
      <p:ext uri="{BB962C8B-B14F-4D97-AF65-F5344CB8AC3E}">
        <p14:creationId xmlns:p14="http://schemas.microsoft.com/office/powerpoint/2010/main" val="19800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EUSS - ID SCANNING AND VERIFICATION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Amaia</dc:creator>
  <cp:lastModifiedBy>Amaia</cp:lastModifiedBy>
  <cp:revision>10</cp:revision>
  <dcterms:created xsi:type="dcterms:W3CDTF">2021-05-26T08:35:15Z</dcterms:created>
  <dcterms:modified xsi:type="dcterms:W3CDTF">2021-05-26T13:57:12Z</dcterms:modified>
</cp:coreProperties>
</file>