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60" r:id="rId5"/>
    <p:sldId id="368" r:id="rId6"/>
    <p:sldId id="406" r:id="rId7"/>
    <p:sldId id="412" r:id="rId8"/>
    <p:sldId id="413" r:id="rId9"/>
    <p:sldId id="414" r:id="rId10"/>
    <p:sldId id="41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m, Scott" initials="TS" lastIdx="5" clrIdx="0">
    <p:extLst>
      <p:ext uri="{19B8F6BF-5375-455C-9EA6-DF929625EA0E}">
        <p15:presenceInfo xmlns:p15="http://schemas.microsoft.com/office/powerpoint/2012/main" userId="S-1-5-21-494842029-2985525290-4291120034-241676" providerId="AD"/>
      </p:ext>
    </p:extLst>
  </p:cmAuthor>
  <p:cmAuthor id="2" name="Thomas Harwood" initials="TH" lastIdx="4" clrIdx="1">
    <p:extLst>
      <p:ext uri="{19B8F6BF-5375-455C-9EA6-DF929625EA0E}">
        <p15:presenceInfo xmlns:p15="http://schemas.microsoft.com/office/powerpoint/2012/main" userId="S::Thomas.Harwood@birmingham.gov.uk::25ed72de-c5c1-4b95-989b-00f3deefc7e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9E6CBF-B12A-4F57-B52A-5764C8BA56F9}" v="8" dt="2021-02-08T22:48:51.7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mira Sultan" userId="cdbeda88-da5e-46d9-bbc1-b1df8067c047" providerId="ADAL" clId="{A49E6CBF-B12A-4F57-B52A-5764C8BA56F9}"/>
    <pc:docChg chg="custSel modSld">
      <pc:chgData name="Hamira Sultan" userId="cdbeda88-da5e-46d9-bbc1-b1df8067c047" providerId="ADAL" clId="{A49E6CBF-B12A-4F57-B52A-5764C8BA56F9}" dt="2021-02-08T22:48:51.783" v="55" actId="404"/>
      <pc:docMkLst>
        <pc:docMk/>
      </pc:docMkLst>
      <pc:sldChg chg="modSp">
        <pc:chgData name="Hamira Sultan" userId="cdbeda88-da5e-46d9-bbc1-b1df8067c047" providerId="ADAL" clId="{A49E6CBF-B12A-4F57-B52A-5764C8BA56F9}" dt="2021-02-08T22:44:29.729" v="1" actId="20577"/>
        <pc:sldMkLst>
          <pc:docMk/>
          <pc:sldMk cId="465500686" sldId="360"/>
        </pc:sldMkLst>
        <pc:spChg chg="mod">
          <ac:chgData name="Hamira Sultan" userId="cdbeda88-da5e-46d9-bbc1-b1df8067c047" providerId="ADAL" clId="{A49E6CBF-B12A-4F57-B52A-5764C8BA56F9}" dt="2021-02-08T22:44:29.729" v="1" actId="20577"/>
          <ac:spMkLst>
            <pc:docMk/>
            <pc:sldMk cId="465500686" sldId="360"/>
            <ac:spMk id="3" creationId="{9D0CB802-3102-4FAE-8EBF-19D6BD663358}"/>
          </ac:spMkLst>
        </pc:spChg>
      </pc:sldChg>
      <pc:sldChg chg="modSp">
        <pc:chgData name="Hamira Sultan" userId="cdbeda88-da5e-46d9-bbc1-b1df8067c047" providerId="ADAL" clId="{A49E6CBF-B12A-4F57-B52A-5764C8BA56F9}" dt="2021-02-08T22:48:36.775" v="52" actId="5793"/>
        <pc:sldMkLst>
          <pc:docMk/>
          <pc:sldMk cId="4269576745" sldId="412"/>
        </pc:sldMkLst>
        <pc:spChg chg="mod">
          <ac:chgData name="Hamira Sultan" userId="cdbeda88-da5e-46d9-bbc1-b1df8067c047" providerId="ADAL" clId="{A49E6CBF-B12A-4F57-B52A-5764C8BA56F9}" dt="2021-02-08T22:48:36.775" v="52" actId="5793"/>
          <ac:spMkLst>
            <pc:docMk/>
            <pc:sldMk cId="4269576745" sldId="412"/>
            <ac:spMk id="8" creationId="{246ECEF0-FCCB-4D2C-8C86-BC46822DC943}"/>
          </ac:spMkLst>
        </pc:spChg>
      </pc:sldChg>
      <pc:sldChg chg="modSp">
        <pc:chgData name="Hamira Sultan" userId="cdbeda88-da5e-46d9-bbc1-b1df8067c047" providerId="ADAL" clId="{A49E6CBF-B12A-4F57-B52A-5764C8BA56F9}" dt="2021-02-08T22:48:05.240" v="39" actId="255"/>
        <pc:sldMkLst>
          <pc:docMk/>
          <pc:sldMk cId="1991098100" sldId="413"/>
        </pc:sldMkLst>
        <pc:spChg chg="mod">
          <ac:chgData name="Hamira Sultan" userId="cdbeda88-da5e-46d9-bbc1-b1df8067c047" providerId="ADAL" clId="{A49E6CBF-B12A-4F57-B52A-5764C8BA56F9}" dt="2021-02-08T22:48:05.240" v="39" actId="255"/>
          <ac:spMkLst>
            <pc:docMk/>
            <pc:sldMk cId="1991098100" sldId="413"/>
            <ac:spMk id="6" creationId="{0A6D42D5-2A5A-4406-8A95-44135B9E375A}"/>
          </ac:spMkLst>
        </pc:spChg>
      </pc:sldChg>
      <pc:sldChg chg="modSp">
        <pc:chgData name="Hamira Sultan" userId="cdbeda88-da5e-46d9-bbc1-b1df8067c047" providerId="ADAL" clId="{A49E6CBF-B12A-4F57-B52A-5764C8BA56F9}" dt="2021-02-08T22:48:51.783" v="55" actId="404"/>
        <pc:sldMkLst>
          <pc:docMk/>
          <pc:sldMk cId="393839919" sldId="414"/>
        </pc:sldMkLst>
        <pc:spChg chg="mod">
          <ac:chgData name="Hamira Sultan" userId="cdbeda88-da5e-46d9-bbc1-b1df8067c047" providerId="ADAL" clId="{A49E6CBF-B12A-4F57-B52A-5764C8BA56F9}" dt="2021-02-08T22:48:51.783" v="55" actId="404"/>
          <ac:spMkLst>
            <pc:docMk/>
            <pc:sldMk cId="393839919" sldId="414"/>
            <ac:spMk id="6" creationId="{0A6D42D5-2A5A-4406-8A95-44135B9E375A}"/>
          </ac:spMkLst>
        </pc:spChg>
      </pc:sldChg>
    </pc:docChg>
  </pc:docChgLst>
  <pc:docChgLst>
    <pc:chgData name="Hamira Sultan" userId="cdbeda88-da5e-46d9-bbc1-b1df8067c047" providerId="ADAL" clId="{68AA32C5-208F-4B57-8801-E3AE41F1C1DA}"/>
    <pc:docChg chg="custSel addSld delSld modSld">
      <pc:chgData name="Hamira Sultan" userId="cdbeda88-da5e-46d9-bbc1-b1df8067c047" providerId="ADAL" clId="{68AA32C5-208F-4B57-8801-E3AE41F1C1DA}" dt="2021-02-05T09:55:00.035" v="1300" actId="20577"/>
      <pc:docMkLst>
        <pc:docMk/>
      </pc:docMkLst>
      <pc:sldChg chg="modSp">
        <pc:chgData name="Hamira Sultan" userId="cdbeda88-da5e-46d9-bbc1-b1df8067c047" providerId="ADAL" clId="{68AA32C5-208F-4B57-8801-E3AE41F1C1DA}" dt="2021-02-04T20:07:43.460" v="19" actId="313"/>
        <pc:sldMkLst>
          <pc:docMk/>
          <pc:sldMk cId="465500686" sldId="360"/>
        </pc:sldMkLst>
        <pc:spChg chg="mod">
          <ac:chgData name="Hamira Sultan" userId="cdbeda88-da5e-46d9-bbc1-b1df8067c047" providerId="ADAL" clId="{68AA32C5-208F-4B57-8801-E3AE41F1C1DA}" dt="2021-02-04T20:07:43.460" v="19" actId="313"/>
          <ac:spMkLst>
            <pc:docMk/>
            <pc:sldMk cId="465500686" sldId="360"/>
            <ac:spMk id="3" creationId="{9D0CB802-3102-4FAE-8EBF-19D6BD663358}"/>
          </ac:spMkLst>
        </pc:spChg>
      </pc:sldChg>
      <pc:sldChg chg="modSp">
        <pc:chgData name="Hamira Sultan" userId="cdbeda88-da5e-46d9-bbc1-b1df8067c047" providerId="ADAL" clId="{68AA32C5-208F-4B57-8801-E3AE41F1C1DA}" dt="2021-02-04T20:36:19.199" v="1053" actId="20577"/>
        <pc:sldMkLst>
          <pc:docMk/>
          <pc:sldMk cId="2946129287" sldId="368"/>
        </pc:sldMkLst>
        <pc:spChg chg="mod">
          <ac:chgData name="Hamira Sultan" userId="cdbeda88-da5e-46d9-bbc1-b1df8067c047" providerId="ADAL" clId="{68AA32C5-208F-4B57-8801-E3AE41F1C1DA}" dt="2021-02-04T20:11:57.791" v="137" actId="20577"/>
          <ac:spMkLst>
            <pc:docMk/>
            <pc:sldMk cId="2946129287" sldId="368"/>
            <ac:spMk id="2" creationId="{B0BB2E8D-4387-46E5-9E8B-5C9317E059EE}"/>
          </ac:spMkLst>
        </pc:spChg>
        <pc:spChg chg="mod">
          <ac:chgData name="Hamira Sultan" userId="cdbeda88-da5e-46d9-bbc1-b1df8067c047" providerId="ADAL" clId="{68AA32C5-208F-4B57-8801-E3AE41F1C1DA}" dt="2021-02-04T20:36:19.199" v="1053" actId="20577"/>
          <ac:spMkLst>
            <pc:docMk/>
            <pc:sldMk cId="2946129287" sldId="368"/>
            <ac:spMk id="16" creationId="{AF28BC13-EC63-4832-A08A-C0830214DD55}"/>
          </ac:spMkLst>
        </pc:spChg>
      </pc:sldChg>
      <pc:sldChg chg="modSp">
        <pc:chgData name="Hamira Sultan" userId="cdbeda88-da5e-46d9-bbc1-b1df8067c047" providerId="ADAL" clId="{68AA32C5-208F-4B57-8801-E3AE41F1C1DA}" dt="2021-02-04T20:27:37.392" v="917" actId="20577"/>
        <pc:sldMkLst>
          <pc:docMk/>
          <pc:sldMk cId="3674617970" sldId="406"/>
        </pc:sldMkLst>
        <pc:spChg chg="mod">
          <ac:chgData name="Hamira Sultan" userId="cdbeda88-da5e-46d9-bbc1-b1df8067c047" providerId="ADAL" clId="{68AA32C5-208F-4B57-8801-E3AE41F1C1DA}" dt="2021-02-04T20:12:24.799" v="182" actId="20577"/>
          <ac:spMkLst>
            <pc:docMk/>
            <pc:sldMk cId="3674617970" sldId="406"/>
            <ac:spMk id="2" creationId="{ABF7511B-972E-45BF-8B0E-E64E881195F1}"/>
          </ac:spMkLst>
        </pc:spChg>
        <pc:spChg chg="mod">
          <ac:chgData name="Hamira Sultan" userId="cdbeda88-da5e-46d9-bbc1-b1df8067c047" providerId="ADAL" clId="{68AA32C5-208F-4B57-8801-E3AE41F1C1DA}" dt="2021-02-04T20:27:37.392" v="917" actId="20577"/>
          <ac:spMkLst>
            <pc:docMk/>
            <pc:sldMk cId="3674617970" sldId="406"/>
            <ac:spMk id="8" creationId="{246ECEF0-FCCB-4D2C-8C86-BC46822DC943}"/>
          </ac:spMkLst>
        </pc:spChg>
      </pc:sldChg>
      <pc:sldChg chg="del">
        <pc:chgData name="Hamira Sultan" userId="cdbeda88-da5e-46d9-bbc1-b1df8067c047" providerId="ADAL" clId="{68AA32C5-208F-4B57-8801-E3AE41F1C1DA}" dt="2021-02-04T20:39:00.920" v="1221" actId="2696"/>
        <pc:sldMkLst>
          <pc:docMk/>
          <pc:sldMk cId="2233190832" sldId="407"/>
        </pc:sldMkLst>
      </pc:sldChg>
      <pc:sldChg chg="del">
        <pc:chgData name="Hamira Sultan" userId="cdbeda88-da5e-46d9-bbc1-b1df8067c047" providerId="ADAL" clId="{68AA32C5-208F-4B57-8801-E3AE41F1C1DA}" dt="2021-02-04T20:39:03.847" v="1222" actId="2696"/>
        <pc:sldMkLst>
          <pc:docMk/>
          <pc:sldMk cId="2963120075" sldId="408"/>
        </pc:sldMkLst>
      </pc:sldChg>
      <pc:sldChg chg="del">
        <pc:chgData name="Hamira Sultan" userId="cdbeda88-da5e-46d9-bbc1-b1df8067c047" providerId="ADAL" clId="{68AA32C5-208F-4B57-8801-E3AE41F1C1DA}" dt="2021-02-04T20:39:04.869" v="1223" actId="2696"/>
        <pc:sldMkLst>
          <pc:docMk/>
          <pc:sldMk cId="2009798002" sldId="409"/>
        </pc:sldMkLst>
      </pc:sldChg>
      <pc:sldChg chg="del">
        <pc:chgData name="Hamira Sultan" userId="cdbeda88-da5e-46d9-bbc1-b1df8067c047" providerId="ADAL" clId="{68AA32C5-208F-4B57-8801-E3AE41F1C1DA}" dt="2021-02-04T20:39:05.098" v="1224" actId="2696"/>
        <pc:sldMkLst>
          <pc:docMk/>
          <pc:sldMk cId="3478303594" sldId="410"/>
        </pc:sldMkLst>
      </pc:sldChg>
      <pc:sldChg chg="del">
        <pc:chgData name="Hamira Sultan" userId="cdbeda88-da5e-46d9-bbc1-b1df8067c047" providerId="ADAL" clId="{68AA32C5-208F-4B57-8801-E3AE41F1C1DA}" dt="2021-02-04T20:39:05.299" v="1225" actId="2696"/>
        <pc:sldMkLst>
          <pc:docMk/>
          <pc:sldMk cId="2996890911" sldId="411"/>
        </pc:sldMkLst>
      </pc:sldChg>
      <pc:sldChg chg="modSp add del">
        <pc:chgData name="Hamira Sultan" userId="cdbeda88-da5e-46d9-bbc1-b1df8067c047" providerId="ADAL" clId="{68AA32C5-208F-4B57-8801-E3AE41F1C1DA}" dt="2021-02-04T20:12:16.968" v="161" actId="2696"/>
        <pc:sldMkLst>
          <pc:docMk/>
          <pc:sldMk cId="1736386297" sldId="412"/>
        </pc:sldMkLst>
        <pc:spChg chg="mod">
          <ac:chgData name="Hamira Sultan" userId="cdbeda88-da5e-46d9-bbc1-b1df8067c047" providerId="ADAL" clId="{68AA32C5-208F-4B57-8801-E3AE41F1C1DA}" dt="2021-02-04T20:12:07.523" v="160" actId="20577"/>
          <ac:spMkLst>
            <pc:docMk/>
            <pc:sldMk cId="1736386297" sldId="412"/>
            <ac:spMk id="2" creationId="{1B23BC65-EE08-487E-A296-EDAAA869AEDB}"/>
          </ac:spMkLst>
        </pc:spChg>
      </pc:sldChg>
      <pc:sldChg chg="modSp add">
        <pc:chgData name="Hamira Sultan" userId="cdbeda88-da5e-46d9-bbc1-b1df8067c047" providerId="ADAL" clId="{68AA32C5-208F-4B57-8801-E3AE41F1C1DA}" dt="2021-02-05T09:55:00.035" v="1300" actId="20577"/>
        <pc:sldMkLst>
          <pc:docMk/>
          <pc:sldMk cId="4269576745" sldId="412"/>
        </pc:sldMkLst>
        <pc:spChg chg="mod">
          <ac:chgData name="Hamira Sultan" userId="cdbeda88-da5e-46d9-bbc1-b1df8067c047" providerId="ADAL" clId="{68AA32C5-208F-4B57-8801-E3AE41F1C1DA}" dt="2021-02-04T20:23:20.175" v="643" actId="20577"/>
          <ac:spMkLst>
            <pc:docMk/>
            <pc:sldMk cId="4269576745" sldId="412"/>
            <ac:spMk id="2" creationId="{ABF7511B-972E-45BF-8B0E-E64E881195F1}"/>
          </ac:spMkLst>
        </pc:spChg>
        <pc:spChg chg="mod">
          <ac:chgData name="Hamira Sultan" userId="cdbeda88-da5e-46d9-bbc1-b1df8067c047" providerId="ADAL" clId="{68AA32C5-208F-4B57-8801-E3AE41F1C1DA}" dt="2021-02-05T09:55:00.035" v="1300" actId="20577"/>
          <ac:spMkLst>
            <pc:docMk/>
            <pc:sldMk cId="4269576745" sldId="412"/>
            <ac:spMk id="8" creationId="{246ECEF0-FCCB-4D2C-8C86-BC46822DC943}"/>
          </ac:spMkLst>
        </pc:spChg>
      </pc:sldChg>
      <pc:sldChg chg="addSp delSp modSp add">
        <pc:chgData name="Hamira Sultan" userId="cdbeda88-da5e-46d9-bbc1-b1df8067c047" providerId="ADAL" clId="{68AA32C5-208F-4B57-8801-E3AE41F1C1DA}" dt="2021-02-04T20:33:43.966" v="996" actId="20577"/>
        <pc:sldMkLst>
          <pc:docMk/>
          <pc:sldMk cId="1991098100" sldId="413"/>
        </pc:sldMkLst>
        <pc:spChg chg="del">
          <ac:chgData name="Hamira Sultan" userId="cdbeda88-da5e-46d9-bbc1-b1df8067c047" providerId="ADAL" clId="{68AA32C5-208F-4B57-8801-E3AE41F1C1DA}" dt="2021-02-04T20:30:39.052" v="930"/>
          <ac:spMkLst>
            <pc:docMk/>
            <pc:sldMk cId="1991098100" sldId="413"/>
            <ac:spMk id="2" creationId="{B5A673BE-01CD-4052-AC76-A7296CE78AFD}"/>
          </ac:spMkLst>
        </pc:spChg>
        <pc:spChg chg="del">
          <ac:chgData name="Hamira Sultan" userId="cdbeda88-da5e-46d9-bbc1-b1df8067c047" providerId="ADAL" clId="{68AA32C5-208F-4B57-8801-E3AE41F1C1DA}" dt="2021-02-04T20:30:39.052" v="930"/>
          <ac:spMkLst>
            <pc:docMk/>
            <pc:sldMk cId="1991098100" sldId="413"/>
            <ac:spMk id="3" creationId="{ACE7EA9B-10D6-4137-8832-3A2DA86EF959}"/>
          </ac:spMkLst>
        </pc:spChg>
        <pc:spChg chg="del">
          <ac:chgData name="Hamira Sultan" userId="cdbeda88-da5e-46d9-bbc1-b1df8067c047" providerId="ADAL" clId="{68AA32C5-208F-4B57-8801-E3AE41F1C1DA}" dt="2021-02-04T20:30:39.052" v="930"/>
          <ac:spMkLst>
            <pc:docMk/>
            <pc:sldMk cId="1991098100" sldId="413"/>
            <ac:spMk id="4" creationId="{2441E81C-AC5D-419B-BF68-A029C46809B9}"/>
          </ac:spMkLst>
        </pc:spChg>
        <pc:spChg chg="add mod">
          <ac:chgData name="Hamira Sultan" userId="cdbeda88-da5e-46d9-bbc1-b1df8067c047" providerId="ADAL" clId="{68AA32C5-208F-4B57-8801-E3AE41F1C1DA}" dt="2021-02-04T20:30:57.571" v="951" actId="20577"/>
          <ac:spMkLst>
            <pc:docMk/>
            <pc:sldMk cId="1991098100" sldId="413"/>
            <ac:spMk id="5" creationId="{2F6F5408-DDEB-4F96-B0D7-BC2E43A99EAD}"/>
          </ac:spMkLst>
        </pc:spChg>
        <pc:spChg chg="add mod">
          <ac:chgData name="Hamira Sultan" userId="cdbeda88-da5e-46d9-bbc1-b1df8067c047" providerId="ADAL" clId="{68AA32C5-208F-4B57-8801-E3AE41F1C1DA}" dt="2021-02-04T20:33:43.966" v="996" actId="20577"/>
          <ac:spMkLst>
            <pc:docMk/>
            <pc:sldMk cId="1991098100" sldId="413"/>
            <ac:spMk id="6" creationId="{0A6D42D5-2A5A-4406-8A95-44135B9E375A}"/>
          </ac:spMkLst>
        </pc:spChg>
      </pc:sldChg>
      <pc:sldChg chg="modSp add">
        <pc:chgData name="Hamira Sultan" userId="cdbeda88-da5e-46d9-bbc1-b1df8067c047" providerId="ADAL" clId="{68AA32C5-208F-4B57-8801-E3AE41F1C1DA}" dt="2021-02-04T20:37:24.608" v="1205" actId="313"/>
        <pc:sldMkLst>
          <pc:docMk/>
          <pc:sldMk cId="393839919" sldId="414"/>
        </pc:sldMkLst>
        <pc:spChg chg="mod">
          <ac:chgData name="Hamira Sultan" userId="cdbeda88-da5e-46d9-bbc1-b1df8067c047" providerId="ADAL" clId="{68AA32C5-208F-4B57-8801-E3AE41F1C1DA}" dt="2021-02-04T20:36:35.244" v="1057" actId="20577"/>
          <ac:spMkLst>
            <pc:docMk/>
            <pc:sldMk cId="393839919" sldId="414"/>
            <ac:spMk id="5" creationId="{2F6F5408-DDEB-4F96-B0D7-BC2E43A99EAD}"/>
          </ac:spMkLst>
        </pc:spChg>
        <pc:spChg chg="mod">
          <ac:chgData name="Hamira Sultan" userId="cdbeda88-da5e-46d9-bbc1-b1df8067c047" providerId="ADAL" clId="{68AA32C5-208F-4B57-8801-E3AE41F1C1DA}" dt="2021-02-04T20:37:24.608" v="1205" actId="313"/>
          <ac:spMkLst>
            <pc:docMk/>
            <pc:sldMk cId="393839919" sldId="414"/>
            <ac:spMk id="6" creationId="{0A6D42D5-2A5A-4406-8A95-44135B9E375A}"/>
          </ac:spMkLst>
        </pc:spChg>
      </pc:sldChg>
      <pc:sldChg chg="modSp add">
        <pc:chgData name="Hamira Sultan" userId="cdbeda88-da5e-46d9-bbc1-b1df8067c047" providerId="ADAL" clId="{68AA32C5-208F-4B57-8801-E3AE41F1C1DA}" dt="2021-02-04T20:38:58.477" v="1220" actId="20577"/>
        <pc:sldMkLst>
          <pc:docMk/>
          <pc:sldMk cId="2946168531" sldId="415"/>
        </pc:sldMkLst>
        <pc:spChg chg="mod">
          <ac:chgData name="Hamira Sultan" userId="cdbeda88-da5e-46d9-bbc1-b1df8067c047" providerId="ADAL" clId="{68AA32C5-208F-4B57-8801-E3AE41F1C1DA}" dt="2021-02-04T20:37:38.174" v="1218" actId="20577"/>
          <ac:spMkLst>
            <pc:docMk/>
            <pc:sldMk cId="2946168531" sldId="415"/>
            <ac:spMk id="5" creationId="{2F6F5408-DDEB-4F96-B0D7-BC2E43A99EAD}"/>
          </ac:spMkLst>
        </pc:spChg>
        <pc:spChg chg="mod">
          <ac:chgData name="Hamira Sultan" userId="cdbeda88-da5e-46d9-bbc1-b1df8067c047" providerId="ADAL" clId="{68AA32C5-208F-4B57-8801-E3AE41F1C1DA}" dt="2021-02-04T20:38:58.477" v="1220" actId="20577"/>
          <ac:spMkLst>
            <pc:docMk/>
            <pc:sldMk cId="2946168531" sldId="415"/>
            <ac:spMk id="6" creationId="{0A6D42D5-2A5A-4406-8A95-44135B9E37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1648B-7A0A-4479-9B30-1AEEBA63E956}" type="datetimeFigureOut">
              <a:rPr lang="en-GB" smtClean="0"/>
              <a:t>08/02/2021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39ECEA-1700-43C6-BB1C-B8404CF145E6}" type="slidenum">
              <a:rPr lang="en-GB" smtClean="0"/>
              <a:t>‹#›</a:t>
            </a:fld>
            <a:endParaRPr lang="en-GB"/>
          </a:p>
        </p:txBody>
      </p:sp>
    </p:spTree>
    <p:extLst>
      <p:ext uri="{BB962C8B-B14F-4D97-AF65-F5344CB8AC3E}">
        <p14:creationId xmlns:p14="http://schemas.microsoft.com/office/powerpoint/2010/main" val="1224879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BCU – Preparing for semester one https://www.bcu.ac.uk/student-info/preparing-for-semester-one</a:t>
            </a:r>
          </a:p>
        </p:txBody>
      </p:sp>
      <p:sp>
        <p:nvSpPr>
          <p:cNvPr id="4" name="Slide Number Placeholder 3"/>
          <p:cNvSpPr>
            <a:spLocks noGrp="1"/>
          </p:cNvSpPr>
          <p:nvPr>
            <p:ph type="sldNum" sz="quarter" idx="5"/>
          </p:nvPr>
        </p:nvSpPr>
        <p:spPr/>
        <p:txBody>
          <a:bodyPr/>
          <a:lstStyle/>
          <a:p>
            <a:fld id="{115F81BB-B9C6-4CE7-809E-CF200FC06B93}" type="slidenum">
              <a:rPr lang="en-GB" smtClean="0"/>
              <a:t>3</a:t>
            </a:fld>
            <a:endParaRPr lang="en-GB"/>
          </a:p>
        </p:txBody>
      </p:sp>
    </p:spTree>
    <p:extLst>
      <p:ext uri="{BB962C8B-B14F-4D97-AF65-F5344CB8AC3E}">
        <p14:creationId xmlns:p14="http://schemas.microsoft.com/office/powerpoint/2010/main" val="2513976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BCU – Preparing for semester one https://www.bcu.ac.uk/student-info/preparing-for-semester-one</a:t>
            </a:r>
          </a:p>
        </p:txBody>
      </p:sp>
      <p:sp>
        <p:nvSpPr>
          <p:cNvPr id="4" name="Slide Number Placeholder 3"/>
          <p:cNvSpPr>
            <a:spLocks noGrp="1"/>
          </p:cNvSpPr>
          <p:nvPr>
            <p:ph type="sldNum" sz="quarter" idx="5"/>
          </p:nvPr>
        </p:nvSpPr>
        <p:spPr/>
        <p:txBody>
          <a:bodyPr/>
          <a:lstStyle/>
          <a:p>
            <a:fld id="{115F81BB-B9C6-4CE7-809E-CF200FC06B93}" type="slidenum">
              <a:rPr lang="en-GB" smtClean="0"/>
              <a:t>4</a:t>
            </a:fld>
            <a:endParaRPr lang="en-GB"/>
          </a:p>
        </p:txBody>
      </p:sp>
    </p:spTree>
    <p:extLst>
      <p:ext uri="{BB962C8B-B14F-4D97-AF65-F5344CB8AC3E}">
        <p14:creationId xmlns:p14="http://schemas.microsoft.com/office/powerpoint/2010/main" val="28011623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B056A4D7-5EEF-4008-BA41-25BA1BB37154}"/>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3418616"/>
            <a:ext cx="12179456" cy="3439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26163" y="1748414"/>
            <a:ext cx="6995441" cy="1470025"/>
          </a:xfrm>
        </p:spPr>
        <p:txBody>
          <a:bodyPr>
            <a:normAutofit/>
          </a:bodyPr>
          <a:lstStyle>
            <a:lvl1pPr algn="l">
              <a:defRPr sz="6103" b="1">
                <a:latin typeface="Arial Nova" pitchFamily="34" charset="0"/>
              </a:defRPr>
            </a:lvl1pPr>
          </a:lstStyle>
          <a:p>
            <a:r>
              <a:rPr lang="en-US"/>
              <a:t>Click to edit Master title style</a:t>
            </a:r>
            <a:endParaRPr lang="en-GB"/>
          </a:p>
        </p:txBody>
      </p:sp>
      <p:sp>
        <p:nvSpPr>
          <p:cNvPr id="3" name="Subtitle 2"/>
          <p:cNvSpPr>
            <a:spLocks noGrp="1"/>
          </p:cNvSpPr>
          <p:nvPr>
            <p:ph type="subTitle" idx="1"/>
          </p:nvPr>
        </p:nvSpPr>
        <p:spPr>
          <a:xfrm>
            <a:off x="643703" y="3260576"/>
            <a:ext cx="6958927" cy="1752600"/>
          </a:xfrm>
        </p:spPr>
        <p:txBody>
          <a:bodyPr>
            <a:normAutofit/>
          </a:bodyPr>
          <a:lstStyle>
            <a:lvl1pPr marL="0" indent="0" algn="l">
              <a:buNone/>
              <a:defRPr sz="3390">
                <a:solidFill>
                  <a:schemeClr val="tx1">
                    <a:tint val="75000"/>
                  </a:schemeClr>
                </a:solidFill>
                <a:latin typeface="Arial Nova" pitchFamily="34" charset="0"/>
              </a:defRPr>
            </a:lvl1pPr>
            <a:lvl2pPr marL="880519" indent="0" algn="ctr">
              <a:buNone/>
              <a:defRPr>
                <a:solidFill>
                  <a:schemeClr val="tx1">
                    <a:tint val="75000"/>
                  </a:schemeClr>
                </a:solidFill>
              </a:defRPr>
            </a:lvl2pPr>
            <a:lvl3pPr marL="1761034" indent="0" algn="ctr">
              <a:buNone/>
              <a:defRPr>
                <a:solidFill>
                  <a:schemeClr val="tx1">
                    <a:tint val="75000"/>
                  </a:schemeClr>
                </a:solidFill>
              </a:defRPr>
            </a:lvl3pPr>
            <a:lvl4pPr marL="2641552" indent="0" algn="ctr">
              <a:buNone/>
              <a:defRPr>
                <a:solidFill>
                  <a:schemeClr val="tx1">
                    <a:tint val="75000"/>
                  </a:schemeClr>
                </a:solidFill>
              </a:defRPr>
            </a:lvl4pPr>
            <a:lvl5pPr marL="3522064" indent="0" algn="ctr">
              <a:buNone/>
              <a:defRPr>
                <a:solidFill>
                  <a:schemeClr val="tx1">
                    <a:tint val="75000"/>
                  </a:schemeClr>
                </a:solidFill>
              </a:defRPr>
            </a:lvl5pPr>
            <a:lvl6pPr marL="4402583" indent="0" algn="ctr">
              <a:buNone/>
              <a:defRPr>
                <a:solidFill>
                  <a:schemeClr val="tx1">
                    <a:tint val="75000"/>
                  </a:schemeClr>
                </a:solidFill>
              </a:defRPr>
            </a:lvl6pPr>
            <a:lvl7pPr marL="5283101" indent="0" algn="ctr">
              <a:buNone/>
              <a:defRPr>
                <a:solidFill>
                  <a:schemeClr val="tx1">
                    <a:tint val="75000"/>
                  </a:schemeClr>
                </a:solidFill>
              </a:defRPr>
            </a:lvl7pPr>
            <a:lvl8pPr marL="6163616" indent="0" algn="ctr">
              <a:buNone/>
              <a:defRPr>
                <a:solidFill>
                  <a:schemeClr val="tx1">
                    <a:tint val="75000"/>
                  </a:schemeClr>
                </a:solidFill>
              </a:defRPr>
            </a:lvl8pPr>
            <a:lvl9pPr marL="7044135"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60751099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265723A-6016-4ABE-86A2-914354C0390F}"/>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1221105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3" y="273051"/>
            <a:ext cx="4011084" cy="1162051"/>
          </a:xfrm>
        </p:spPr>
        <p:txBody>
          <a:bodyPr anchor="t"/>
          <a:lstStyle>
            <a:lvl1pPr algn="l">
              <a:defRPr sz="3844" b="1"/>
            </a:lvl1pPr>
          </a:lstStyle>
          <a:p>
            <a:r>
              <a:rPr lang="en-US"/>
              <a:t>Click to edit Master title style</a:t>
            </a:r>
            <a:endParaRPr lang="en-GB"/>
          </a:p>
        </p:txBody>
      </p:sp>
      <p:sp>
        <p:nvSpPr>
          <p:cNvPr id="3" name="Content Placeholder 2"/>
          <p:cNvSpPr>
            <a:spLocks noGrp="1"/>
          </p:cNvSpPr>
          <p:nvPr>
            <p:ph idx="1"/>
          </p:nvPr>
        </p:nvSpPr>
        <p:spPr>
          <a:xfrm>
            <a:off x="4766739" y="273057"/>
            <a:ext cx="6815665" cy="5606963"/>
          </a:xfrm>
        </p:spPr>
        <p:txBody>
          <a:bodyPr>
            <a:normAutofit/>
          </a:bodyPr>
          <a:lstStyle>
            <a:lvl1pPr>
              <a:defRPr sz="4521"/>
            </a:lvl1pPr>
            <a:lvl2pPr>
              <a:defRPr sz="3844"/>
            </a:lvl2pPr>
            <a:lvl3pPr>
              <a:defRPr sz="3390"/>
            </a:lvl3pPr>
            <a:lvl4pPr>
              <a:defRPr sz="3165"/>
            </a:lvl4pPr>
            <a:lvl5pPr>
              <a:defRPr sz="3165"/>
            </a:lvl5pPr>
            <a:lvl6pPr>
              <a:defRPr sz="3844"/>
            </a:lvl6pPr>
            <a:lvl7pPr>
              <a:defRPr sz="3844"/>
            </a:lvl7pPr>
            <a:lvl8pPr>
              <a:defRPr sz="3844"/>
            </a:lvl8pPr>
            <a:lvl9pPr>
              <a:defRPr sz="384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3" y="1435103"/>
            <a:ext cx="4011084" cy="4493783"/>
          </a:xfrm>
        </p:spPr>
        <p:txBody>
          <a:bodyPr/>
          <a:lstStyle>
            <a:lvl1pPr marL="0" indent="0">
              <a:buNone/>
              <a:defRPr sz="2713"/>
            </a:lvl1pPr>
            <a:lvl2pPr marL="880519" indent="0">
              <a:buNone/>
              <a:defRPr sz="2259"/>
            </a:lvl2pPr>
            <a:lvl3pPr marL="1761034" indent="0">
              <a:buNone/>
              <a:defRPr sz="2034"/>
            </a:lvl3pPr>
            <a:lvl4pPr marL="2641552" indent="0">
              <a:buNone/>
              <a:defRPr sz="1808"/>
            </a:lvl4pPr>
            <a:lvl5pPr marL="3522064" indent="0">
              <a:buNone/>
              <a:defRPr sz="1808"/>
            </a:lvl5pPr>
            <a:lvl6pPr marL="4402583" indent="0">
              <a:buNone/>
              <a:defRPr sz="1808"/>
            </a:lvl6pPr>
            <a:lvl7pPr marL="5283101" indent="0">
              <a:buNone/>
              <a:defRPr sz="1808"/>
            </a:lvl7pPr>
            <a:lvl8pPr marL="6163616" indent="0">
              <a:buNone/>
              <a:defRPr sz="1808"/>
            </a:lvl8pPr>
            <a:lvl9pPr marL="7044135" indent="0">
              <a:buNone/>
              <a:defRPr sz="1808"/>
            </a:lvl9pPr>
          </a:lstStyle>
          <a:p>
            <a:pPr lvl="0"/>
            <a:r>
              <a:rPr lang="en-US"/>
              <a:t>Click to edit Master text styles</a:t>
            </a:r>
          </a:p>
        </p:txBody>
      </p:sp>
      <p:sp>
        <p:nvSpPr>
          <p:cNvPr id="6" name="Slide Number Placeholder 5">
            <a:extLst>
              <a:ext uri="{FF2B5EF4-FFF2-40B4-BE49-F238E27FC236}">
                <a16:creationId xmlns:a16="http://schemas.microsoft.com/office/drawing/2014/main" id="{729433D0-DB02-4314-9B18-D32D184F43B2}"/>
              </a:ext>
            </a:extLst>
          </p:cNvPr>
          <p:cNvSpPr>
            <a:spLocks noGrp="1"/>
          </p:cNvSpPr>
          <p:nvPr>
            <p:ph type="sldNum" sz="quarter" idx="10"/>
          </p:nvPr>
        </p:nvSpPr>
        <p:spPr>
          <a:xfrm>
            <a:off x="503767" y="6447367"/>
            <a:ext cx="2844800" cy="366184"/>
          </a:xfrm>
        </p:spPr>
        <p:txBody>
          <a:bodyPr/>
          <a:lstStyle>
            <a:lvl1pPr>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380746457"/>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E5355D13-B54E-42DA-8285-6D38C14973CE}"/>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049095E6-B644-4D74-9894-F2B5CEE1A410}"/>
              </a:ext>
            </a:extLst>
          </p:cNvPr>
          <p:cNvSpPr>
            <a:spLocks noGrp="1"/>
          </p:cNvSpPr>
          <p:nvPr>
            <p:ph type="sldNum" sz="quarter" idx="10"/>
          </p:nvPr>
        </p:nvSpPr>
        <p:spPr>
          <a:xfrm>
            <a:off x="503767" y="6447367"/>
            <a:ext cx="2844800" cy="366184"/>
          </a:xfrm>
        </p:spPr>
        <p:txBody>
          <a:bodyPr/>
          <a:lstStyle>
            <a:lvl1pPr>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81153921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FA765050-EDAC-4261-99AB-BF2BD0FD2FCA}"/>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1005" y="2721154"/>
            <a:ext cx="12160996" cy="398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0" y="274642"/>
            <a:ext cx="10972800" cy="994123"/>
          </a:xfrm>
        </p:spPr>
        <p:txBody>
          <a:bodyPr>
            <a:normAutofit/>
          </a:bodyPr>
          <a:lstStyle>
            <a:lvl1pPr>
              <a:defRPr sz="5424"/>
            </a:lvl1pPr>
          </a:lstStyle>
          <a:p>
            <a:r>
              <a:rPr lang="en-US"/>
              <a:t>Click to edit Master title style</a:t>
            </a:r>
            <a:endParaRPr lang="en-GB"/>
          </a:p>
        </p:txBody>
      </p:sp>
      <p:sp>
        <p:nvSpPr>
          <p:cNvPr id="3" name="Content Placeholder 2"/>
          <p:cNvSpPr>
            <a:spLocks noGrp="1"/>
          </p:cNvSpPr>
          <p:nvPr>
            <p:ph idx="1"/>
          </p:nvPr>
        </p:nvSpPr>
        <p:spPr>
          <a:xfrm>
            <a:off x="609600" y="1412778"/>
            <a:ext cx="10972800" cy="4525387"/>
          </a:xfrm>
        </p:spPr>
        <p:txBody>
          <a:bodyPr>
            <a:normAutofit/>
          </a:bodyPr>
          <a:lstStyle>
            <a:lvl1pPr>
              <a:defRPr sz="4521"/>
            </a:lvl1pPr>
            <a:lvl2pPr>
              <a:defRPr sz="3844"/>
            </a:lvl2pPr>
            <a:lvl3pPr>
              <a:defRPr sz="3390"/>
            </a:lvl3pPr>
            <a:lvl4pPr>
              <a:defRPr sz="3165"/>
            </a:lvl4pPr>
            <a:lvl5pPr>
              <a:defRPr sz="316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61C64AC8-9E30-483A-B388-2BE281460317}"/>
              </a:ext>
            </a:extLst>
          </p:cNvPr>
          <p:cNvSpPr>
            <a:spLocks noGrp="1"/>
          </p:cNvSpPr>
          <p:nvPr>
            <p:ph type="sldNum" sz="quarter" idx="10"/>
          </p:nvPr>
        </p:nvSpPr>
        <p:spPr>
          <a:xfrm>
            <a:off x="503767" y="6447367"/>
            <a:ext cx="2844800" cy="366184"/>
          </a:xfrm>
        </p:spPr>
        <p:txBody>
          <a:bodyPr/>
          <a:lstStyle>
            <a:lvl1pPr>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3449437181"/>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E9EB96EF-7249-43BE-95DC-1F43EF0EAFB5}"/>
              </a:ext>
            </a:extLst>
          </p:cNvPr>
          <p:cNvSpPr txBox="1">
            <a:spLocks/>
          </p:cNvSpPr>
          <p:nvPr/>
        </p:nvSpPr>
        <p:spPr>
          <a:xfrm>
            <a:off x="455084" y="6413505"/>
            <a:ext cx="2844800" cy="364067"/>
          </a:xfrm>
          <a:prstGeom prst="rect">
            <a:avLst/>
          </a:prstGeom>
        </p:spPr>
        <p:txBody>
          <a:bodyPr lIns="176134" tIns="88068" rIns="176134" bIns="88068" anchor="ctr"/>
          <a:lstStyle>
            <a:lvl1pPr>
              <a:defRPr sz="1500">
                <a:solidFill>
                  <a:schemeClr val="tx1"/>
                </a:solidFill>
                <a:latin typeface="Arial Nova" panose="020B0504020202020204" pitchFamily="34" charset="0"/>
              </a:defRPr>
            </a:lvl1pPr>
            <a:lvl2pPr marL="742950" indent="-285750">
              <a:defRPr sz="1500">
                <a:solidFill>
                  <a:schemeClr val="tx1"/>
                </a:solidFill>
                <a:latin typeface="Arial Nova" panose="020B0504020202020204" pitchFamily="34" charset="0"/>
              </a:defRPr>
            </a:lvl2pPr>
            <a:lvl3pPr marL="1143000" indent="-228600">
              <a:defRPr sz="1500">
                <a:solidFill>
                  <a:schemeClr val="tx1"/>
                </a:solidFill>
                <a:latin typeface="Arial Nova" panose="020B0504020202020204" pitchFamily="34" charset="0"/>
              </a:defRPr>
            </a:lvl3pPr>
            <a:lvl4pPr marL="1600200" indent="-228600">
              <a:defRPr sz="1500">
                <a:solidFill>
                  <a:schemeClr val="tx1"/>
                </a:solidFill>
                <a:latin typeface="Arial Nova" panose="020B0504020202020204" pitchFamily="34" charset="0"/>
              </a:defRPr>
            </a:lvl4pPr>
            <a:lvl5pPr marL="2057400" indent="-228600">
              <a:defRPr sz="1500">
                <a:solidFill>
                  <a:schemeClr val="tx1"/>
                </a:solidFill>
                <a:latin typeface="Arial Nova" panose="020B0504020202020204" pitchFamily="34" charset="0"/>
              </a:defRPr>
            </a:lvl5pPr>
            <a:lvl6pPr marL="2514600" indent="-228600" fontAlgn="base">
              <a:spcBef>
                <a:spcPct val="0"/>
              </a:spcBef>
              <a:spcAft>
                <a:spcPct val="0"/>
              </a:spcAft>
              <a:defRPr sz="1500">
                <a:solidFill>
                  <a:schemeClr val="tx1"/>
                </a:solidFill>
                <a:latin typeface="Arial Nova" panose="020B0504020202020204" pitchFamily="34" charset="0"/>
              </a:defRPr>
            </a:lvl6pPr>
            <a:lvl7pPr marL="2971800" indent="-228600" fontAlgn="base">
              <a:spcBef>
                <a:spcPct val="0"/>
              </a:spcBef>
              <a:spcAft>
                <a:spcPct val="0"/>
              </a:spcAft>
              <a:defRPr sz="1500">
                <a:solidFill>
                  <a:schemeClr val="tx1"/>
                </a:solidFill>
                <a:latin typeface="Arial Nova" panose="020B0504020202020204" pitchFamily="34" charset="0"/>
              </a:defRPr>
            </a:lvl7pPr>
            <a:lvl8pPr marL="3429000" indent="-228600" fontAlgn="base">
              <a:spcBef>
                <a:spcPct val="0"/>
              </a:spcBef>
              <a:spcAft>
                <a:spcPct val="0"/>
              </a:spcAft>
              <a:defRPr sz="1500">
                <a:solidFill>
                  <a:schemeClr val="tx1"/>
                </a:solidFill>
                <a:latin typeface="Arial Nova" panose="020B0504020202020204" pitchFamily="34" charset="0"/>
              </a:defRPr>
            </a:lvl8pPr>
            <a:lvl9pPr marL="3886200" indent="-228600" fontAlgn="base">
              <a:spcBef>
                <a:spcPct val="0"/>
              </a:spcBef>
              <a:spcAft>
                <a:spcPct val="0"/>
              </a:spcAft>
              <a:defRPr sz="1500">
                <a:solidFill>
                  <a:schemeClr val="tx1"/>
                </a:solidFill>
                <a:latin typeface="Arial Nova" panose="020B0504020202020204" pitchFamily="34" charset="0"/>
              </a:defRPr>
            </a:lvl9pPr>
          </a:lstStyle>
          <a:p>
            <a:pPr defTabSz="2066460" eaLnBrk="1" hangingPunct="1">
              <a:defRPr/>
            </a:pPr>
            <a:r>
              <a:rPr lang="en-GB" altLang="en-US" sz="2259" b="1">
                <a:solidFill>
                  <a:schemeClr val="bg1"/>
                </a:solidFill>
              </a:rPr>
              <a:t>PAGE </a:t>
            </a:r>
            <a:fld id="{5D212BDA-6669-470B-B591-8470C989CCFA}" type="slidenum">
              <a:rPr lang="en-GB" altLang="en-US" sz="2259" b="1" smtClean="0">
                <a:solidFill>
                  <a:schemeClr val="bg1"/>
                </a:solidFill>
              </a:rPr>
              <a:pPr defTabSz="2066460" eaLnBrk="1" hangingPunct="1">
                <a:defRPr/>
              </a:pPr>
              <a:t>‹#›</a:t>
            </a:fld>
            <a:endParaRPr lang="en-GB" altLang="en-US" sz="2259" b="1">
              <a:solidFill>
                <a:schemeClr val="bg1"/>
              </a:solidFill>
            </a:endParaRPr>
          </a:p>
        </p:txBody>
      </p:sp>
      <p:sp>
        <p:nvSpPr>
          <p:cNvPr id="9" name="Title 1"/>
          <p:cNvSpPr>
            <a:spLocks noGrp="1"/>
          </p:cNvSpPr>
          <p:nvPr>
            <p:ph type="title"/>
          </p:nvPr>
        </p:nvSpPr>
        <p:spPr>
          <a:xfrm>
            <a:off x="609600" y="274642"/>
            <a:ext cx="10972800" cy="994123"/>
          </a:xfrm>
        </p:spPr>
        <p:txBody>
          <a:bodyPr>
            <a:normAutofit/>
          </a:bodyPr>
          <a:lstStyle>
            <a:lvl1pPr>
              <a:defRPr sz="5424"/>
            </a:lvl1pPr>
          </a:lstStyle>
          <a:p>
            <a:r>
              <a:rPr lang="en-US"/>
              <a:t>Click to edit Master title style</a:t>
            </a:r>
            <a:endParaRPr lang="en-GB"/>
          </a:p>
        </p:txBody>
      </p:sp>
      <p:sp>
        <p:nvSpPr>
          <p:cNvPr id="10" name="Content Placeholder 2"/>
          <p:cNvSpPr>
            <a:spLocks noGrp="1"/>
          </p:cNvSpPr>
          <p:nvPr>
            <p:ph idx="1"/>
          </p:nvPr>
        </p:nvSpPr>
        <p:spPr>
          <a:xfrm>
            <a:off x="609600" y="1412778"/>
            <a:ext cx="10972800" cy="4525387"/>
          </a:xfrm>
        </p:spPr>
        <p:txBody>
          <a:bodyPr>
            <a:normAutofit/>
          </a:bodyPr>
          <a:lstStyle>
            <a:lvl1pPr>
              <a:defRPr sz="4521"/>
            </a:lvl1pPr>
            <a:lvl2pPr>
              <a:defRPr sz="3844"/>
            </a:lvl2pPr>
            <a:lvl3pPr>
              <a:defRPr sz="3390"/>
            </a:lvl3pPr>
            <a:lvl4pPr>
              <a:defRPr sz="3165"/>
            </a:lvl4pPr>
            <a:lvl5pPr>
              <a:defRPr sz="316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5">
            <a:extLst>
              <a:ext uri="{FF2B5EF4-FFF2-40B4-BE49-F238E27FC236}">
                <a16:creationId xmlns:a16="http://schemas.microsoft.com/office/drawing/2014/main" id="{752AA929-8785-48DB-9B45-8E97AFDDBFC8}"/>
              </a:ext>
            </a:extLst>
          </p:cNvPr>
          <p:cNvSpPr>
            <a:spLocks noGrp="1"/>
          </p:cNvSpPr>
          <p:nvPr>
            <p:ph type="sldNum" sz="quarter" idx="10"/>
          </p:nvPr>
        </p:nvSpPr>
        <p:spPr>
          <a:xfrm>
            <a:off x="503767" y="6447367"/>
            <a:ext cx="2844800" cy="366184"/>
          </a:xfrm>
        </p:spPr>
        <p:txBody>
          <a:bodyPr/>
          <a:lstStyle>
            <a:lvl1pPr>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130983108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6BB15A2C-6E4E-4802-965F-AD9A83B7FC96}"/>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2861306"/>
            <a:ext cx="12223097" cy="3996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45081" y="3705055"/>
            <a:ext cx="10363200" cy="1362075"/>
          </a:xfrm>
        </p:spPr>
        <p:txBody>
          <a:bodyPr anchor="t">
            <a:normAutofit/>
          </a:bodyPr>
          <a:lstStyle>
            <a:lvl1pPr algn="l">
              <a:defRPr sz="6103" b="1" cap="all">
                <a:solidFill>
                  <a:schemeClr val="bg1"/>
                </a:solidFill>
              </a:defRPr>
            </a:lvl1pPr>
          </a:lstStyle>
          <a:p>
            <a:r>
              <a:rPr lang="en-US"/>
              <a:t>Click to edit Master title style</a:t>
            </a:r>
            <a:endParaRPr lang="en-GB"/>
          </a:p>
        </p:txBody>
      </p:sp>
      <p:sp>
        <p:nvSpPr>
          <p:cNvPr id="3" name="Text Placeholder 2"/>
          <p:cNvSpPr>
            <a:spLocks noGrp="1"/>
          </p:cNvSpPr>
          <p:nvPr>
            <p:ph type="body" idx="1"/>
          </p:nvPr>
        </p:nvSpPr>
        <p:spPr>
          <a:xfrm>
            <a:off x="645081" y="2204870"/>
            <a:ext cx="10363200" cy="1500187"/>
          </a:xfrm>
        </p:spPr>
        <p:txBody>
          <a:bodyPr anchor="b">
            <a:normAutofit/>
          </a:bodyPr>
          <a:lstStyle>
            <a:lvl1pPr marL="0" indent="0">
              <a:buNone/>
              <a:defRPr sz="4521">
                <a:solidFill>
                  <a:schemeClr val="bg1"/>
                </a:solidFill>
              </a:defRPr>
            </a:lvl1pPr>
            <a:lvl2pPr marL="880519" indent="0">
              <a:buNone/>
              <a:defRPr sz="3390">
                <a:solidFill>
                  <a:schemeClr val="tx1">
                    <a:tint val="75000"/>
                  </a:schemeClr>
                </a:solidFill>
              </a:defRPr>
            </a:lvl2pPr>
            <a:lvl3pPr marL="1761034" indent="0">
              <a:buNone/>
              <a:defRPr sz="3165">
                <a:solidFill>
                  <a:schemeClr val="tx1">
                    <a:tint val="75000"/>
                  </a:schemeClr>
                </a:solidFill>
              </a:defRPr>
            </a:lvl3pPr>
            <a:lvl4pPr marL="2641552" indent="0">
              <a:buNone/>
              <a:defRPr sz="2713">
                <a:solidFill>
                  <a:schemeClr val="tx1">
                    <a:tint val="75000"/>
                  </a:schemeClr>
                </a:solidFill>
              </a:defRPr>
            </a:lvl4pPr>
            <a:lvl5pPr marL="3522064" indent="0">
              <a:buNone/>
              <a:defRPr sz="2713">
                <a:solidFill>
                  <a:schemeClr val="tx1">
                    <a:tint val="75000"/>
                  </a:schemeClr>
                </a:solidFill>
              </a:defRPr>
            </a:lvl5pPr>
            <a:lvl6pPr marL="4402583" indent="0">
              <a:buNone/>
              <a:defRPr sz="2713">
                <a:solidFill>
                  <a:schemeClr val="tx1">
                    <a:tint val="75000"/>
                  </a:schemeClr>
                </a:solidFill>
              </a:defRPr>
            </a:lvl6pPr>
            <a:lvl7pPr marL="5283101" indent="0">
              <a:buNone/>
              <a:defRPr sz="2713">
                <a:solidFill>
                  <a:schemeClr val="tx1">
                    <a:tint val="75000"/>
                  </a:schemeClr>
                </a:solidFill>
              </a:defRPr>
            </a:lvl7pPr>
            <a:lvl8pPr marL="6163616" indent="0">
              <a:buNone/>
              <a:defRPr sz="2713">
                <a:solidFill>
                  <a:schemeClr val="tx1">
                    <a:tint val="75000"/>
                  </a:schemeClr>
                </a:solidFill>
              </a:defRPr>
            </a:lvl8pPr>
            <a:lvl9pPr marL="7044135" indent="0">
              <a:buNone/>
              <a:defRPr sz="271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34525212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A76C604F-63AE-4B74-AC4B-6E3033A2DC11}"/>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45081" y="3705055"/>
            <a:ext cx="10363200" cy="1362075"/>
          </a:xfrm>
        </p:spPr>
        <p:txBody>
          <a:bodyPr anchor="t">
            <a:normAutofit/>
          </a:bodyPr>
          <a:lstStyle>
            <a:lvl1pPr algn="l">
              <a:defRPr sz="6103" b="1" cap="all">
                <a:solidFill>
                  <a:schemeClr val="accent1"/>
                </a:solidFill>
              </a:defRPr>
            </a:lvl1pPr>
          </a:lstStyle>
          <a:p>
            <a:r>
              <a:rPr lang="en-US"/>
              <a:t>Click to edit Master title style</a:t>
            </a:r>
            <a:endParaRPr lang="en-GB"/>
          </a:p>
        </p:txBody>
      </p:sp>
      <p:sp>
        <p:nvSpPr>
          <p:cNvPr id="3" name="Text Placeholder 2"/>
          <p:cNvSpPr>
            <a:spLocks noGrp="1"/>
          </p:cNvSpPr>
          <p:nvPr>
            <p:ph type="body" idx="1"/>
          </p:nvPr>
        </p:nvSpPr>
        <p:spPr>
          <a:xfrm>
            <a:off x="645081" y="2204870"/>
            <a:ext cx="10363200" cy="1500187"/>
          </a:xfrm>
        </p:spPr>
        <p:txBody>
          <a:bodyPr anchor="b">
            <a:normAutofit/>
          </a:bodyPr>
          <a:lstStyle>
            <a:lvl1pPr marL="0" indent="0">
              <a:buNone/>
              <a:defRPr sz="4521">
                <a:solidFill>
                  <a:schemeClr val="accent1"/>
                </a:solidFill>
              </a:defRPr>
            </a:lvl1pPr>
            <a:lvl2pPr marL="880519" indent="0">
              <a:buNone/>
              <a:defRPr sz="3390">
                <a:solidFill>
                  <a:schemeClr val="tx1">
                    <a:tint val="75000"/>
                  </a:schemeClr>
                </a:solidFill>
              </a:defRPr>
            </a:lvl2pPr>
            <a:lvl3pPr marL="1761034" indent="0">
              <a:buNone/>
              <a:defRPr sz="3165">
                <a:solidFill>
                  <a:schemeClr val="tx1">
                    <a:tint val="75000"/>
                  </a:schemeClr>
                </a:solidFill>
              </a:defRPr>
            </a:lvl3pPr>
            <a:lvl4pPr marL="2641552" indent="0">
              <a:buNone/>
              <a:defRPr sz="2713">
                <a:solidFill>
                  <a:schemeClr val="tx1">
                    <a:tint val="75000"/>
                  </a:schemeClr>
                </a:solidFill>
              </a:defRPr>
            </a:lvl4pPr>
            <a:lvl5pPr marL="3522064" indent="0">
              <a:buNone/>
              <a:defRPr sz="2713">
                <a:solidFill>
                  <a:schemeClr val="tx1">
                    <a:tint val="75000"/>
                  </a:schemeClr>
                </a:solidFill>
              </a:defRPr>
            </a:lvl5pPr>
            <a:lvl6pPr marL="4402583" indent="0">
              <a:buNone/>
              <a:defRPr sz="2713">
                <a:solidFill>
                  <a:schemeClr val="tx1">
                    <a:tint val="75000"/>
                  </a:schemeClr>
                </a:solidFill>
              </a:defRPr>
            </a:lvl6pPr>
            <a:lvl7pPr marL="5283101" indent="0">
              <a:buNone/>
              <a:defRPr sz="2713">
                <a:solidFill>
                  <a:schemeClr val="tx1">
                    <a:tint val="75000"/>
                  </a:schemeClr>
                </a:solidFill>
              </a:defRPr>
            </a:lvl7pPr>
            <a:lvl8pPr marL="6163616" indent="0">
              <a:buNone/>
              <a:defRPr sz="2713">
                <a:solidFill>
                  <a:schemeClr val="tx1">
                    <a:tint val="75000"/>
                  </a:schemeClr>
                </a:solidFill>
              </a:defRPr>
            </a:lvl8pPr>
            <a:lvl9pPr marL="7044135" indent="0">
              <a:buNone/>
              <a:defRPr sz="271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3899326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3C2076D-5439-4BBA-9991-5ED65B32FD4D}"/>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1221105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601240" y="1412776"/>
            <a:ext cx="5310911" cy="4525963"/>
          </a:xfrm>
        </p:spPr>
        <p:txBody>
          <a:bodyPr>
            <a:normAutofit/>
          </a:bodyPr>
          <a:lstStyle>
            <a:lvl1pPr>
              <a:defRPr sz="4521"/>
            </a:lvl1pPr>
            <a:lvl2pPr>
              <a:defRPr sz="3844"/>
            </a:lvl2pPr>
            <a:lvl3pPr>
              <a:defRPr sz="3390"/>
            </a:lvl3pPr>
            <a:lvl4pPr>
              <a:defRPr sz="3165"/>
            </a:lvl4pPr>
            <a:lvl5pPr>
              <a:defRPr sz="3165"/>
            </a:lvl5pPr>
            <a:lvl6pPr>
              <a:defRPr sz="3390"/>
            </a:lvl6pPr>
            <a:lvl7pPr>
              <a:defRPr sz="3390"/>
            </a:lvl7pPr>
            <a:lvl8pPr>
              <a:defRPr sz="3390"/>
            </a:lvl8pPr>
            <a:lvl9pPr>
              <a:defRPr sz="33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9859" y="1412776"/>
            <a:ext cx="5310911" cy="4525963"/>
          </a:xfrm>
        </p:spPr>
        <p:txBody>
          <a:bodyPr>
            <a:normAutofit/>
          </a:bodyPr>
          <a:lstStyle>
            <a:lvl1pPr>
              <a:defRPr sz="4521"/>
            </a:lvl1pPr>
            <a:lvl2pPr>
              <a:defRPr sz="3844"/>
            </a:lvl2pPr>
            <a:lvl3pPr>
              <a:defRPr sz="3390"/>
            </a:lvl3pPr>
            <a:lvl4pPr>
              <a:defRPr sz="3165"/>
            </a:lvl4pPr>
            <a:lvl5pPr>
              <a:defRPr sz="3165"/>
            </a:lvl5pPr>
            <a:lvl6pPr>
              <a:defRPr sz="3390"/>
            </a:lvl6pPr>
            <a:lvl7pPr>
              <a:defRPr sz="3390"/>
            </a:lvl7pPr>
            <a:lvl8pPr>
              <a:defRPr sz="3390"/>
            </a:lvl8pPr>
            <a:lvl9pPr>
              <a:defRPr sz="33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itle 1"/>
          <p:cNvSpPr>
            <a:spLocks noGrp="1"/>
          </p:cNvSpPr>
          <p:nvPr>
            <p:ph type="title"/>
          </p:nvPr>
        </p:nvSpPr>
        <p:spPr>
          <a:xfrm>
            <a:off x="609600" y="274642"/>
            <a:ext cx="10972800" cy="994123"/>
          </a:xfrm>
        </p:spPr>
        <p:txBody>
          <a:body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92541026-7473-41F1-81EF-F303C2330F51}"/>
              </a:ext>
            </a:extLst>
          </p:cNvPr>
          <p:cNvSpPr>
            <a:spLocks noGrp="1"/>
          </p:cNvSpPr>
          <p:nvPr>
            <p:ph type="sldNum" sz="quarter" idx="10"/>
          </p:nvPr>
        </p:nvSpPr>
        <p:spPr>
          <a:xfrm>
            <a:off x="503767" y="6447367"/>
            <a:ext cx="2844800" cy="366184"/>
          </a:xfrm>
        </p:spPr>
        <p:txBody>
          <a:bodyPr/>
          <a:lstStyle>
            <a:lvl1pPr>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422045832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2E243DB4-F8B0-4C51-AD80-E1B28937FBDD}"/>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1221105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609602" y="1356991"/>
            <a:ext cx="5386917" cy="639763"/>
          </a:xfrm>
        </p:spPr>
        <p:txBody>
          <a:bodyPr anchor="ctr">
            <a:normAutofit/>
          </a:bodyPr>
          <a:lstStyle>
            <a:lvl1pPr marL="0" indent="0">
              <a:buNone/>
              <a:defRPr sz="3844" b="1"/>
            </a:lvl1pPr>
            <a:lvl2pPr marL="880519" indent="0">
              <a:buNone/>
              <a:defRPr sz="3844" b="1"/>
            </a:lvl2pPr>
            <a:lvl3pPr marL="1761034" indent="0">
              <a:buNone/>
              <a:defRPr sz="3390" b="1"/>
            </a:lvl3pPr>
            <a:lvl4pPr marL="2641552" indent="0">
              <a:buNone/>
              <a:defRPr sz="3165" b="1"/>
            </a:lvl4pPr>
            <a:lvl5pPr marL="3522064" indent="0">
              <a:buNone/>
              <a:defRPr sz="3165" b="1"/>
            </a:lvl5pPr>
            <a:lvl6pPr marL="4402583" indent="0">
              <a:buNone/>
              <a:defRPr sz="3165" b="1"/>
            </a:lvl6pPr>
            <a:lvl7pPr marL="5283101" indent="0">
              <a:buNone/>
              <a:defRPr sz="3165" b="1"/>
            </a:lvl7pPr>
            <a:lvl8pPr marL="6163616" indent="0">
              <a:buNone/>
              <a:defRPr sz="3165" b="1"/>
            </a:lvl8pPr>
            <a:lvl9pPr marL="7044135" indent="0">
              <a:buNone/>
              <a:defRPr sz="3165" b="1"/>
            </a:lvl9pPr>
          </a:lstStyle>
          <a:p>
            <a:pPr lvl="0"/>
            <a:r>
              <a:rPr lang="en-US"/>
              <a:t>Click to edit Master text styles</a:t>
            </a:r>
          </a:p>
        </p:txBody>
      </p:sp>
      <p:sp>
        <p:nvSpPr>
          <p:cNvPr id="4" name="Content Placeholder 3"/>
          <p:cNvSpPr>
            <a:spLocks noGrp="1"/>
          </p:cNvSpPr>
          <p:nvPr>
            <p:ph sz="half" idx="2"/>
          </p:nvPr>
        </p:nvSpPr>
        <p:spPr>
          <a:xfrm>
            <a:off x="609602" y="1996751"/>
            <a:ext cx="5386917" cy="3951288"/>
          </a:xfrm>
        </p:spPr>
        <p:txBody>
          <a:bodyPr>
            <a:normAutofit/>
          </a:bodyPr>
          <a:lstStyle>
            <a:lvl1pPr>
              <a:defRPr sz="3844"/>
            </a:lvl1pPr>
            <a:lvl2pPr>
              <a:defRPr sz="3390"/>
            </a:lvl2pPr>
            <a:lvl3pPr>
              <a:defRPr sz="3165"/>
            </a:lvl3pPr>
            <a:lvl4pPr>
              <a:defRPr sz="2713"/>
            </a:lvl4pPr>
            <a:lvl5pPr>
              <a:defRPr sz="2713"/>
            </a:lvl5pPr>
            <a:lvl6pPr>
              <a:defRPr sz="3165"/>
            </a:lvl6pPr>
            <a:lvl7pPr>
              <a:defRPr sz="3165"/>
            </a:lvl7pPr>
            <a:lvl8pPr>
              <a:defRPr sz="3165"/>
            </a:lvl8pPr>
            <a:lvl9pPr>
              <a:defRPr sz="31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5" y="1356991"/>
            <a:ext cx="5389033" cy="639763"/>
          </a:xfrm>
        </p:spPr>
        <p:txBody>
          <a:bodyPr anchor="ctr">
            <a:normAutofit/>
          </a:bodyPr>
          <a:lstStyle>
            <a:lvl1pPr marL="0" indent="0">
              <a:buNone/>
              <a:defRPr sz="3844" b="1"/>
            </a:lvl1pPr>
            <a:lvl2pPr marL="880519" indent="0">
              <a:buNone/>
              <a:defRPr sz="3844" b="1"/>
            </a:lvl2pPr>
            <a:lvl3pPr marL="1761034" indent="0">
              <a:buNone/>
              <a:defRPr sz="3390" b="1"/>
            </a:lvl3pPr>
            <a:lvl4pPr marL="2641552" indent="0">
              <a:buNone/>
              <a:defRPr sz="3165" b="1"/>
            </a:lvl4pPr>
            <a:lvl5pPr marL="3522064" indent="0">
              <a:buNone/>
              <a:defRPr sz="3165" b="1"/>
            </a:lvl5pPr>
            <a:lvl6pPr marL="4402583" indent="0">
              <a:buNone/>
              <a:defRPr sz="3165" b="1"/>
            </a:lvl6pPr>
            <a:lvl7pPr marL="5283101" indent="0">
              <a:buNone/>
              <a:defRPr sz="3165" b="1"/>
            </a:lvl7pPr>
            <a:lvl8pPr marL="6163616" indent="0">
              <a:buNone/>
              <a:defRPr sz="3165" b="1"/>
            </a:lvl8pPr>
            <a:lvl9pPr marL="7044135" indent="0">
              <a:buNone/>
              <a:defRPr sz="3165" b="1"/>
            </a:lvl9pPr>
          </a:lstStyle>
          <a:p>
            <a:pPr lvl="0"/>
            <a:r>
              <a:rPr lang="en-US"/>
              <a:t>Click to edit Master text styles</a:t>
            </a:r>
          </a:p>
        </p:txBody>
      </p:sp>
      <p:sp>
        <p:nvSpPr>
          <p:cNvPr id="6" name="Content Placeholder 5"/>
          <p:cNvSpPr>
            <a:spLocks noGrp="1"/>
          </p:cNvSpPr>
          <p:nvPr>
            <p:ph sz="quarter" idx="4"/>
          </p:nvPr>
        </p:nvSpPr>
        <p:spPr>
          <a:xfrm>
            <a:off x="6193375" y="1996751"/>
            <a:ext cx="5389033" cy="3951288"/>
          </a:xfrm>
        </p:spPr>
        <p:txBody>
          <a:bodyPr>
            <a:normAutofit/>
          </a:bodyPr>
          <a:lstStyle>
            <a:lvl1pPr>
              <a:defRPr sz="3844"/>
            </a:lvl1pPr>
            <a:lvl2pPr>
              <a:defRPr sz="3390"/>
            </a:lvl2pPr>
            <a:lvl3pPr>
              <a:defRPr sz="3165"/>
            </a:lvl3pPr>
            <a:lvl4pPr>
              <a:defRPr sz="2713"/>
            </a:lvl4pPr>
            <a:lvl5pPr>
              <a:defRPr sz="2713"/>
            </a:lvl5pPr>
            <a:lvl6pPr>
              <a:defRPr sz="3165"/>
            </a:lvl6pPr>
            <a:lvl7pPr>
              <a:defRPr sz="3165"/>
            </a:lvl7pPr>
            <a:lvl8pPr>
              <a:defRPr sz="3165"/>
            </a:lvl8pPr>
            <a:lvl9pPr>
              <a:defRPr sz="316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
          <p:cNvSpPr>
            <a:spLocks noGrp="1"/>
          </p:cNvSpPr>
          <p:nvPr>
            <p:ph type="title"/>
          </p:nvPr>
        </p:nvSpPr>
        <p:spPr>
          <a:xfrm>
            <a:off x="609600" y="274642"/>
            <a:ext cx="10972800" cy="994123"/>
          </a:xfrm>
        </p:spPr>
        <p:txBody>
          <a:bodyPr/>
          <a:lstStyle/>
          <a:p>
            <a:r>
              <a:rPr lang="en-US"/>
              <a:t>Click to edit Master title style</a:t>
            </a:r>
            <a:endParaRPr lang="en-GB"/>
          </a:p>
        </p:txBody>
      </p:sp>
      <p:sp>
        <p:nvSpPr>
          <p:cNvPr id="8" name="Slide Number Placeholder 5">
            <a:extLst>
              <a:ext uri="{FF2B5EF4-FFF2-40B4-BE49-F238E27FC236}">
                <a16:creationId xmlns:a16="http://schemas.microsoft.com/office/drawing/2014/main" id="{E899B5A7-8F22-42C9-B260-54A3AB391210}"/>
              </a:ext>
            </a:extLst>
          </p:cNvPr>
          <p:cNvSpPr>
            <a:spLocks noGrp="1"/>
          </p:cNvSpPr>
          <p:nvPr>
            <p:ph type="sldNum" sz="quarter" idx="10"/>
          </p:nvPr>
        </p:nvSpPr>
        <p:spPr>
          <a:xfrm>
            <a:off x="503767" y="6447367"/>
            <a:ext cx="2844800" cy="366184"/>
          </a:xfrm>
        </p:spPr>
        <p:txBody>
          <a:bodyPr/>
          <a:lstStyle>
            <a:lvl1pPr>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307058910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BD585AA0-7B71-49A9-A504-943E770F3832}"/>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1221105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609600" y="274642"/>
            <a:ext cx="10972800" cy="994123"/>
          </a:xfrm>
        </p:spPr>
        <p:txBody>
          <a:bodyPr/>
          <a:lstStyle/>
          <a:p>
            <a:r>
              <a:rPr lang="en-US"/>
              <a:t>Click to edit Master title style</a:t>
            </a:r>
            <a:endParaRPr lang="en-GB"/>
          </a:p>
        </p:txBody>
      </p:sp>
      <p:sp>
        <p:nvSpPr>
          <p:cNvPr id="4" name="Slide Number Placeholder 5">
            <a:extLst>
              <a:ext uri="{FF2B5EF4-FFF2-40B4-BE49-F238E27FC236}">
                <a16:creationId xmlns:a16="http://schemas.microsoft.com/office/drawing/2014/main" id="{147A7C19-4242-4E00-A8E8-DA49E0A302F6}"/>
              </a:ext>
            </a:extLst>
          </p:cNvPr>
          <p:cNvSpPr>
            <a:spLocks noGrp="1"/>
          </p:cNvSpPr>
          <p:nvPr>
            <p:ph type="sldNum" sz="quarter" idx="10"/>
          </p:nvPr>
        </p:nvSpPr>
        <p:spPr>
          <a:xfrm>
            <a:off x="503767" y="6447367"/>
            <a:ext cx="2844800" cy="366184"/>
          </a:xfrm>
        </p:spPr>
        <p:txBody>
          <a:bodyPr/>
          <a:lstStyle>
            <a:lvl1pPr>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1696571709"/>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C71390A5-A6A5-4872-BF63-348F52224F93}"/>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 y="0"/>
            <a:ext cx="1221105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5">
            <a:extLst>
              <a:ext uri="{FF2B5EF4-FFF2-40B4-BE49-F238E27FC236}">
                <a16:creationId xmlns:a16="http://schemas.microsoft.com/office/drawing/2014/main" id="{CCBA3398-18E0-43E8-BFAD-9CEE265EF89B}"/>
              </a:ext>
            </a:extLst>
          </p:cNvPr>
          <p:cNvSpPr>
            <a:spLocks noGrp="1"/>
          </p:cNvSpPr>
          <p:nvPr>
            <p:ph type="sldNum" sz="quarter" idx="10"/>
          </p:nvPr>
        </p:nvSpPr>
        <p:spPr>
          <a:xfrm>
            <a:off x="503767" y="6447367"/>
            <a:ext cx="2844800" cy="366184"/>
          </a:xfrm>
        </p:spPr>
        <p:txBody>
          <a:bodyPr/>
          <a:lstStyle>
            <a:lvl1pPr>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1686513382"/>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A0A0E5A-3939-4881-B33A-83E09CE725B2}"/>
              </a:ext>
            </a:extLst>
          </p:cNvPr>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AB6AC199-98F7-4A3E-A95D-9FA7B13C34C3}"/>
              </a:ext>
            </a:extLst>
          </p:cNvPr>
          <p:cNvSpPr>
            <a:spLocks noGrp="1"/>
          </p:cNvSpPr>
          <p:nvPr>
            <p:ph type="body" idx="1"/>
          </p:nvPr>
        </p:nvSpPr>
        <p:spPr bwMode="auto">
          <a:xfrm>
            <a:off x="609600" y="1517651"/>
            <a:ext cx="10972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6" name="Slide Number Placeholder 5">
            <a:extLst>
              <a:ext uri="{FF2B5EF4-FFF2-40B4-BE49-F238E27FC236}">
                <a16:creationId xmlns:a16="http://schemas.microsoft.com/office/drawing/2014/main" id="{369894B7-8AF4-4246-858D-A596E5064FAA}"/>
              </a:ext>
            </a:extLst>
          </p:cNvPr>
          <p:cNvSpPr>
            <a:spLocks noGrp="1"/>
          </p:cNvSpPr>
          <p:nvPr>
            <p:ph type="sldNum" sz="quarter" idx="4"/>
          </p:nvPr>
        </p:nvSpPr>
        <p:spPr>
          <a:xfrm>
            <a:off x="499535" y="6246290"/>
            <a:ext cx="2844800" cy="366183"/>
          </a:xfrm>
          <a:prstGeom prst="rect">
            <a:avLst/>
          </a:prstGeom>
        </p:spPr>
        <p:txBody>
          <a:bodyPr vert="horz" wrap="square" lIns="77925" tIns="38963" rIns="77925" bIns="38963" numCol="1" anchor="ctr" anchorCtr="0" compatLnSpc="1">
            <a:prstTxWarp prst="textNoShape">
              <a:avLst/>
            </a:prstTxWarp>
          </a:bodyPr>
          <a:lstStyle>
            <a:lvl1pPr eaLnBrk="1" hangingPunct="1">
              <a:defRPr sz="2034" b="1">
                <a:solidFill>
                  <a:srgbClr val="898989"/>
                </a:solidFill>
              </a:defRPr>
            </a:lvl1pPr>
          </a:lstStyle>
          <a:p>
            <a:fld id="{A2B67B78-34D1-46EE-B933-B3BA6BD1E196}" type="slidenum">
              <a:rPr lang="en-GB" smtClean="0"/>
              <a:t>‹#›</a:t>
            </a:fld>
            <a:endParaRPr lang="en-GB"/>
          </a:p>
        </p:txBody>
      </p:sp>
    </p:spTree>
    <p:extLst>
      <p:ext uri="{BB962C8B-B14F-4D97-AF65-F5344CB8AC3E}">
        <p14:creationId xmlns:p14="http://schemas.microsoft.com/office/powerpoint/2010/main" val="3554114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757921" rtl="0" eaLnBrk="1" fontAlgn="base" hangingPunct="1">
        <a:spcBef>
          <a:spcPct val="0"/>
        </a:spcBef>
        <a:spcAft>
          <a:spcPct val="0"/>
        </a:spcAft>
        <a:defRPr sz="5424" b="1" kern="1200">
          <a:solidFill>
            <a:schemeClr val="tx1"/>
          </a:solidFill>
          <a:latin typeface="Arial Nova" pitchFamily="34" charset="0"/>
          <a:ea typeface="+mj-ea"/>
          <a:cs typeface="+mj-cs"/>
        </a:defRPr>
      </a:lvl1pPr>
      <a:lvl2pPr algn="l" defTabSz="1757921" rtl="0" eaLnBrk="1" fontAlgn="base" hangingPunct="1">
        <a:spcBef>
          <a:spcPct val="0"/>
        </a:spcBef>
        <a:spcAft>
          <a:spcPct val="0"/>
        </a:spcAft>
        <a:defRPr sz="5424" b="1">
          <a:solidFill>
            <a:schemeClr val="tx1"/>
          </a:solidFill>
          <a:latin typeface="Arial Nova" panose="020B0504020202020204" pitchFamily="34" charset="0"/>
        </a:defRPr>
      </a:lvl2pPr>
      <a:lvl3pPr algn="l" defTabSz="1757921" rtl="0" eaLnBrk="1" fontAlgn="base" hangingPunct="1">
        <a:spcBef>
          <a:spcPct val="0"/>
        </a:spcBef>
        <a:spcAft>
          <a:spcPct val="0"/>
        </a:spcAft>
        <a:defRPr sz="5424" b="1">
          <a:solidFill>
            <a:schemeClr val="tx1"/>
          </a:solidFill>
          <a:latin typeface="Arial Nova" panose="020B0504020202020204" pitchFamily="34" charset="0"/>
        </a:defRPr>
      </a:lvl3pPr>
      <a:lvl4pPr algn="l" defTabSz="1757921" rtl="0" eaLnBrk="1" fontAlgn="base" hangingPunct="1">
        <a:spcBef>
          <a:spcPct val="0"/>
        </a:spcBef>
        <a:spcAft>
          <a:spcPct val="0"/>
        </a:spcAft>
        <a:defRPr sz="5424" b="1">
          <a:solidFill>
            <a:schemeClr val="tx1"/>
          </a:solidFill>
          <a:latin typeface="Arial Nova" panose="020B0504020202020204" pitchFamily="34" charset="0"/>
        </a:defRPr>
      </a:lvl4pPr>
      <a:lvl5pPr algn="l" defTabSz="1757921" rtl="0" eaLnBrk="1" fontAlgn="base" hangingPunct="1">
        <a:spcBef>
          <a:spcPct val="0"/>
        </a:spcBef>
        <a:spcAft>
          <a:spcPct val="0"/>
        </a:spcAft>
        <a:defRPr sz="5424" b="1">
          <a:solidFill>
            <a:schemeClr val="tx1"/>
          </a:solidFill>
          <a:latin typeface="Arial Nova" panose="020B0504020202020204" pitchFamily="34" charset="0"/>
        </a:defRPr>
      </a:lvl5pPr>
      <a:lvl6pPr marL="1033227" algn="l" defTabSz="1757921" rtl="0" eaLnBrk="1" fontAlgn="base" hangingPunct="1">
        <a:spcBef>
          <a:spcPct val="0"/>
        </a:spcBef>
        <a:spcAft>
          <a:spcPct val="0"/>
        </a:spcAft>
        <a:defRPr sz="5424" b="1">
          <a:solidFill>
            <a:schemeClr val="tx1"/>
          </a:solidFill>
          <a:latin typeface="Arial Nova" panose="020B0504020202020204" pitchFamily="34" charset="0"/>
        </a:defRPr>
      </a:lvl6pPr>
      <a:lvl7pPr marL="2066460" algn="l" defTabSz="1757921" rtl="0" eaLnBrk="1" fontAlgn="base" hangingPunct="1">
        <a:spcBef>
          <a:spcPct val="0"/>
        </a:spcBef>
        <a:spcAft>
          <a:spcPct val="0"/>
        </a:spcAft>
        <a:defRPr sz="5424" b="1">
          <a:solidFill>
            <a:schemeClr val="tx1"/>
          </a:solidFill>
          <a:latin typeface="Arial Nova" panose="020B0504020202020204" pitchFamily="34" charset="0"/>
        </a:defRPr>
      </a:lvl7pPr>
      <a:lvl8pPr marL="3099684" algn="l" defTabSz="1757921" rtl="0" eaLnBrk="1" fontAlgn="base" hangingPunct="1">
        <a:spcBef>
          <a:spcPct val="0"/>
        </a:spcBef>
        <a:spcAft>
          <a:spcPct val="0"/>
        </a:spcAft>
        <a:defRPr sz="5424" b="1">
          <a:solidFill>
            <a:schemeClr val="tx1"/>
          </a:solidFill>
          <a:latin typeface="Arial Nova" panose="020B0504020202020204" pitchFamily="34" charset="0"/>
        </a:defRPr>
      </a:lvl8pPr>
      <a:lvl9pPr marL="4132909" algn="l" defTabSz="1757921" rtl="0" eaLnBrk="1" fontAlgn="base" hangingPunct="1">
        <a:spcBef>
          <a:spcPct val="0"/>
        </a:spcBef>
        <a:spcAft>
          <a:spcPct val="0"/>
        </a:spcAft>
        <a:defRPr sz="5424" b="1">
          <a:solidFill>
            <a:schemeClr val="tx1"/>
          </a:solidFill>
          <a:latin typeface="Arial Nova" panose="020B0504020202020204" pitchFamily="34" charset="0"/>
        </a:defRPr>
      </a:lvl9pPr>
    </p:titleStyle>
    <p:bodyStyle>
      <a:lvl1pPr marL="660117" indent="-660117" algn="l" defTabSz="1757921" rtl="0" eaLnBrk="1" fontAlgn="base" hangingPunct="1">
        <a:spcBef>
          <a:spcPct val="20000"/>
        </a:spcBef>
        <a:spcAft>
          <a:spcPct val="0"/>
        </a:spcAft>
        <a:buFont typeface="Wingdings" panose="05000000000000000000" pitchFamily="2" charset="2"/>
        <a:buChar char="§"/>
        <a:defRPr sz="4521" kern="1200">
          <a:solidFill>
            <a:schemeClr val="tx1"/>
          </a:solidFill>
          <a:latin typeface="Arial Nova" pitchFamily="34" charset="0"/>
          <a:ea typeface="+mn-ea"/>
          <a:cs typeface="+mn-cs"/>
        </a:defRPr>
      </a:lvl1pPr>
      <a:lvl2pPr marL="1427866" indent="-548901" algn="l" defTabSz="1757921" rtl="0" eaLnBrk="1" fontAlgn="base" hangingPunct="1">
        <a:spcBef>
          <a:spcPct val="20000"/>
        </a:spcBef>
        <a:spcAft>
          <a:spcPct val="0"/>
        </a:spcAft>
        <a:buFont typeface="Arial" panose="020B0604020202020204" pitchFamily="34" charset="0"/>
        <a:buChar char="•"/>
        <a:defRPr sz="3844" kern="1200">
          <a:solidFill>
            <a:schemeClr val="tx1"/>
          </a:solidFill>
          <a:latin typeface="Arial Nova Light" pitchFamily="34" charset="0"/>
          <a:ea typeface="Arial Nova Light" panose="020B0304020202020204" pitchFamily="34" charset="0"/>
          <a:cs typeface="Arial Nova Light" pitchFamily="34" charset="0"/>
        </a:defRPr>
      </a:lvl2pPr>
      <a:lvl3pPr marL="2199202" indent="-437689" algn="l" defTabSz="1757921" rtl="0" eaLnBrk="1" fontAlgn="base" hangingPunct="1">
        <a:spcBef>
          <a:spcPct val="20000"/>
        </a:spcBef>
        <a:spcAft>
          <a:spcPct val="0"/>
        </a:spcAft>
        <a:buFont typeface="Arial Nova Light" panose="020B0304020202020204" pitchFamily="34" charset="0"/>
        <a:buChar char="–"/>
        <a:defRPr sz="3390" kern="1200">
          <a:solidFill>
            <a:schemeClr val="tx1"/>
          </a:solidFill>
          <a:latin typeface="Arial Nova Light" pitchFamily="34" charset="0"/>
          <a:ea typeface="Arial Nova Light" panose="020B0304020202020204" pitchFamily="34" charset="0"/>
          <a:cs typeface="Arial Nova Light" pitchFamily="34" charset="0"/>
        </a:defRPr>
      </a:lvl3pPr>
      <a:lvl4pPr marL="3081749" indent="-437689" algn="l" defTabSz="1757921" rtl="0" eaLnBrk="1" fontAlgn="base" hangingPunct="1">
        <a:spcBef>
          <a:spcPct val="20000"/>
        </a:spcBef>
        <a:spcAft>
          <a:spcPct val="0"/>
        </a:spcAft>
        <a:buFont typeface="Arial" panose="020B0604020202020204" pitchFamily="34" charset="0"/>
        <a:buChar char="–"/>
        <a:defRPr sz="3165" kern="1200">
          <a:solidFill>
            <a:schemeClr val="tx1"/>
          </a:solidFill>
          <a:latin typeface="Arial Nova Light" pitchFamily="34" charset="0"/>
          <a:ea typeface="Arial Nova Light" panose="020B0304020202020204" pitchFamily="34" charset="0"/>
          <a:cs typeface="Arial Nova Light" pitchFamily="34" charset="0"/>
        </a:defRPr>
      </a:lvl4pPr>
      <a:lvl5pPr marL="3960708" indent="-437689" algn="l" defTabSz="1757921" rtl="0" eaLnBrk="1" fontAlgn="base" hangingPunct="1">
        <a:spcBef>
          <a:spcPct val="20000"/>
        </a:spcBef>
        <a:spcAft>
          <a:spcPct val="0"/>
        </a:spcAft>
        <a:buFont typeface="Arial" panose="020B0604020202020204" pitchFamily="34" charset="0"/>
        <a:buChar char="»"/>
        <a:defRPr sz="3165" kern="1200">
          <a:solidFill>
            <a:schemeClr val="tx1"/>
          </a:solidFill>
          <a:latin typeface="Arial Nova Light" pitchFamily="34" charset="0"/>
          <a:ea typeface="Arial Nova Light" panose="020B0304020202020204" pitchFamily="34" charset="0"/>
          <a:cs typeface="Arial Nova Light" pitchFamily="34" charset="0"/>
        </a:defRPr>
      </a:lvl5pPr>
      <a:lvl6pPr marL="4842844"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6pPr>
      <a:lvl7pPr marL="5723361"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7pPr>
      <a:lvl8pPr marL="6603873"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8pPr>
      <a:lvl9pPr marL="7484395"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9pPr>
    </p:bodyStyle>
    <p:otherStyle>
      <a:defPPr>
        <a:defRPr lang="en-US"/>
      </a:defPPr>
      <a:lvl1pPr marL="0" algn="l" defTabSz="1761034" rtl="0" eaLnBrk="1" latinLnBrk="0" hangingPunct="1">
        <a:defRPr sz="3390" kern="1200">
          <a:solidFill>
            <a:schemeClr val="tx1"/>
          </a:solidFill>
          <a:latin typeface="+mn-lt"/>
          <a:ea typeface="+mn-ea"/>
          <a:cs typeface="+mn-cs"/>
        </a:defRPr>
      </a:lvl1pPr>
      <a:lvl2pPr marL="880519" algn="l" defTabSz="1761034" rtl="0" eaLnBrk="1" latinLnBrk="0" hangingPunct="1">
        <a:defRPr sz="3390" kern="1200">
          <a:solidFill>
            <a:schemeClr val="tx1"/>
          </a:solidFill>
          <a:latin typeface="+mn-lt"/>
          <a:ea typeface="+mn-ea"/>
          <a:cs typeface="+mn-cs"/>
        </a:defRPr>
      </a:lvl2pPr>
      <a:lvl3pPr marL="1761034" algn="l" defTabSz="1761034" rtl="0" eaLnBrk="1" latinLnBrk="0" hangingPunct="1">
        <a:defRPr sz="3390" kern="1200">
          <a:solidFill>
            <a:schemeClr val="tx1"/>
          </a:solidFill>
          <a:latin typeface="+mn-lt"/>
          <a:ea typeface="+mn-ea"/>
          <a:cs typeface="+mn-cs"/>
        </a:defRPr>
      </a:lvl3pPr>
      <a:lvl4pPr marL="2641552" algn="l" defTabSz="1761034" rtl="0" eaLnBrk="1" latinLnBrk="0" hangingPunct="1">
        <a:defRPr sz="3390" kern="1200">
          <a:solidFill>
            <a:schemeClr val="tx1"/>
          </a:solidFill>
          <a:latin typeface="+mn-lt"/>
          <a:ea typeface="+mn-ea"/>
          <a:cs typeface="+mn-cs"/>
        </a:defRPr>
      </a:lvl4pPr>
      <a:lvl5pPr marL="3522064" algn="l" defTabSz="1761034" rtl="0" eaLnBrk="1" latinLnBrk="0" hangingPunct="1">
        <a:defRPr sz="3390" kern="1200">
          <a:solidFill>
            <a:schemeClr val="tx1"/>
          </a:solidFill>
          <a:latin typeface="+mn-lt"/>
          <a:ea typeface="+mn-ea"/>
          <a:cs typeface="+mn-cs"/>
        </a:defRPr>
      </a:lvl5pPr>
      <a:lvl6pPr marL="4402583" algn="l" defTabSz="1761034" rtl="0" eaLnBrk="1" latinLnBrk="0" hangingPunct="1">
        <a:defRPr sz="3390" kern="1200">
          <a:solidFill>
            <a:schemeClr val="tx1"/>
          </a:solidFill>
          <a:latin typeface="+mn-lt"/>
          <a:ea typeface="+mn-ea"/>
          <a:cs typeface="+mn-cs"/>
        </a:defRPr>
      </a:lvl6pPr>
      <a:lvl7pPr marL="5283101" algn="l" defTabSz="1761034" rtl="0" eaLnBrk="1" latinLnBrk="0" hangingPunct="1">
        <a:defRPr sz="3390" kern="1200">
          <a:solidFill>
            <a:schemeClr val="tx1"/>
          </a:solidFill>
          <a:latin typeface="+mn-lt"/>
          <a:ea typeface="+mn-ea"/>
          <a:cs typeface="+mn-cs"/>
        </a:defRPr>
      </a:lvl7pPr>
      <a:lvl8pPr marL="6163616" algn="l" defTabSz="1761034" rtl="0" eaLnBrk="1" latinLnBrk="0" hangingPunct="1">
        <a:defRPr sz="3390" kern="1200">
          <a:solidFill>
            <a:schemeClr val="tx1"/>
          </a:solidFill>
          <a:latin typeface="+mn-lt"/>
          <a:ea typeface="+mn-ea"/>
          <a:cs typeface="+mn-cs"/>
        </a:defRPr>
      </a:lvl8pPr>
      <a:lvl9pPr marL="7044135" algn="l" defTabSz="1761034" rtl="0" eaLnBrk="1" latinLnBrk="0" hangingPunct="1">
        <a:defRPr sz="33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s://www.birmingham.gov.uk/homepage/368/check_whether_you_should_be_tested_for_covid-19_variant"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hyperlink" Target="mailto:testingenquiries@birmingham.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rmingham.gov.uk/info/50233/support_for_residents_during_the_coronavirus_covid-19/2319/extra_testing_to_monitor_and_suppress_spread_of_covid-19_varia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D0CB802-3102-4FAE-8EBF-19D6BD663358}"/>
              </a:ext>
            </a:extLst>
          </p:cNvPr>
          <p:cNvSpPr>
            <a:spLocks noGrp="1"/>
          </p:cNvSpPr>
          <p:nvPr>
            <p:ph type="body" idx="1"/>
          </p:nvPr>
        </p:nvSpPr>
        <p:spPr>
          <a:xfrm>
            <a:off x="1847850" y="3429001"/>
            <a:ext cx="8249538" cy="1122680"/>
          </a:xfrm>
        </p:spPr>
        <p:txBody>
          <a:bodyPr wrap="square" anchor="b">
            <a:normAutofit/>
          </a:bodyPr>
          <a:lstStyle/>
          <a:p>
            <a:pPr>
              <a:lnSpc>
                <a:spcPct val="90000"/>
              </a:lnSpc>
            </a:pPr>
            <a:r>
              <a:rPr lang="en-GB" sz="2000" dirty="0">
                <a:solidFill>
                  <a:schemeClr val="tx1"/>
                </a:solidFill>
                <a:latin typeface="Arial Nova"/>
              </a:rPr>
              <a:t>9 </a:t>
            </a:r>
            <a:r>
              <a:rPr lang="en-GB" sz="2000" baseline="30000" dirty="0" err="1">
                <a:solidFill>
                  <a:schemeClr val="tx1"/>
                </a:solidFill>
                <a:latin typeface="Arial Nova"/>
              </a:rPr>
              <a:t>th</a:t>
            </a:r>
            <a:r>
              <a:rPr lang="en-GB" sz="2000" dirty="0">
                <a:solidFill>
                  <a:schemeClr val="tx1"/>
                </a:solidFill>
                <a:latin typeface="Arial Nova"/>
              </a:rPr>
              <a:t> February 2021</a:t>
            </a:r>
            <a:endParaRPr lang="en-GB" sz="2800" dirty="0"/>
          </a:p>
        </p:txBody>
      </p:sp>
      <p:sp>
        <p:nvSpPr>
          <p:cNvPr id="5" name="Subtitle 2">
            <a:extLst>
              <a:ext uri="{FF2B5EF4-FFF2-40B4-BE49-F238E27FC236}">
                <a16:creationId xmlns:a16="http://schemas.microsoft.com/office/drawing/2014/main" id="{0C5756DF-FB49-425C-96A1-4B6EB9B77EBF}"/>
              </a:ext>
            </a:extLst>
          </p:cNvPr>
          <p:cNvSpPr txBox="1">
            <a:spLocks/>
          </p:cNvSpPr>
          <p:nvPr/>
        </p:nvSpPr>
        <p:spPr bwMode="auto">
          <a:xfrm>
            <a:off x="1687066" y="1039462"/>
            <a:ext cx="9709804" cy="259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b" anchorCtr="0" compatLnSpc="1">
            <a:prstTxWarp prst="textNoShape">
              <a:avLst/>
            </a:prstTxWarp>
            <a:noAutofit/>
          </a:bodyPr>
          <a:lstStyle>
            <a:lvl1pPr marL="0" indent="0" algn="l" defTabSz="1757921" rtl="0" eaLnBrk="1" fontAlgn="base" hangingPunct="1">
              <a:spcBef>
                <a:spcPct val="20000"/>
              </a:spcBef>
              <a:spcAft>
                <a:spcPct val="0"/>
              </a:spcAft>
              <a:buFont typeface="Wingdings" panose="05000000000000000000" pitchFamily="2" charset="2"/>
              <a:buNone/>
              <a:defRPr sz="4521" kern="1200">
                <a:solidFill>
                  <a:schemeClr val="accent1"/>
                </a:solidFill>
                <a:latin typeface="Arial Nova" pitchFamily="34" charset="0"/>
                <a:ea typeface="+mn-ea"/>
                <a:cs typeface="+mn-cs"/>
              </a:defRPr>
            </a:lvl1pPr>
            <a:lvl2pPr marL="880519" indent="0" algn="l" defTabSz="1757921" rtl="0" eaLnBrk="1" fontAlgn="base" hangingPunct="1">
              <a:spcBef>
                <a:spcPct val="20000"/>
              </a:spcBef>
              <a:spcAft>
                <a:spcPct val="0"/>
              </a:spcAft>
              <a:buFont typeface="Arial" panose="020B0604020202020204" pitchFamily="34" charset="0"/>
              <a:buNone/>
              <a:defRPr sz="3390" kern="1200">
                <a:solidFill>
                  <a:schemeClr val="tx1">
                    <a:tint val="75000"/>
                  </a:schemeClr>
                </a:solidFill>
                <a:latin typeface="Arial Nova Light" pitchFamily="34" charset="0"/>
                <a:ea typeface="Arial Nova Light" panose="020B0304020202020204" pitchFamily="34" charset="0"/>
                <a:cs typeface="Arial Nova Light" pitchFamily="34" charset="0"/>
              </a:defRPr>
            </a:lvl2pPr>
            <a:lvl3pPr marL="1761034" indent="0" algn="l" defTabSz="1757921" rtl="0" eaLnBrk="1" fontAlgn="base" hangingPunct="1">
              <a:spcBef>
                <a:spcPct val="20000"/>
              </a:spcBef>
              <a:spcAft>
                <a:spcPct val="0"/>
              </a:spcAft>
              <a:buFont typeface="Arial Nova Light" panose="020B0304020202020204" pitchFamily="34" charset="0"/>
              <a:buNone/>
              <a:defRPr sz="3165" kern="1200">
                <a:solidFill>
                  <a:schemeClr val="tx1">
                    <a:tint val="75000"/>
                  </a:schemeClr>
                </a:solidFill>
                <a:latin typeface="Arial Nova Light" pitchFamily="34" charset="0"/>
                <a:ea typeface="Arial Nova Light" panose="020B0304020202020204" pitchFamily="34" charset="0"/>
                <a:cs typeface="Arial Nova Light" pitchFamily="34" charset="0"/>
              </a:defRPr>
            </a:lvl3pPr>
            <a:lvl4pPr marL="2641552" indent="0" algn="l" defTabSz="1757921" rtl="0" eaLnBrk="1" fontAlgn="base" hangingPunct="1">
              <a:spcBef>
                <a:spcPct val="20000"/>
              </a:spcBef>
              <a:spcAft>
                <a:spcPct val="0"/>
              </a:spcAft>
              <a:buFont typeface="Arial" panose="020B0604020202020204" pitchFamily="34" charset="0"/>
              <a:buNone/>
              <a:defRPr sz="2713" kern="1200">
                <a:solidFill>
                  <a:schemeClr val="tx1">
                    <a:tint val="75000"/>
                  </a:schemeClr>
                </a:solidFill>
                <a:latin typeface="Arial Nova Light" pitchFamily="34" charset="0"/>
                <a:ea typeface="Arial Nova Light" panose="020B0304020202020204" pitchFamily="34" charset="0"/>
                <a:cs typeface="Arial Nova Light" pitchFamily="34" charset="0"/>
              </a:defRPr>
            </a:lvl4pPr>
            <a:lvl5pPr marL="3522064" indent="0" algn="l" defTabSz="1757921" rtl="0" eaLnBrk="1" fontAlgn="base" hangingPunct="1">
              <a:spcBef>
                <a:spcPct val="20000"/>
              </a:spcBef>
              <a:spcAft>
                <a:spcPct val="0"/>
              </a:spcAft>
              <a:buFont typeface="Arial" panose="020B0604020202020204" pitchFamily="34" charset="0"/>
              <a:buNone/>
              <a:defRPr sz="2713" kern="1200">
                <a:solidFill>
                  <a:schemeClr val="tx1">
                    <a:tint val="75000"/>
                  </a:schemeClr>
                </a:solidFill>
                <a:latin typeface="Arial Nova Light" pitchFamily="34" charset="0"/>
                <a:ea typeface="Arial Nova Light" panose="020B0304020202020204" pitchFamily="34" charset="0"/>
                <a:cs typeface="Arial Nova Light" pitchFamily="34" charset="0"/>
              </a:defRPr>
            </a:lvl5pPr>
            <a:lvl6pPr marL="4402583" indent="0" algn="l" defTabSz="1761034" rtl="0" eaLnBrk="1" latinLnBrk="0" hangingPunct="1">
              <a:spcBef>
                <a:spcPct val="20000"/>
              </a:spcBef>
              <a:buFont typeface="Arial" pitchFamily="34" charset="0"/>
              <a:buNone/>
              <a:defRPr sz="2713" kern="1200">
                <a:solidFill>
                  <a:schemeClr val="tx1">
                    <a:tint val="75000"/>
                  </a:schemeClr>
                </a:solidFill>
                <a:latin typeface="+mn-lt"/>
                <a:ea typeface="+mn-ea"/>
                <a:cs typeface="+mn-cs"/>
              </a:defRPr>
            </a:lvl6pPr>
            <a:lvl7pPr marL="5283101" indent="0" algn="l" defTabSz="1761034" rtl="0" eaLnBrk="1" latinLnBrk="0" hangingPunct="1">
              <a:spcBef>
                <a:spcPct val="20000"/>
              </a:spcBef>
              <a:buFont typeface="Arial" pitchFamily="34" charset="0"/>
              <a:buNone/>
              <a:defRPr sz="2713" kern="1200">
                <a:solidFill>
                  <a:schemeClr val="tx1">
                    <a:tint val="75000"/>
                  </a:schemeClr>
                </a:solidFill>
                <a:latin typeface="+mn-lt"/>
                <a:ea typeface="+mn-ea"/>
                <a:cs typeface="+mn-cs"/>
              </a:defRPr>
            </a:lvl7pPr>
            <a:lvl8pPr marL="6163616" indent="0" algn="l" defTabSz="1761034" rtl="0" eaLnBrk="1" latinLnBrk="0" hangingPunct="1">
              <a:spcBef>
                <a:spcPct val="20000"/>
              </a:spcBef>
              <a:buFont typeface="Arial" pitchFamily="34" charset="0"/>
              <a:buNone/>
              <a:defRPr sz="2713" kern="1200">
                <a:solidFill>
                  <a:schemeClr val="tx1">
                    <a:tint val="75000"/>
                  </a:schemeClr>
                </a:solidFill>
                <a:latin typeface="+mn-lt"/>
                <a:ea typeface="+mn-ea"/>
                <a:cs typeface="+mn-cs"/>
              </a:defRPr>
            </a:lvl8pPr>
            <a:lvl9pPr marL="7044135" indent="0" algn="l" defTabSz="1761034" rtl="0" eaLnBrk="1" latinLnBrk="0" hangingPunct="1">
              <a:spcBef>
                <a:spcPct val="20000"/>
              </a:spcBef>
              <a:buFont typeface="Arial" pitchFamily="34" charset="0"/>
              <a:buNone/>
              <a:defRPr sz="2713" kern="1200">
                <a:solidFill>
                  <a:schemeClr val="tx1">
                    <a:tint val="75000"/>
                  </a:schemeClr>
                </a:solidFill>
                <a:latin typeface="+mn-lt"/>
                <a:ea typeface="+mn-ea"/>
                <a:cs typeface="+mn-cs"/>
              </a:defRPr>
            </a:lvl9pPr>
          </a:lstStyle>
          <a:p>
            <a:pPr>
              <a:lnSpc>
                <a:spcPct val="90000"/>
              </a:lnSpc>
            </a:pPr>
            <a:r>
              <a:rPr lang="en-GB" sz="5400" b="1" dirty="0">
                <a:solidFill>
                  <a:srgbClr val="BB151C"/>
                </a:solidFill>
              </a:rPr>
              <a:t>COVID-19 Webinar for Education Settings</a:t>
            </a:r>
          </a:p>
          <a:p>
            <a:pPr>
              <a:lnSpc>
                <a:spcPct val="90000"/>
              </a:lnSpc>
            </a:pPr>
            <a:endParaRPr lang="en-GB" sz="5400" b="1" dirty="0">
              <a:solidFill>
                <a:srgbClr val="BB151C"/>
              </a:solidFill>
            </a:endParaRPr>
          </a:p>
          <a:p>
            <a:pPr>
              <a:lnSpc>
                <a:spcPct val="90000"/>
              </a:lnSpc>
            </a:pPr>
            <a:r>
              <a:rPr lang="en-GB" sz="3600" b="1" dirty="0">
                <a:solidFill>
                  <a:srgbClr val="BB151C"/>
                </a:solidFill>
              </a:rPr>
              <a:t>Hamira Sultan, CPH, Birmingham City Council</a:t>
            </a:r>
          </a:p>
        </p:txBody>
      </p:sp>
    </p:spTree>
    <p:extLst>
      <p:ext uri="{BB962C8B-B14F-4D97-AF65-F5344CB8AC3E}">
        <p14:creationId xmlns:p14="http://schemas.microsoft.com/office/powerpoint/2010/main" val="46550068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B2E8D-4387-46E5-9E8B-5C9317E059EE}"/>
              </a:ext>
            </a:extLst>
          </p:cNvPr>
          <p:cNvSpPr>
            <a:spLocks noGrp="1"/>
          </p:cNvSpPr>
          <p:nvPr>
            <p:ph type="title"/>
          </p:nvPr>
        </p:nvSpPr>
        <p:spPr>
          <a:xfrm>
            <a:off x="609600" y="236542"/>
            <a:ext cx="10972800" cy="994123"/>
          </a:xfrm>
        </p:spPr>
        <p:txBody>
          <a:bodyPr>
            <a:normAutofit/>
          </a:bodyPr>
          <a:lstStyle/>
          <a:p>
            <a:r>
              <a:rPr lang="en-GB" sz="4000" dirty="0"/>
              <a:t>Introduction</a:t>
            </a:r>
          </a:p>
        </p:txBody>
      </p:sp>
      <p:sp>
        <p:nvSpPr>
          <p:cNvPr id="16" name="Content Placeholder 2">
            <a:extLst>
              <a:ext uri="{FF2B5EF4-FFF2-40B4-BE49-F238E27FC236}">
                <a16:creationId xmlns:a16="http://schemas.microsoft.com/office/drawing/2014/main" id="{AF28BC13-EC63-4832-A08A-C0830214DD55}"/>
              </a:ext>
            </a:extLst>
          </p:cNvPr>
          <p:cNvSpPr>
            <a:spLocks noGrp="1"/>
          </p:cNvSpPr>
          <p:nvPr>
            <p:ph idx="1"/>
          </p:nvPr>
        </p:nvSpPr>
        <p:spPr>
          <a:xfrm>
            <a:off x="586740" y="1214476"/>
            <a:ext cx="10644030" cy="3777622"/>
          </a:xfrm>
        </p:spPr>
        <p:txBody>
          <a:bodyPr>
            <a:noAutofit/>
          </a:bodyPr>
          <a:lstStyle/>
          <a:p>
            <a:pPr lvl="0"/>
            <a:r>
              <a:rPr lang="en-GB" sz="2400" dirty="0"/>
              <a:t>South African variant</a:t>
            </a:r>
          </a:p>
          <a:p>
            <a:pPr lvl="0"/>
            <a:r>
              <a:rPr lang="en-GB" sz="2400" dirty="0"/>
              <a:t>PCR testing</a:t>
            </a:r>
          </a:p>
          <a:p>
            <a:pPr lvl="1"/>
            <a:r>
              <a:rPr lang="en-GB" sz="1723" dirty="0"/>
              <a:t>Who gets it</a:t>
            </a:r>
          </a:p>
          <a:p>
            <a:pPr lvl="1"/>
            <a:r>
              <a:rPr lang="en-GB" sz="1723" dirty="0"/>
              <a:t>How to request a test</a:t>
            </a:r>
          </a:p>
          <a:p>
            <a:pPr lvl="1"/>
            <a:r>
              <a:rPr lang="en-GB" sz="1723" dirty="0"/>
              <a:t>Drop and collect service</a:t>
            </a:r>
          </a:p>
          <a:p>
            <a:pPr lvl="0"/>
            <a:r>
              <a:rPr lang="en-GB" sz="2400" dirty="0"/>
              <a:t>LFD Testing</a:t>
            </a:r>
          </a:p>
          <a:p>
            <a:pPr lvl="0"/>
            <a:r>
              <a:rPr lang="en-GB" sz="2400" dirty="0"/>
              <a:t>More info</a:t>
            </a:r>
          </a:p>
          <a:p>
            <a:endParaRPr lang="en-GB" sz="1400" dirty="0"/>
          </a:p>
        </p:txBody>
      </p:sp>
    </p:spTree>
    <p:extLst>
      <p:ext uri="{BB962C8B-B14F-4D97-AF65-F5344CB8AC3E}">
        <p14:creationId xmlns:p14="http://schemas.microsoft.com/office/powerpoint/2010/main" val="2946129287"/>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7511B-972E-45BF-8B0E-E64E881195F1}"/>
              </a:ext>
            </a:extLst>
          </p:cNvPr>
          <p:cNvSpPr>
            <a:spLocks noGrp="1"/>
          </p:cNvSpPr>
          <p:nvPr>
            <p:ph type="title"/>
          </p:nvPr>
        </p:nvSpPr>
        <p:spPr>
          <a:xfrm>
            <a:off x="726968" y="243256"/>
            <a:ext cx="11198332" cy="536574"/>
          </a:xfrm>
        </p:spPr>
        <p:txBody>
          <a:bodyPr/>
          <a:lstStyle/>
          <a:p>
            <a:r>
              <a:rPr lang="en-GB" sz="4000" dirty="0"/>
              <a:t>South African Variant</a:t>
            </a:r>
          </a:p>
        </p:txBody>
      </p:sp>
      <p:sp>
        <p:nvSpPr>
          <p:cNvPr id="8" name="Content Placeholder 1">
            <a:extLst>
              <a:ext uri="{FF2B5EF4-FFF2-40B4-BE49-F238E27FC236}">
                <a16:creationId xmlns:a16="http://schemas.microsoft.com/office/drawing/2014/main" id="{246ECEF0-FCCB-4D2C-8C86-BC46822DC943}"/>
              </a:ext>
            </a:extLst>
          </p:cNvPr>
          <p:cNvSpPr txBox="1">
            <a:spLocks/>
          </p:cNvSpPr>
          <p:nvPr/>
        </p:nvSpPr>
        <p:spPr bwMode="auto">
          <a:xfrm>
            <a:off x="726967" y="1033832"/>
            <a:ext cx="10826858" cy="5024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normAutofit/>
          </a:bodyPr>
          <a:lstStyle>
            <a:lvl1pPr marL="660117" indent="-660117" algn="l" defTabSz="1757921" rtl="0" eaLnBrk="1" fontAlgn="base" hangingPunct="1">
              <a:spcBef>
                <a:spcPct val="20000"/>
              </a:spcBef>
              <a:spcAft>
                <a:spcPct val="0"/>
              </a:spcAft>
              <a:buFont typeface="Wingdings" panose="05000000000000000000" pitchFamily="2" charset="2"/>
              <a:buChar char="§"/>
              <a:defRPr sz="4521" kern="1200">
                <a:solidFill>
                  <a:schemeClr val="tx1"/>
                </a:solidFill>
                <a:latin typeface="Arial Nova" pitchFamily="34" charset="0"/>
                <a:ea typeface="+mn-ea"/>
                <a:cs typeface="+mn-cs"/>
              </a:defRPr>
            </a:lvl1pPr>
            <a:lvl2pPr marL="1427866" indent="-548901" algn="l" defTabSz="1757921" rtl="0" eaLnBrk="1" fontAlgn="base" hangingPunct="1">
              <a:spcBef>
                <a:spcPct val="20000"/>
              </a:spcBef>
              <a:spcAft>
                <a:spcPct val="0"/>
              </a:spcAft>
              <a:buFont typeface="Arial" panose="020B0604020202020204" pitchFamily="34" charset="0"/>
              <a:buChar char="•"/>
              <a:defRPr sz="3844" kern="1200">
                <a:solidFill>
                  <a:schemeClr val="tx1"/>
                </a:solidFill>
                <a:latin typeface="Arial Nova Light" pitchFamily="34" charset="0"/>
                <a:ea typeface="Arial Nova Light" panose="020B0304020202020204" pitchFamily="34" charset="0"/>
                <a:cs typeface="Arial Nova Light" pitchFamily="34" charset="0"/>
              </a:defRPr>
            </a:lvl2pPr>
            <a:lvl3pPr marL="2199202" indent="-437689" algn="l" defTabSz="1757921" rtl="0" eaLnBrk="1" fontAlgn="base" hangingPunct="1">
              <a:spcBef>
                <a:spcPct val="20000"/>
              </a:spcBef>
              <a:spcAft>
                <a:spcPct val="0"/>
              </a:spcAft>
              <a:buFont typeface="Arial Nova Light" panose="020B0304020202020204" pitchFamily="34" charset="0"/>
              <a:buChar char="–"/>
              <a:defRPr sz="3390" kern="1200">
                <a:solidFill>
                  <a:schemeClr val="tx1"/>
                </a:solidFill>
                <a:latin typeface="Arial Nova Light" pitchFamily="34" charset="0"/>
                <a:ea typeface="Arial Nova Light" panose="020B0304020202020204" pitchFamily="34" charset="0"/>
                <a:cs typeface="Arial Nova Light" pitchFamily="34" charset="0"/>
              </a:defRPr>
            </a:lvl3pPr>
            <a:lvl4pPr marL="3081749" indent="-437689" algn="l" defTabSz="1757921" rtl="0" eaLnBrk="1" fontAlgn="base" hangingPunct="1">
              <a:spcBef>
                <a:spcPct val="20000"/>
              </a:spcBef>
              <a:spcAft>
                <a:spcPct val="0"/>
              </a:spcAft>
              <a:buFont typeface="Arial" panose="020B0604020202020204" pitchFamily="34" charset="0"/>
              <a:buChar char="–"/>
              <a:defRPr sz="3165" kern="1200">
                <a:solidFill>
                  <a:schemeClr val="tx1"/>
                </a:solidFill>
                <a:latin typeface="Arial Nova Light" pitchFamily="34" charset="0"/>
                <a:ea typeface="Arial Nova Light" panose="020B0304020202020204" pitchFamily="34" charset="0"/>
                <a:cs typeface="Arial Nova Light" pitchFamily="34" charset="0"/>
              </a:defRPr>
            </a:lvl4pPr>
            <a:lvl5pPr marL="3960708" indent="-437689" algn="l" defTabSz="1757921" rtl="0" eaLnBrk="1" fontAlgn="base" hangingPunct="1">
              <a:spcBef>
                <a:spcPct val="20000"/>
              </a:spcBef>
              <a:spcAft>
                <a:spcPct val="0"/>
              </a:spcAft>
              <a:buFont typeface="Arial" panose="020B0604020202020204" pitchFamily="34" charset="0"/>
              <a:buChar char="»"/>
              <a:defRPr sz="3165" kern="1200">
                <a:solidFill>
                  <a:schemeClr val="tx1"/>
                </a:solidFill>
                <a:latin typeface="Arial Nova Light" pitchFamily="34" charset="0"/>
                <a:ea typeface="Arial Nova Light" panose="020B0304020202020204" pitchFamily="34" charset="0"/>
                <a:cs typeface="Arial Nova Light" pitchFamily="34" charset="0"/>
              </a:defRPr>
            </a:lvl5pPr>
            <a:lvl6pPr marL="4842844"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6pPr>
            <a:lvl7pPr marL="5723361"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7pPr>
            <a:lvl8pPr marL="6603873"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8pPr>
            <a:lvl9pPr marL="7484395"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9pPr>
          </a:lstStyle>
          <a:p>
            <a:r>
              <a:rPr lang="en-GB" sz="2300" dirty="0"/>
              <a:t>Known as VOC202012/02 and originated in South Africa </a:t>
            </a:r>
          </a:p>
          <a:p>
            <a:r>
              <a:rPr lang="en-GB" sz="2300" dirty="0"/>
              <a:t>Mutations which make it more contagious/ infectious</a:t>
            </a:r>
          </a:p>
          <a:p>
            <a:r>
              <a:rPr lang="en-GB" sz="2300" dirty="0"/>
              <a:t>No evidence it causes more severe disease </a:t>
            </a:r>
          </a:p>
          <a:p>
            <a:r>
              <a:rPr lang="en-GB" sz="2300" dirty="0"/>
              <a:t>Cases are now being picked up that are NOT linked to travel – hence concern about community transmission</a:t>
            </a:r>
          </a:p>
          <a:p>
            <a:r>
              <a:rPr lang="en-GB" sz="2300" dirty="0"/>
              <a:t>2 cases detected in </a:t>
            </a:r>
            <a:r>
              <a:rPr lang="en-GB" sz="2300" dirty="0" err="1"/>
              <a:t>Frankley</a:t>
            </a:r>
            <a:r>
              <a:rPr lang="en-GB" sz="2300" dirty="0"/>
              <a:t> Great park (FGP) Ward</a:t>
            </a:r>
          </a:p>
          <a:p>
            <a:r>
              <a:rPr lang="en-GB" sz="2300" dirty="0"/>
              <a:t>Requirement for increased testing to pick up asymptomatic cases and limit spread </a:t>
            </a:r>
          </a:p>
          <a:p>
            <a:endParaRPr lang="en-GB" sz="2300" dirty="0"/>
          </a:p>
          <a:p>
            <a:endParaRPr lang="en-GB" sz="4800" dirty="0"/>
          </a:p>
          <a:p>
            <a:endParaRPr lang="en-GB" sz="4800" dirty="0"/>
          </a:p>
        </p:txBody>
      </p:sp>
    </p:spTree>
    <p:extLst>
      <p:ext uri="{BB962C8B-B14F-4D97-AF65-F5344CB8AC3E}">
        <p14:creationId xmlns:p14="http://schemas.microsoft.com/office/powerpoint/2010/main" val="367461797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7511B-972E-45BF-8B0E-E64E881195F1}"/>
              </a:ext>
            </a:extLst>
          </p:cNvPr>
          <p:cNvSpPr>
            <a:spLocks noGrp="1"/>
          </p:cNvSpPr>
          <p:nvPr>
            <p:ph type="title"/>
          </p:nvPr>
        </p:nvSpPr>
        <p:spPr>
          <a:xfrm>
            <a:off x="726968" y="243256"/>
            <a:ext cx="11198332" cy="536574"/>
          </a:xfrm>
        </p:spPr>
        <p:txBody>
          <a:bodyPr/>
          <a:lstStyle/>
          <a:p>
            <a:r>
              <a:rPr lang="en-GB" sz="4000" dirty="0"/>
              <a:t>PCR testing</a:t>
            </a:r>
          </a:p>
        </p:txBody>
      </p:sp>
      <p:sp>
        <p:nvSpPr>
          <p:cNvPr id="8" name="Content Placeholder 1">
            <a:extLst>
              <a:ext uri="{FF2B5EF4-FFF2-40B4-BE49-F238E27FC236}">
                <a16:creationId xmlns:a16="http://schemas.microsoft.com/office/drawing/2014/main" id="{246ECEF0-FCCB-4D2C-8C86-BC46822DC943}"/>
              </a:ext>
            </a:extLst>
          </p:cNvPr>
          <p:cNvSpPr txBox="1">
            <a:spLocks/>
          </p:cNvSpPr>
          <p:nvPr/>
        </p:nvSpPr>
        <p:spPr bwMode="auto">
          <a:xfrm>
            <a:off x="726967" y="1033832"/>
            <a:ext cx="10826858" cy="5024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normAutofit fontScale="32500" lnSpcReduction="20000"/>
          </a:bodyPr>
          <a:lstStyle>
            <a:lvl1pPr marL="660117" indent="-660117" algn="l" defTabSz="1757921" rtl="0" eaLnBrk="1" fontAlgn="base" hangingPunct="1">
              <a:spcBef>
                <a:spcPct val="20000"/>
              </a:spcBef>
              <a:spcAft>
                <a:spcPct val="0"/>
              </a:spcAft>
              <a:buFont typeface="Wingdings" panose="05000000000000000000" pitchFamily="2" charset="2"/>
              <a:buChar char="§"/>
              <a:defRPr sz="4521" kern="1200">
                <a:solidFill>
                  <a:schemeClr val="tx1"/>
                </a:solidFill>
                <a:latin typeface="Arial Nova" pitchFamily="34" charset="0"/>
                <a:ea typeface="+mn-ea"/>
                <a:cs typeface="+mn-cs"/>
              </a:defRPr>
            </a:lvl1pPr>
            <a:lvl2pPr marL="1427866" indent="-548901" algn="l" defTabSz="1757921" rtl="0" eaLnBrk="1" fontAlgn="base" hangingPunct="1">
              <a:spcBef>
                <a:spcPct val="20000"/>
              </a:spcBef>
              <a:spcAft>
                <a:spcPct val="0"/>
              </a:spcAft>
              <a:buFont typeface="Arial" panose="020B0604020202020204" pitchFamily="34" charset="0"/>
              <a:buChar char="•"/>
              <a:defRPr sz="3844" kern="1200">
                <a:solidFill>
                  <a:schemeClr val="tx1"/>
                </a:solidFill>
                <a:latin typeface="Arial Nova Light" pitchFamily="34" charset="0"/>
                <a:ea typeface="Arial Nova Light" panose="020B0304020202020204" pitchFamily="34" charset="0"/>
                <a:cs typeface="Arial Nova Light" pitchFamily="34" charset="0"/>
              </a:defRPr>
            </a:lvl2pPr>
            <a:lvl3pPr marL="2199202" indent="-437689" algn="l" defTabSz="1757921" rtl="0" eaLnBrk="1" fontAlgn="base" hangingPunct="1">
              <a:spcBef>
                <a:spcPct val="20000"/>
              </a:spcBef>
              <a:spcAft>
                <a:spcPct val="0"/>
              </a:spcAft>
              <a:buFont typeface="Arial Nova Light" panose="020B0304020202020204" pitchFamily="34" charset="0"/>
              <a:buChar char="–"/>
              <a:defRPr sz="3390" kern="1200">
                <a:solidFill>
                  <a:schemeClr val="tx1"/>
                </a:solidFill>
                <a:latin typeface="Arial Nova Light" pitchFamily="34" charset="0"/>
                <a:ea typeface="Arial Nova Light" panose="020B0304020202020204" pitchFamily="34" charset="0"/>
                <a:cs typeface="Arial Nova Light" pitchFamily="34" charset="0"/>
              </a:defRPr>
            </a:lvl3pPr>
            <a:lvl4pPr marL="3081749" indent="-437689" algn="l" defTabSz="1757921" rtl="0" eaLnBrk="1" fontAlgn="base" hangingPunct="1">
              <a:spcBef>
                <a:spcPct val="20000"/>
              </a:spcBef>
              <a:spcAft>
                <a:spcPct val="0"/>
              </a:spcAft>
              <a:buFont typeface="Arial" panose="020B0604020202020204" pitchFamily="34" charset="0"/>
              <a:buChar char="–"/>
              <a:defRPr sz="3165" kern="1200">
                <a:solidFill>
                  <a:schemeClr val="tx1"/>
                </a:solidFill>
                <a:latin typeface="Arial Nova Light" pitchFamily="34" charset="0"/>
                <a:ea typeface="Arial Nova Light" panose="020B0304020202020204" pitchFamily="34" charset="0"/>
                <a:cs typeface="Arial Nova Light" pitchFamily="34" charset="0"/>
              </a:defRPr>
            </a:lvl4pPr>
            <a:lvl5pPr marL="3960708" indent="-437689" algn="l" defTabSz="1757921" rtl="0" eaLnBrk="1" fontAlgn="base" hangingPunct="1">
              <a:spcBef>
                <a:spcPct val="20000"/>
              </a:spcBef>
              <a:spcAft>
                <a:spcPct val="0"/>
              </a:spcAft>
              <a:buFont typeface="Arial" panose="020B0604020202020204" pitchFamily="34" charset="0"/>
              <a:buChar char="»"/>
              <a:defRPr sz="3165" kern="1200">
                <a:solidFill>
                  <a:schemeClr val="tx1"/>
                </a:solidFill>
                <a:latin typeface="Arial Nova Light" pitchFamily="34" charset="0"/>
                <a:ea typeface="Arial Nova Light" panose="020B0304020202020204" pitchFamily="34" charset="0"/>
                <a:cs typeface="Arial Nova Light" pitchFamily="34" charset="0"/>
              </a:defRPr>
            </a:lvl5pPr>
            <a:lvl6pPr marL="4842844"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6pPr>
            <a:lvl7pPr marL="5723361"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7pPr>
            <a:lvl8pPr marL="6603873"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8pPr>
            <a:lvl9pPr marL="7484395" indent="-440257" algn="l" defTabSz="1761034" rtl="0" eaLnBrk="1" latinLnBrk="0" hangingPunct="1">
              <a:spcBef>
                <a:spcPct val="20000"/>
              </a:spcBef>
              <a:buFont typeface="Arial" pitchFamily="34" charset="0"/>
              <a:buChar char="•"/>
              <a:defRPr sz="3844" kern="1200">
                <a:solidFill>
                  <a:schemeClr val="tx1"/>
                </a:solidFill>
                <a:latin typeface="+mn-lt"/>
                <a:ea typeface="+mn-ea"/>
                <a:cs typeface="+mn-cs"/>
              </a:defRPr>
            </a:lvl9pPr>
          </a:lstStyle>
          <a:p>
            <a:r>
              <a:rPr lang="en-GB" sz="6000" dirty="0"/>
              <a:t>Only asking –</a:t>
            </a:r>
          </a:p>
          <a:p>
            <a:pPr lvl="1"/>
            <a:r>
              <a:rPr lang="en-GB" sz="6000" dirty="0">
                <a:latin typeface="+mj-lt"/>
              </a:rPr>
              <a:t>over 18s to be tested</a:t>
            </a:r>
          </a:p>
          <a:p>
            <a:pPr lvl="1"/>
            <a:r>
              <a:rPr lang="en-GB" sz="6000" dirty="0">
                <a:latin typeface="+mj-lt"/>
              </a:rPr>
              <a:t>NO SYMPTOMS</a:t>
            </a:r>
          </a:p>
          <a:p>
            <a:pPr lvl="1"/>
            <a:r>
              <a:rPr lang="en-GB" sz="6000" dirty="0">
                <a:latin typeface="+mj-lt"/>
              </a:rPr>
              <a:t>And if living or working in </a:t>
            </a:r>
            <a:r>
              <a:rPr lang="en-GB" sz="6000" dirty="0" err="1">
                <a:latin typeface="+mj-lt"/>
              </a:rPr>
              <a:t>Frankley</a:t>
            </a:r>
            <a:r>
              <a:rPr lang="en-GB" sz="6000" dirty="0">
                <a:latin typeface="+mj-lt"/>
              </a:rPr>
              <a:t> Great Park ward and the part of south Northfield between </a:t>
            </a:r>
            <a:r>
              <a:rPr lang="en-GB" sz="6000" dirty="0" err="1">
                <a:latin typeface="+mj-lt"/>
              </a:rPr>
              <a:t>Frankley</a:t>
            </a:r>
            <a:r>
              <a:rPr lang="en-GB" sz="6000" dirty="0">
                <a:latin typeface="+mj-lt"/>
              </a:rPr>
              <a:t> and the A38, south of </a:t>
            </a:r>
            <a:r>
              <a:rPr lang="en-GB" sz="6000" dirty="0" err="1">
                <a:latin typeface="+mj-lt"/>
              </a:rPr>
              <a:t>Tessall</a:t>
            </a:r>
            <a:r>
              <a:rPr lang="en-GB" sz="6000" dirty="0">
                <a:latin typeface="+mj-lt"/>
              </a:rPr>
              <a:t> Lane, since </a:t>
            </a:r>
            <a:r>
              <a:rPr lang="en-GB" sz="6000" b="1" dirty="0">
                <a:latin typeface="+mj-lt"/>
              </a:rPr>
              <a:t>1 January 2021</a:t>
            </a:r>
            <a:endParaRPr lang="en-GB" sz="6000" dirty="0"/>
          </a:p>
          <a:p>
            <a:r>
              <a:rPr lang="en-GB" sz="6000" dirty="0"/>
              <a:t>Postcode checker - </a:t>
            </a:r>
            <a:r>
              <a:rPr lang="en-GB" sz="6000" dirty="0">
                <a:hlinkClick r:id="rId3"/>
              </a:rPr>
              <a:t>https://www.birmingham.gov.uk/homepage/368/check_whether_you_should_be_tested_for_covid-19_variant</a:t>
            </a:r>
            <a:endParaRPr lang="en-GB" sz="6000" dirty="0"/>
          </a:p>
          <a:p>
            <a:pPr marL="0" indent="0">
              <a:buNone/>
            </a:pPr>
            <a:endParaRPr lang="en-GB" sz="6000" dirty="0"/>
          </a:p>
          <a:p>
            <a:r>
              <a:rPr lang="en-GB" sz="6000" dirty="0"/>
              <a:t>Drive through testing is now available at the </a:t>
            </a:r>
            <a:r>
              <a:rPr lang="en-GB" sz="6000" b="1" dirty="0"/>
              <a:t>St. Modwen </a:t>
            </a:r>
            <a:r>
              <a:rPr lang="en-GB" sz="6000" dirty="0"/>
              <a:t>testing site without an appointment - the testing site is located on Bristol Road South, opposite Longbridge Lane / Bournville College. The site is open 8am to 4pm every day.</a:t>
            </a:r>
          </a:p>
          <a:p>
            <a:pPr marL="0" indent="0">
              <a:buNone/>
            </a:pPr>
            <a:endParaRPr lang="en-GB" sz="6000" dirty="0"/>
          </a:p>
          <a:p>
            <a:r>
              <a:rPr lang="en-GB" sz="6000" dirty="0"/>
              <a:t>Further testing is now available at </a:t>
            </a:r>
            <a:r>
              <a:rPr lang="en-GB" sz="6000" b="1" dirty="0"/>
              <a:t>Empire cinema car park</a:t>
            </a:r>
            <a:r>
              <a:rPr lang="en-GB" sz="6000" dirty="0"/>
              <a:t>, Great Park, Rubery, B45 9JL </a:t>
            </a:r>
            <a:r>
              <a:rPr lang="en-GB" sz="6000" b="1" dirty="0"/>
              <a:t>-</a:t>
            </a:r>
            <a:r>
              <a:rPr lang="en-GB" sz="6000" dirty="0"/>
              <a:t> at the west car park, which is to the right of the building’s main entrance. Opening hours are currently 8am to 4pm and booking is not required.</a:t>
            </a:r>
          </a:p>
          <a:p>
            <a:endParaRPr lang="en-GB" sz="2300" dirty="0"/>
          </a:p>
          <a:p>
            <a:endParaRPr lang="en-GB" sz="2300" dirty="0"/>
          </a:p>
          <a:p>
            <a:endParaRPr lang="en-GB" sz="4800" dirty="0"/>
          </a:p>
          <a:p>
            <a:endParaRPr lang="en-GB" sz="4800" dirty="0"/>
          </a:p>
        </p:txBody>
      </p:sp>
    </p:spTree>
    <p:extLst>
      <p:ext uri="{BB962C8B-B14F-4D97-AF65-F5344CB8AC3E}">
        <p14:creationId xmlns:p14="http://schemas.microsoft.com/office/powerpoint/2010/main" val="426957674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6F5408-DDEB-4F96-B0D7-BC2E43A99EAD}"/>
              </a:ext>
            </a:extLst>
          </p:cNvPr>
          <p:cNvSpPr>
            <a:spLocks noGrp="1"/>
          </p:cNvSpPr>
          <p:nvPr>
            <p:ph type="title"/>
          </p:nvPr>
        </p:nvSpPr>
        <p:spPr/>
        <p:txBody>
          <a:bodyPr>
            <a:normAutofit/>
          </a:bodyPr>
          <a:lstStyle/>
          <a:p>
            <a:r>
              <a:rPr lang="en-GB" sz="4000" dirty="0"/>
              <a:t>More info on testing</a:t>
            </a:r>
          </a:p>
        </p:txBody>
      </p:sp>
      <p:sp>
        <p:nvSpPr>
          <p:cNvPr id="6" name="Content Placeholder 5">
            <a:extLst>
              <a:ext uri="{FF2B5EF4-FFF2-40B4-BE49-F238E27FC236}">
                <a16:creationId xmlns:a16="http://schemas.microsoft.com/office/drawing/2014/main" id="{0A6D42D5-2A5A-4406-8A95-44135B9E375A}"/>
              </a:ext>
            </a:extLst>
          </p:cNvPr>
          <p:cNvSpPr>
            <a:spLocks noGrp="1"/>
          </p:cNvSpPr>
          <p:nvPr>
            <p:ph idx="1"/>
          </p:nvPr>
        </p:nvSpPr>
        <p:spPr/>
        <p:txBody>
          <a:bodyPr>
            <a:normAutofit/>
          </a:bodyPr>
          <a:lstStyle/>
          <a:p>
            <a:r>
              <a:rPr lang="en-GB" sz="2400" dirty="0"/>
              <a:t>Home testing kits are now available for collection at </a:t>
            </a:r>
            <a:r>
              <a:rPr lang="en-GB" sz="2400" b="1" dirty="0" err="1"/>
              <a:t>Hollymoor</a:t>
            </a:r>
            <a:r>
              <a:rPr lang="en-GB" sz="2400" b="1" dirty="0"/>
              <a:t> Centre</a:t>
            </a:r>
            <a:r>
              <a:rPr lang="en-GB" sz="2400" dirty="0"/>
              <a:t>, 8 Manor Park Grove, Birmingham. The site is behind the church and to the right of the nursery. You must drop the test back within 24 hours for collection. Collections are available from 8am to 6pm, and the site is open for returns from 8am to 5pm every day.</a:t>
            </a:r>
          </a:p>
          <a:p>
            <a:r>
              <a:rPr lang="en-GB" sz="2400" dirty="0"/>
              <a:t>We will shortly be starting door-to-door testing within parts of the targeted testing area to make it easier for people to be tested without leaving home. Test kits will be dropped off and collected later the same day. The team will all have ID badges and can be verified if you have concerns.</a:t>
            </a:r>
          </a:p>
          <a:p>
            <a:r>
              <a:rPr lang="en-GB" sz="2400" dirty="0"/>
              <a:t>Testing planned until 18</a:t>
            </a:r>
            <a:r>
              <a:rPr lang="en-GB" sz="2400" baseline="30000" dirty="0"/>
              <a:t>th</a:t>
            </a:r>
            <a:r>
              <a:rPr lang="en-GB" sz="2400" dirty="0"/>
              <a:t> Feb 2021</a:t>
            </a:r>
            <a:endParaRPr lang="en-GB" sz="2400" dirty="0">
              <a:hlinkClick r:id="rId2"/>
            </a:endParaRPr>
          </a:p>
          <a:p>
            <a:r>
              <a:rPr lang="en-GB" sz="2400" dirty="0">
                <a:hlinkClick r:id="rId2"/>
              </a:rPr>
              <a:t>testingenquiries@birmingham.gov.uk</a:t>
            </a:r>
            <a:r>
              <a:rPr lang="en-GB" sz="2400" dirty="0"/>
              <a:t> </a:t>
            </a:r>
          </a:p>
        </p:txBody>
      </p:sp>
    </p:spTree>
    <p:extLst>
      <p:ext uri="{BB962C8B-B14F-4D97-AF65-F5344CB8AC3E}">
        <p14:creationId xmlns:p14="http://schemas.microsoft.com/office/powerpoint/2010/main" val="1991098100"/>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6F5408-DDEB-4F96-B0D7-BC2E43A99EAD}"/>
              </a:ext>
            </a:extLst>
          </p:cNvPr>
          <p:cNvSpPr>
            <a:spLocks noGrp="1"/>
          </p:cNvSpPr>
          <p:nvPr>
            <p:ph type="title"/>
          </p:nvPr>
        </p:nvSpPr>
        <p:spPr/>
        <p:txBody>
          <a:bodyPr>
            <a:normAutofit/>
          </a:bodyPr>
          <a:lstStyle/>
          <a:p>
            <a:r>
              <a:rPr lang="en-GB" sz="4000" dirty="0"/>
              <a:t>LFD</a:t>
            </a:r>
          </a:p>
        </p:txBody>
      </p:sp>
      <p:sp>
        <p:nvSpPr>
          <p:cNvPr id="6" name="Content Placeholder 5">
            <a:extLst>
              <a:ext uri="{FF2B5EF4-FFF2-40B4-BE49-F238E27FC236}">
                <a16:creationId xmlns:a16="http://schemas.microsoft.com/office/drawing/2014/main" id="{0A6D42D5-2A5A-4406-8A95-44135B9E375A}"/>
              </a:ext>
            </a:extLst>
          </p:cNvPr>
          <p:cNvSpPr>
            <a:spLocks noGrp="1"/>
          </p:cNvSpPr>
          <p:nvPr>
            <p:ph idx="1"/>
          </p:nvPr>
        </p:nvSpPr>
        <p:spPr/>
        <p:txBody>
          <a:bodyPr>
            <a:normAutofit/>
          </a:bodyPr>
          <a:lstStyle/>
          <a:p>
            <a:r>
              <a:rPr lang="en-GB" sz="3600" dirty="0"/>
              <a:t>This continues as normal in settings…</a:t>
            </a:r>
          </a:p>
          <a:p>
            <a:r>
              <a:rPr lang="en-GB" sz="3600" dirty="0"/>
              <a:t>Also – if people have symptoms, book a test as normal through NHS website or calling 119 </a:t>
            </a:r>
          </a:p>
        </p:txBody>
      </p:sp>
    </p:spTree>
    <p:extLst>
      <p:ext uri="{BB962C8B-B14F-4D97-AF65-F5344CB8AC3E}">
        <p14:creationId xmlns:p14="http://schemas.microsoft.com/office/powerpoint/2010/main" val="393839919"/>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F6F5408-DDEB-4F96-B0D7-BC2E43A99EAD}"/>
              </a:ext>
            </a:extLst>
          </p:cNvPr>
          <p:cNvSpPr>
            <a:spLocks noGrp="1"/>
          </p:cNvSpPr>
          <p:nvPr>
            <p:ph type="title"/>
          </p:nvPr>
        </p:nvSpPr>
        <p:spPr/>
        <p:txBody>
          <a:bodyPr>
            <a:normAutofit/>
          </a:bodyPr>
          <a:lstStyle/>
          <a:p>
            <a:r>
              <a:rPr lang="en-GB" sz="4000" dirty="0"/>
              <a:t>More info</a:t>
            </a:r>
          </a:p>
        </p:txBody>
      </p:sp>
      <p:sp>
        <p:nvSpPr>
          <p:cNvPr id="6" name="Content Placeholder 5">
            <a:extLst>
              <a:ext uri="{FF2B5EF4-FFF2-40B4-BE49-F238E27FC236}">
                <a16:creationId xmlns:a16="http://schemas.microsoft.com/office/drawing/2014/main" id="{0A6D42D5-2A5A-4406-8A95-44135B9E375A}"/>
              </a:ext>
            </a:extLst>
          </p:cNvPr>
          <p:cNvSpPr>
            <a:spLocks noGrp="1"/>
          </p:cNvSpPr>
          <p:nvPr>
            <p:ph idx="1"/>
          </p:nvPr>
        </p:nvSpPr>
        <p:spPr/>
        <p:txBody>
          <a:bodyPr>
            <a:normAutofit/>
          </a:bodyPr>
          <a:lstStyle/>
          <a:p>
            <a:r>
              <a:rPr lang="en-GB" dirty="0">
                <a:hlinkClick r:id="rId2"/>
              </a:rPr>
              <a:t>https://www.birmingham.gov.uk/info/50233/support_for_residents_during_the_coronavirus_covid-19/2319/extra_testing_to_monitor_and_suppress_spread_of_covid-19_variant</a:t>
            </a:r>
            <a:r>
              <a:rPr lang="en-GB" dirty="0"/>
              <a:t> </a:t>
            </a:r>
          </a:p>
        </p:txBody>
      </p:sp>
    </p:spTree>
    <p:extLst>
      <p:ext uri="{BB962C8B-B14F-4D97-AF65-F5344CB8AC3E}">
        <p14:creationId xmlns:p14="http://schemas.microsoft.com/office/powerpoint/2010/main" val="2946168531"/>
      </p:ext>
    </p:extLst>
  </p:cSld>
  <p:clrMapOvr>
    <a:masterClrMapping/>
  </p:clrMapOvr>
  <p:transition spd="med">
    <p:fade/>
  </p:transition>
</p:sld>
</file>

<file path=ppt/theme/theme1.xml><?xml version="1.0" encoding="utf-8"?>
<a:theme xmlns:a="http://schemas.openxmlformats.org/drawingml/2006/main" name="Birmingham_City_Council___corp_template_updated_Oct_2018">
  <a:themeElements>
    <a:clrScheme name="BCC corporate">
      <a:dk1>
        <a:sysClr val="windowText" lastClr="000000"/>
      </a:dk1>
      <a:lt1>
        <a:sysClr val="window" lastClr="FFFFFF"/>
      </a:lt1>
      <a:dk2>
        <a:srgbClr val="7F7F7F"/>
      </a:dk2>
      <a:lt2>
        <a:srgbClr val="FFFFFF"/>
      </a:lt2>
      <a:accent1>
        <a:srgbClr val="BB151C"/>
      </a:accent1>
      <a:accent2>
        <a:srgbClr val="5696D2"/>
      </a:accent2>
      <a:accent3>
        <a:srgbClr val="7B237A"/>
      </a:accent3>
      <a:accent4>
        <a:srgbClr val="EDC22E"/>
      </a:accent4>
      <a:accent5>
        <a:srgbClr val="6D9F40"/>
      </a:accent5>
      <a:accent6>
        <a:srgbClr val="92A8A9"/>
      </a:accent6>
      <a:hlink>
        <a:srgbClr val="0000FF"/>
      </a:hlink>
      <a:folHlink>
        <a:srgbClr val="EDC22E"/>
      </a:folHlink>
    </a:clrScheme>
    <a:fontScheme name="BCC corporate">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BFD2D0BF8B435438EBB40EC7FD65CBF" ma:contentTypeVersion="12" ma:contentTypeDescription="Create a new document." ma:contentTypeScope="" ma:versionID="9ef629563e19b9e20d130edbe80803d5">
  <xsd:schema xmlns:xsd="http://www.w3.org/2001/XMLSchema" xmlns:xs="http://www.w3.org/2001/XMLSchema" xmlns:p="http://schemas.microsoft.com/office/2006/metadata/properties" xmlns:ns3="0c8d4972-5555-4cf8-9678-f8d8613995ce" xmlns:ns4="14ca6f5c-7032-4358-b150-067e6cc0a983" targetNamespace="http://schemas.microsoft.com/office/2006/metadata/properties" ma:root="true" ma:fieldsID="e610ef0500c10415cb3f03719275795a" ns3:_="" ns4:_="">
    <xsd:import namespace="0c8d4972-5555-4cf8-9678-f8d8613995ce"/>
    <xsd:import namespace="14ca6f5c-7032-4358-b150-067e6cc0a98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d4972-5555-4cf8-9678-f8d8613995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ca6f5c-7032-4358-b150-067e6cc0a9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BCB2ED-C587-4053-A797-9218F1882F9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4ca6f5c-7032-4358-b150-067e6cc0a983"/>
    <ds:schemaRef ds:uri="0c8d4972-5555-4cf8-9678-f8d8613995ce"/>
    <ds:schemaRef ds:uri="http://www.w3.org/XML/1998/namespace"/>
    <ds:schemaRef ds:uri="http://purl.org/dc/dcmitype/"/>
  </ds:schemaRefs>
</ds:datastoreItem>
</file>

<file path=customXml/itemProps2.xml><?xml version="1.0" encoding="utf-8"?>
<ds:datastoreItem xmlns:ds="http://schemas.openxmlformats.org/officeDocument/2006/customXml" ds:itemID="{07C4FB4D-3A62-4243-BC50-A338F3E20EEE}">
  <ds:schemaRefs>
    <ds:schemaRef ds:uri="http://schemas.microsoft.com/sharepoint/v3/contenttype/forms"/>
  </ds:schemaRefs>
</ds:datastoreItem>
</file>

<file path=customXml/itemProps3.xml><?xml version="1.0" encoding="utf-8"?>
<ds:datastoreItem xmlns:ds="http://schemas.openxmlformats.org/officeDocument/2006/customXml" ds:itemID="{2152DAFD-7BD5-4E10-AF2A-2BAB9B7743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d4972-5555-4cf8-9678-f8d8613995ce"/>
    <ds:schemaRef ds:uri="14ca6f5c-7032-4358-b150-067e6cc0a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1770</TotalTime>
  <Words>488</Words>
  <Application>Microsoft Office PowerPoint</Application>
  <PresentationFormat>Widescreen</PresentationFormat>
  <Paragraphs>46</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Nova</vt:lpstr>
      <vt:lpstr>Arial Nova Light</vt:lpstr>
      <vt:lpstr>Calibri</vt:lpstr>
      <vt:lpstr>Wingdings</vt:lpstr>
      <vt:lpstr>Birmingham_City_Council___corp_template_updated_Oct_2018</vt:lpstr>
      <vt:lpstr>PowerPoint Presentation</vt:lpstr>
      <vt:lpstr>Introduction</vt:lpstr>
      <vt:lpstr>South African Variant</vt:lpstr>
      <vt:lpstr>PCR testing</vt:lpstr>
      <vt:lpstr>More info on testing</vt:lpstr>
      <vt:lpstr>LFD</vt:lpstr>
      <vt:lpstr>More info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dc:creator>
  <cp:lastModifiedBy>Hamira Sultan</cp:lastModifiedBy>
  <cp:revision>51</cp:revision>
  <dcterms:created xsi:type="dcterms:W3CDTF">2020-09-16T14:00:23Z</dcterms:created>
  <dcterms:modified xsi:type="dcterms:W3CDTF">2021-02-08T22:48:56Z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0x010100DBFD2D0BF8B435438EBB40EC7FD65CBF</vt:lpwstr>
  </property>
</Properties>
</file>