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sldIdLst>
    <p:sldId id="264" r:id="rId5"/>
    <p:sldId id="256" r:id="rId6"/>
    <p:sldId id="280" r:id="rId7"/>
    <p:sldId id="278" r:id="rId8"/>
    <p:sldId id="258" r:id="rId9"/>
    <p:sldId id="259" r:id="rId10"/>
    <p:sldId id="260" r:id="rId11"/>
    <p:sldId id="257" r:id="rId12"/>
    <p:sldId id="262" r:id="rId13"/>
    <p:sldId id="263" r:id="rId14"/>
    <p:sldId id="271" r:id="rId15"/>
    <p:sldId id="27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1053"/>
    <a:srgbClr val="FFCD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A8FA26-C4FD-4C7A-A7AF-0F4FA04F0598}" v="9" dt="2020-09-10T19:35:23.52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p:restoredTop sz="64070" autoAdjust="0"/>
  </p:normalViewPr>
  <p:slideViewPr>
    <p:cSldViewPr snapToGrid="0" snapToObjects="1" showGuides="1">
      <p:cViewPr varScale="1">
        <p:scale>
          <a:sx n="63" d="100"/>
          <a:sy n="63" d="100"/>
        </p:scale>
        <p:origin x="1426" y="58"/>
      </p:cViewPr>
      <p:guideLst>
        <p:guide pos="3840"/>
        <p:guide orient="horz"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EB16B51-8C5F-6740-8834-5C3B03876155}" type="datetimeFigureOut">
              <a:rPr lang="en-US" smtClean="0"/>
              <a:t>9/16/2020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B661B6-A563-0D45-88F8-F45D9C8B1D53}" type="slidenum">
              <a:rPr lang="en-US" smtClean="0"/>
              <a:t>‹#›</a:t>
            </a:fld>
            <a:endParaRPr lang="en-US" dirty="0"/>
          </a:p>
        </p:txBody>
      </p:sp>
    </p:spTree>
    <p:extLst>
      <p:ext uri="{BB962C8B-B14F-4D97-AF65-F5344CB8AC3E}">
        <p14:creationId xmlns:p14="http://schemas.microsoft.com/office/powerpoint/2010/main" val="39611289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B661B6-A563-0D45-88F8-F45D9C8B1D53}" type="slidenum">
              <a:rPr lang="en-US" smtClean="0"/>
              <a:t>2</a:t>
            </a:fld>
            <a:endParaRPr lang="en-US" dirty="0"/>
          </a:p>
        </p:txBody>
      </p:sp>
    </p:spTree>
    <p:extLst>
      <p:ext uri="{BB962C8B-B14F-4D97-AF65-F5344CB8AC3E}">
        <p14:creationId xmlns:p14="http://schemas.microsoft.com/office/powerpoint/2010/main" val="40362687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B661B6-A563-0D45-88F8-F45D9C8B1D53}" type="slidenum">
              <a:rPr lang="en-US" smtClean="0"/>
              <a:t>11</a:t>
            </a:fld>
            <a:endParaRPr lang="en-US" dirty="0"/>
          </a:p>
        </p:txBody>
      </p:sp>
    </p:spTree>
    <p:extLst>
      <p:ext uri="{BB962C8B-B14F-4D97-AF65-F5344CB8AC3E}">
        <p14:creationId xmlns:p14="http://schemas.microsoft.com/office/powerpoint/2010/main" val="1828892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B661B6-A563-0D45-88F8-F45D9C8B1D53}" type="slidenum">
              <a:rPr lang="en-US" smtClean="0"/>
              <a:t>12</a:t>
            </a:fld>
            <a:endParaRPr lang="en-US" dirty="0"/>
          </a:p>
        </p:txBody>
      </p:sp>
    </p:spTree>
    <p:extLst>
      <p:ext uri="{BB962C8B-B14F-4D97-AF65-F5344CB8AC3E}">
        <p14:creationId xmlns:p14="http://schemas.microsoft.com/office/powerpoint/2010/main" val="3162590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of the biggest changes to using public transport now is the requirement to wear face coverings. </a:t>
            </a:r>
          </a:p>
          <a:p>
            <a:endParaRPr lang="en-GB" dirty="0"/>
          </a:p>
          <a:p>
            <a:r>
              <a:rPr lang="en-GB" dirty="0"/>
              <a:t>You are required to wear a face covering on all forms of public transport and in bus and train stations.</a:t>
            </a:r>
          </a:p>
          <a:p>
            <a:endParaRPr lang="en-GB" dirty="0"/>
          </a:p>
          <a:p>
            <a:r>
              <a:rPr lang="en-GB" dirty="0"/>
              <a:t>Making a reusable face covering is quite easy – there are some easy instructions posted here and there are some good films on Youtube.  All you need is a square bandana or piece of fabric and a couple of hair ties to create the one above.</a:t>
            </a:r>
          </a:p>
          <a:p>
            <a:endParaRPr lang="en-GB" dirty="0"/>
          </a:p>
          <a:p>
            <a:r>
              <a:rPr lang="en-GB" dirty="0"/>
              <a:t>Remember to carry a spare face covering if you can in case you lose one at school as you will need a face covering to travel home. </a:t>
            </a:r>
          </a:p>
        </p:txBody>
      </p:sp>
      <p:sp>
        <p:nvSpPr>
          <p:cNvPr id="4" name="Slide Number Placeholder 3"/>
          <p:cNvSpPr>
            <a:spLocks noGrp="1"/>
          </p:cNvSpPr>
          <p:nvPr>
            <p:ph type="sldNum" sz="quarter" idx="5"/>
          </p:nvPr>
        </p:nvSpPr>
        <p:spPr/>
        <p:txBody>
          <a:bodyPr/>
          <a:lstStyle/>
          <a:p>
            <a:fld id="{86B661B6-A563-0D45-88F8-F45D9C8B1D53}" type="slidenum">
              <a:rPr lang="en-US" smtClean="0"/>
              <a:t>3</a:t>
            </a:fld>
            <a:endParaRPr lang="en-US" dirty="0"/>
          </a:p>
        </p:txBody>
      </p:sp>
    </p:spTree>
    <p:extLst>
      <p:ext uri="{BB962C8B-B14F-4D97-AF65-F5344CB8AC3E}">
        <p14:creationId xmlns:p14="http://schemas.microsoft.com/office/powerpoint/2010/main" val="12027288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B661B6-A563-0D45-88F8-F45D9C8B1D53}" type="slidenum">
              <a:rPr lang="en-US" smtClean="0"/>
              <a:t>4</a:t>
            </a:fld>
            <a:endParaRPr lang="en-US" dirty="0"/>
          </a:p>
        </p:txBody>
      </p:sp>
    </p:spTree>
    <p:extLst>
      <p:ext uri="{BB962C8B-B14F-4D97-AF65-F5344CB8AC3E}">
        <p14:creationId xmlns:p14="http://schemas.microsoft.com/office/powerpoint/2010/main" val="5682630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B661B6-A563-0D45-88F8-F45D9C8B1D53}" type="slidenum">
              <a:rPr lang="en-US" smtClean="0"/>
              <a:t>5</a:t>
            </a:fld>
            <a:endParaRPr lang="en-US" dirty="0"/>
          </a:p>
        </p:txBody>
      </p:sp>
    </p:spTree>
    <p:extLst>
      <p:ext uri="{BB962C8B-B14F-4D97-AF65-F5344CB8AC3E}">
        <p14:creationId xmlns:p14="http://schemas.microsoft.com/office/powerpoint/2010/main" val="3751142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effectLst/>
              </a:rPr>
              <a:t>Approx. slide time: 3 mins.</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a:effectLst/>
              </a:rPr>
              <a:t>*WATCH THE THREE VIDEOS – final one on next slide* </a:t>
            </a:r>
          </a:p>
          <a:p>
            <a:endParaRPr lang="en-GB" dirty="0"/>
          </a:p>
        </p:txBody>
      </p:sp>
      <p:sp>
        <p:nvSpPr>
          <p:cNvPr id="4" name="Slide Number Placeholder 3"/>
          <p:cNvSpPr>
            <a:spLocks noGrp="1"/>
          </p:cNvSpPr>
          <p:nvPr>
            <p:ph type="sldNum" sz="quarter" idx="5"/>
          </p:nvPr>
        </p:nvSpPr>
        <p:spPr/>
        <p:txBody>
          <a:bodyPr/>
          <a:lstStyle/>
          <a:p>
            <a:fld id="{86B661B6-A563-0D45-88F8-F45D9C8B1D53}" type="slidenum">
              <a:rPr lang="en-US" smtClean="0"/>
              <a:t>6</a:t>
            </a:fld>
            <a:endParaRPr lang="en-US" dirty="0"/>
          </a:p>
        </p:txBody>
      </p:sp>
    </p:spTree>
    <p:extLst>
      <p:ext uri="{BB962C8B-B14F-4D97-AF65-F5344CB8AC3E}">
        <p14:creationId xmlns:p14="http://schemas.microsoft.com/office/powerpoint/2010/main" val="14228735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B661B6-A563-0D45-88F8-F45D9C8B1D53}" type="slidenum">
              <a:rPr lang="en-US" smtClean="0"/>
              <a:t>7</a:t>
            </a:fld>
            <a:endParaRPr lang="en-US" dirty="0"/>
          </a:p>
        </p:txBody>
      </p:sp>
    </p:spTree>
    <p:extLst>
      <p:ext uri="{BB962C8B-B14F-4D97-AF65-F5344CB8AC3E}">
        <p14:creationId xmlns:p14="http://schemas.microsoft.com/office/powerpoint/2010/main" val="32641858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B661B6-A563-0D45-88F8-F45D9C8B1D53}" type="slidenum">
              <a:rPr lang="en-US" smtClean="0"/>
              <a:t>8</a:t>
            </a:fld>
            <a:endParaRPr lang="en-US" dirty="0"/>
          </a:p>
        </p:txBody>
      </p:sp>
    </p:spTree>
    <p:extLst>
      <p:ext uri="{BB962C8B-B14F-4D97-AF65-F5344CB8AC3E}">
        <p14:creationId xmlns:p14="http://schemas.microsoft.com/office/powerpoint/2010/main" val="6376350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p:txBody>
      </p:sp>
      <p:sp>
        <p:nvSpPr>
          <p:cNvPr id="4" name="Slide Number Placeholder 3"/>
          <p:cNvSpPr>
            <a:spLocks noGrp="1"/>
          </p:cNvSpPr>
          <p:nvPr>
            <p:ph type="sldNum" sz="quarter" idx="5"/>
          </p:nvPr>
        </p:nvSpPr>
        <p:spPr/>
        <p:txBody>
          <a:bodyPr/>
          <a:lstStyle/>
          <a:p>
            <a:fld id="{86B661B6-A563-0D45-88F8-F45D9C8B1D53}" type="slidenum">
              <a:rPr lang="en-US" smtClean="0"/>
              <a:t>9</a:t>
            </a:fld>
            <a:endParaRPr lang="en-US" dirty="0"/>
          </a:p>
        </p:txBody>
      </p:sp>
    </p:spTree>
    <p:extLst>
      <p:ext uri="{BB962C8B-B14F-4D97-AF65-F5344CB8AC3E}">
        <p14:creationId xmlns:p14="http://schemas.microsoft.com/office/powerpoint/2010/main" val="16480835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6B661B6-A563-0D45-88F8-F45D9C8B1D53}" type="slidenum">
              <a:rPr lang="en-US" smtClean="0"/>
              <a:t>10</a:t>
            </a:fld>
            <a:endParaRPr lang="en-US" dirty="0"/>
          </a:p>
        </p:txBody>
      </p:sp>
    </p:spTree>
    <p:extLst>
      <p:ext uri="{BB962C8B-B14F-4D97-AF65-F5344CB8AC3E}">
        <p14:creationId xmlns:p14="http://schemas.microsoft.com/office/powerpoint/2010/main" val="318192210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emf"/><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06DA4-6A2A-294B-9122-2F4F591B976A}"/>
              </a:ext>
            </a:extLst>
          </p:cNvPr>
          <p:cNvSpPr>
            <a:spLocks noGrp="1"/>
          </p:cNvSpPr>
          <p:nvPr>
            <p:ph type="title" hasCustomPrompt="1"/>
          </p:nvPr>
        </p:nvSpPr>
        <p:spPr>
          <a:xfrm>
            <a:off x="442913" y="441325"/>
            <a:ext cx="11306175" cy="5128204"/>
          </a:xfrm>
        </p:spPr>
        <p:txBody>
          <a:bodyPr anchor="ctr">
            <a:noAutofit/>
          </a:bodyPr>
          <a:lstStyle>
            <a:lvl1pPr>
              <a:defRPr sz="5400"/>
            </a:lvl1pPr>
          </a:lstStyle>
          <a:p>
            <a:r>
              <a:rPr lang="en-GB" dirty="0"/>
              <a:t>Insert title here</a:t>
            </a:r>
            <a:endParaRPr lang="en-US" dirty="0"/>
          </a:p>
        </p:txBody>
      </p:sp>
      <p:sp>
        <p:nvSpPr>
          <p:cNvPr id="9" name="TextBox 8">
            <a:extLst>
              <a:ext uri="{FF2B5EF4-FFF2-40B4-BE49-F238E27FC236}">
                <a16:creationId xmlns:a16="http://schemas.microsoft.com/office/drawing/2014/main" id="{CF6C7457-C604-8844-9011-4407FBC887F0}"/>
              </a:ext>
            </a:extLst>
          </p:cNvPr>
          <p:cNvSpPr txBox="1"/>
          <p:nvPr userDrawn="1"/>
        </p:nvSpPr>
        <p:spPr>
          <a:xfrm>
            <a:off x="6421120" y="6036513"/>
            <a:ext cx="5327968" cy="400110"/>
          </a:xfrm>
          <a:prstGeom prst="rect">
            <a:avLst/>
          </a:prstGeom>
          <a:noFill/>
        </p:spPr>
        <p:txBody>
          <a:bodyPr wrap="square" rtlCol="0">
            <a:spAutoFit/>
          </a:bodyPr>
          <a:lstStyle/>
          <a:p>
            <a:pPr algn="r"/>
            <a:r>
              <a:rPr lang="en-GB" sz="2000" b="0" i="0" kern="1200" dirty="0">
                <a:solidFill>
                  <a:schemeClr val="bg1"/>
                </a:solidFill>
                <a:effectLst/>
                <a:latin typeface="Circular Std Book" panose="020B0604020101020102" pitchFamily="34" charset="77"/>
                <a:ea typeface="+mn-ea"/>
                <a:cs typeface="Circular Std Book" panose="020B0604020101020102" pitchFamily="34" charset="77"/>
              </a:rPr>
              <a:t>Plan ahead: </a:t>
            </a:r>
            <a:r>
              <a:rPr lang="en-GB" sz="2000" b="1" i="0" kern="1200" dirty="0">
                <a:solidFill>
                  <a:schemeClr val="bg1"/>
                </a:solidFill>
                <a:effectLst/>
                <a:latin typeface="Circular Std" panose="020B0604020101020102" pitchFamily="34" charset="77"/>
                <a:ea typeface="+mn-ea"/>
                <a:cs typeface="Circular Std" panose="020B0604020101020102" pitchFamily="34" charset="77"/>
              </a:rPr>
              <a:t>wmnetwork.co.uk/</a:t>
            </a:r>
            <a:r>
              <a:rPr lang="en-GB" sz="2000" b="1" i="0" kern="1200" dirty="0" err="1">
                <a:solidFill>
                  <a:schemeClr val="bg1"/>
                </a:solidFill>
                <a:effectLst/>
                <a:latin typeface="Circular Std" panose="020B0604020101020102" pitchFamily="34" charset="77"/>
                <a:ea typeface="+mn-ea"/>
                <a:cs typeface="Circular Std" panose="020B0604020101020102" pitchFamily="34" charset="77"/>
              </a:rPr>
              <a:t>schooltravel</a:t>
            </a:r>
            <a:endParaRPr lang="en-GB" sz="2000" b="1" i="0" kern="1200" dirty="0">
              <a:solidFill>
                <a:schemeClr val="bg1"/>
              </a:solidFill>
              <a:effectLst/>
              <a:latin typeface="Circular Std" panose="020B0604020101020102" pitchFamily="34" charset="77"/>
              <a:ea typeface="+mn-ea"/>
              <a:cs typeface="Circular Std" panose="020B0604020101020102" pitchFamily="34" charset="77"/>
            </a:endParaRPr>
          </a:p>
        </p:txBody>
      </p:sp>
      <p:pic>
        <p:nvPicPr>
          <p:cNvPr id="12" name="Picture 11" descr="A close up of a logo&#10;&#10;Description automatically generated">
            <a:extLst>
              <a:ext uri="{FF2B5EF4-FFF2-40B4-BE49-F238E27FC236}">
                <a16:creationId xmlns:a16="http://schemas.microsoft.com/office/drawing/2014/main" id="{ABEC11DB-177D-9041-A431-FC26A9D9B8B4}"/>
              </a:ext>
            </a:extLst>
          </p:cNvPr>
          <p:cNvPicPr>
            <a:picLocks noChangeAspect="1"/>
          </p:cNvPicPr>
          <p:nvPr userDrawn="1"/>
        </p:nvPicPr>
        <p:blipFill>
          <a:blip r:embed="rId2"/>
          <a:stretch>
            <a:fillRect/>
          </a:stretch>
        </p:blipFill>
        <p:spPr>
          <a:xfrm>
            <a:off x="442913" y="5982311"/>
            <a:ext cx="1451868" cy="508514"/>
          </a:xfrm>
          <a:prstGeom prst="rect">
            <a:avLst/>
          </a:prstGeom>
        </p:spPr>
      </p:pic>
      <p:pic>
        <p:nvPicPr>
          <p:cNvPr id="4" name="Picture 3" descr="A close up of a logo&#10;&#10;Description automatically generated">
            <a:extLst>
              <a:ext uri="{FF2B5EF4-FFF2-40B4-BE49-F238E27FC236}">
                <a16:creationId xmlns:a16="http://schemas.microsoft.com/office/drawing/2014/main" id="{67FBA450-BDCA-D943-B327-20D1EFB64AC8}"/>
              </a:ext>
            </a:extLst>
          </p:cNvPr>
          <p:cNvPicPr>
            <a:picLocks noChangeAspect="1"/>
          </p:cNvPicPr>
          <p:nvPr userDrawn="1"/>
        </p:nvPicPr>
        <p:blipFill>
          <a:blip r:embed="rId3"/>
          <a:stretch>
            <a:fillRect/>
          </a:stretch>
        </p:blipFill>
        <p:spPr>
          <a:xfrm>
            <a:off x="2535795" y="5982310"/>
            <a:ext cx="3244311" cy="508513"/>
          </a:xfrm>
          <a:prstGeom prst="rect">
            <a:avLst/>
          </a:prstGeom>
        </p:spPr>
      </p:pic>
    </p:spTree>
    <p:extLst>
      <p:ext uri="{BB962C8B-B14F-4D97-AF65-F5344CB8AC3E}">
        <p14:creationId xmlns:p14="http://schemas.microsoft.com/office/powerpoint/2010/main" val="1289398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_Title and Content - 1 Column">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FC1F0E3-1284-AA4F-A91D-E87251D79E8D}"/>
              </a:ext>
            </a:extLst>
          </p:cNvPr>
          <p:cNvGrpSpPr/>
          <p:nvPr userDrawn="1"/>
        </p:nvGrpSpPr>
        <p:grpSpPr>
          <a:xfrm>
            <a:off x="8801109" y="-3017890"/>
            <a:ext cx="5385748" cy="12159380"/>
            <a:chOff x="8801109" y="-3017890"/>
            <a:chExt cx="5385748" cy="12159380"/>
          </a:xfrm>
        </p:grpSpPr>
        <p:pic>
          <p:nvPicPr>
            <p:cNvPr id="8" name="Picture 7">
              <a:extLst>
                <a:ext uri="{FF2B5EF4-FFF2-40B4-BE49-F238E27FC236}">
                  <a16:creationId xmlns:a16="http://schemas.microsoft.com/office/drawing/2014/main" id="{FC12512A-3018-F142-ACE9-A8E78F2D5230}"/>
                </a:ext>
              </a:extLst>
            </p:cNvPr>
            <p:cNvPicPr>
              <a:picLocks noChangeAspect="1"/>
            </p:cNvPicPr>
            <p:nvPr userDrawn="1"/>
          </p:nvPicPr>
          <p:blipFill>
            <a:blip r:embed="rId2">
              <a:alphaModFix amt="5000"/>
            </a:blip>
            <a:stretch>
              <a:fillRect/>
            </a:stretch>
          </p:blipFill>
          <p:spPr>
            <a:xfrm>
              <a:off x="10609545" y="-3017890"/>
              <a:ext cx="3577312" cy="8934555"/>
            </a:xfrm>
            <a:prstGeom prst="rect">
              <a:avLst/>
            </a:prstGeom>
          </p:spPr>
        </p:pic>
        <p:pic>
          <p:nvPicPr>
            <p:cNvPr id="9" name="Picture 8">
              <a:extLst>
                <a:ext uri="{FF2B5EF4-FFF2-40B4-BE49-F238E27FC236}">
                  <a16:creationId xmlns:a16="http://schemas.microsoft.com/office/drawing/2014/main" id="{A5C3996D-9BDC-E04F-B9A5-90B414B17990}"/>
                </a:ext>
              </a:extLst>
            </p:cNvPr>
            <p:cNvPicPr>
              <a:picLocks noChangeAspect="1"/>
            </p:cNvPicPr>
            <p:nvPr userDrawn="1"/>
          </p:nvPicPr>
          <p:blipFill>
            <a:blip r:embed="rId2">
              <a:alphaModFix amt="11000"/>
            </a:blip>
            <a:stretch>
              <a:fillRect/>
            </a:stretch>
          </p:blipFill>
          <p:spPr>
            <a:xfrm>
              <a:off x="9318353" y="1816586"/>
              <a:ext cx="1291191" cy="3224827"/>
            </a:xfrm>
            <a:prstGeom prst="rect">
              <a:avLst/>
            </a:prstGeom>
          </p:spPr>
        </p:pic>
        <p:pic>
          <p:nvPicPr>
            <p:cNvPr id="10" name="Picture 9">
              <a:extLst>
                <a:ext uri="{FF2B5EF4-FFF2-40B4-BE49-F238E27FC236}">
                  <a16:creationId xmlns:a16="http://schemas.microsoft.com/office/drawing/2014/main" id="{5C0F1238-20D4-7C44-B464-BD8B4DDF2D98}"/>
                </a:ext>
              </a:extLst>
            </p:cNvPr>
            <p:cNvPicPr>
              <a:picLocks noChangeAspect="1"/>
            </p:cNvPicPr>
            <p:nvPr userDrawn="1"/>
          </p:nvPicPr>
          <p:blipFill>
            <a:blip r:embed="rId2">
              <a:alphaModFix amt="5000"/>
            </a:blip>
            <a:stretch>
              <a:fillRect/>
            </a:stretch>
          </p:blipFill>
          <p:spPr>
            <a:xfrm>
              <a:off x="10609544" y="4366010"/>
              <a:ext cx="677417" cy="1691890"/>
            </a:xfrm>
            <a:prstGeom prst="rect">
              <a:avLst/>
            </a:prstGeom>
          </p:spPr>
        </p:pic>
        <p:pic>
          <p:nvPicPr>
            <p:cNvPr id="11" name="Picture 10">
              <a:extLst>
                <a:ext uri="{FF2B5EF4-FFF2-40B4-BE49-F238E27FC236}">
                  <a16:creationId xmlns:a16="http://schemas.microsoft.com/office/drawing/2014/main" id="{C8F4BAF3-E0F7-5045-A356-CE921B04D567}"/>
                </a:ext>
              </a:extLst>
            </p:cNvPr>
            <p:cNvPicPr>
              <a:picLocks noChangeAspect="1"/>
            </p:cNvPicPr>
            <p:nvPr userDrawn="1"/>
          </p:nvPicPr>
          <p:blipFill>
            <a:blip r:embed="rId2">
              <a:alphaModFix amt="10000"/>
            </a:blip>
            <a:stretch>
              <a:fillRect/>
            </a:stretch>
          </p:blipFill>
          <p:spPr>
            <a:xfrm>
              <a:off x="9181073" y="5916665"/>
              <a:ext cx="1291190" cy="3224825"/>
            </a:xfrm>
            <a:prstGeom prst="rect">
              <a:avLst/>
            </a:prstGeom>
          </p:spPr>
        </p:pic>
        <p:pic>
          <p:nvPicPr>
            <p:cNvPr id="12" name="Picture 11">
              <a:extLst>
                <a:ext uri="{FF2B5EF4-FFF2-40B4-BE49-F238E27FC236}">
                  <a16:creationId xmlns:a16="http://schemas.microsoft.com/office/drawing/2014/main" id="{D4681CC4-57D5-D64D-AEA3-C056CEAC41E5}"/>
                </a:ext>
              </a:extLst>
            </p:cNvPr>
            <p:cNvPicPr>
              <a:picLocks noChangeAspect="1"/>
            </p:cNvPicPr>
            <p:nvPr userDrawn="1"/>
          </p:nvPicPr>
          <p:blipFill>
            <a:blip r:embed="rId2">
              <a:alphaModFix amt="5000"/>
            </a:blip>
            <a:stretch>
              <a:fillRect/>
            </a:stretch>
          </p:blipFill>
          <p:spPr>
            <a:xfrm>
              <a:off x="9001525" y="1603642"/>
              <a:ext cx="359096" cy="896865"/>
            </a:xfrm>
            <a:prstGeom prst="rect">
              <a:avLst/>
            </a:prstGeom>
          </p:spPr>
        </p:pic>
        <p:pic>
          <p:nvPicPr>
            <p:cNvPr id="13" name="Picture 12">
              <a:extLst>
                <a:ext uri="{FF2B5EF4-FFF2-40B4-BE49-F238E27FC236}">
                  <a16:creationId xmlns:a16="http://schemas.microsoft.com/office/drawing/2014/main" id="{A3BD222F-70BC-1149-9A2C-FDCF38964E9E}"/>
                </a:ext>
              </a:extLst>
            </p:cNvPr>
            <p:cNvPicPr>
              <a:picLocks noChangeAspect="1"/>
            </p:cNvPicPr>
            <p:nvPr userDrawn="1"/>
          </p:nvPicPr>
          <p:blipFill>
            <a:blip r:embed="rId2">
              <a:alphaModFix amt="5000"/>
            </a:blip>
            <a:stretch>
              <a:fillRect/>
            </a:stretch>
          </p:blipFill>
          <p:spPr>
            <a:xfrm>
              <a:off x="8801109" y="5424080"/>
              <a:ext cx="359096" cy="896865"/>
            </a:xfrm>
            <a:prstGeom prst="rect">
              <a:avLst/>
            </a:prstGeom>
          </p:spPr>
        </p:pic>
      </p:grpSp>
      <p:sp>
        <p:nvSpPr>
          <p:cNvPr id="2" name="Title 1">
            <a:extLst>
              <a:ext uri="{FF2B5EF4-FFF2-40B4-BE49-F238E27FC236}">
                <a16:creationId xmlns:a16="http://schemas.microsoft.com/office/drawing/2014/main" id="{7C906DA4-6A2A-294B-9122-2F4F591B976A}"/>
              </a:ext>
            </a:extLst>
          </p:cNvPr>
          <p:cNvSpPr>
            <a:spLocks noGrp="1"/>
          </p:cNvSpPr>
          <p:nvPr>
            <p:ph type="title" hasCustomPrompt="1"/>
          </p:nvPr>
        </p:nvSpPr>
        <p:spPr/>
        <p:txBody>
          <a:bodyPr/>
          <a:lstStyle>
            <a:lvl1pPr>
              <a:defRPr>
                <a:solidFill>
                  <a:schemeClr val="bg1"/>
                </a:solidFill>
              </a:defRPr>
            </a:lvl1pPr>
          </a:lstStyle>
          <a:p>
            <a:r>
              <a:rPr lang="en-GB" dirty="0"/>
              <a:t>Insert title here</a:t>
            </a:r>
            <a:endParaRPr lang="en-US" dirty="0"/>
          </a:p>
        </p:txBody>
      </p:sp>
      <p:sp>
        <p:nvSpPr>
          <p:cNvPr id="3" name="Content Placeholder 2">
            <a:extLst>
              <a:ext uri="{FF2B5EF4-FFF2-40B4-BE49-F238E27FC236}">
                <a16:creationId xmlns:a16="http://schemas.microsoft.com/office/drawing/2014/main" id="{2A1F6717-14C9-3143-9326-6A80B51992EF}"/>
              </a:ext>
            </a:extLst>
          </p:cNvPr>
          <p:cNvSpPr>
            <a:spLocks noGrp="1"/>
          </p:cNvSpPr>
          <p:nvPr>
            <p:ph idx="1"/>
          </p:nvPr>
        </p:nvSpPr>
        <p:spPr/>
        <p:txBody>
          <a:bodyPr/>
          <a:lstStyle>
            <a:lvl1pPr>
              <a:defRPr>
                <a:solidFill>
                  <a:schemeClr val="bg1"/>
                </a:solidFill>
              </a:defRPr>
            </a:lvl1pPr>
          </a:lstStyle>
          <a:p>
            <a:pPr lvl="0"/>
            <a:r>
              <a:rPr lang="en-GB"/>
              <a:t>Click to edit Master text styles</a:t>
            </a:r>
          </a:p>
        </p:txBody>
      </p:sp>
      <p:sp>
        <p:nvSpPr>
          <p:cNvPr id="4" name="Date Placeholder 3">
            <a:extLst>
              <a:ext uri="{FF2B5EF4-FFF2-40B4-BE49-F238E27FC236}">
                <a16:creationId xmlns:a16="http://schemas.microsoft.com/office/drawing/2014/main" id="{60865C4C-6E0F-2544-B803-5A7773507CA2}"/>
              </a:ext>
            </a:extLst>
          </p:cNvPr>
          <p:cNvSpPr>
            <a:spLocks noGrp="1"/>
          </p:cNvSpPr>
          <p:nvPr>
            <p:ph type="dt" sz="half" idx="10"/>
          </p:nvPr>
        </p:nvSpPr>
        <p:spPr/>
        <p:txBody>
          <a:bodyPr/>
          <a:lstStyle>
            <a:lvl1pPr>
              <a:defRPr>
                <a:solidFill>
                  <a:schemeClr val="bg1"/>
                </a:solidFill>
              </a:defRPr>
            </a:lvl1pPr>
          </a:lstStyle>
          <a:p>
            <a:fld id="{588FFE73-F3D0-3741-A28C-874E6829F1EC}" type="datetimeFigureOut">
              <a:rPr lang="en-US" smtClean="0"/>
              <a:pPr/>
              <a:t>9/16/2020</a:t>
            </a:fld>
            <a:endParaRPr lang="en-US" dirty="0"/>
          </a:p>
        </p:txBody>
      </p:sp>
      <p:sp>
        <p:nvSpPr>
          <p:cNvPr id="5" name="Footer Placeholder 4">
            <a:extLst>
              <a:ext uri="{FF2B5EF4-FFF2-40B4-BE49-F238E27FC236}">
                <a16:creationId xmlns:a16="http://schemas.microsoft.com/office/drawing/2014/main" id="{3D7EA313-236E-AD4A-BC59-3C131F53E42A}"/>
              </a:ext>
            </a:extLst>
          </p:cNvPr>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a:extLst>
              <a:ext uri="{FF2B5EF4-FFF2-40B4-BE49-F238E27FC236}">
                <a16:creationId xmlns:a16="http://schemas.microsoft.com/office/drawing/2014/main" id="{02471671-6DAF-BA43-8A4A-8E8B822B3D60}"/>
              </a:ext>
            </a:extLst>
          </p:cNvPr>
          <p:cNvSpPr>
            <a:spLocks noGrp="1"/>
          </p:cNvSpPr>
          <p:nvPr>
            <p:ph type="sldNum" sz="quarter" idx="12"/>
          </p:nvPr>
        </p:nvSpPr>
        <p:spPr/>
        <p:txBody>
          <a:bodyPr/>
          <a:lstStyle>
            <a:lvl1pPr>
              <a:defRPr>
                <a:solidFill>
                  <a:schemeClr val="bg1"/>
                </a:solidFill>
              </a:defRPr>
            </a:lvl1pPr>
          </a:lstStyle>
          <a:p>
            <a:fld id="{9FB32E56-7834-8E4B-8ADB-2E6E39CF5D08}" type="slidenum">
              <a:rPr lang="en-US" smtClean="0"/>
              <a:pPr/>
              <a:t>‹#›</a:t>
            </a:fld>
            <a:endParaRPr lang="en-US" dirty="0"/>
          </a:p>
        </p:txBody>
      </p:sp>
    </p:spTree>
    <p:extLst>
      <p:ext uri="{BB962C8B-B14F-4D97-AF65-F5344CB8AC3E}">
        <p14:creationId xmlns:p14="http://schemas.microsoft.com/office/powerpoint/2010/main" val="374305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_Title and Content - 2 Column">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894E398-9431-F949-826E-D095583D3DFD}"/>
              </a:ext>
            </a:extLst>
          </p:cNvPr>
          <p:cNvGrpSpPr/>
          <p:nvPr userDrawn="1"/>
        </p:nvGrpSpPr>
        <p:grpSpPr>
          <a:xfrm>
            <a:off x="8801109" y="-3017890"/>
            <a:ext cx="5385748" cy="12159380"/>
            <a:chOff x="8801109" y="-3017890"/>
            <a:chExt cx="5385748" cy="12159380"/>
          </a:xfrm>
        </p:grpSpPr>
        <p:pic>
          <p:nvPicPr>
            <p:cNvPr id="8" name="Picture 7">
              <a:extLst>
                <a:ext uri="{FF2B5EF4-FFF2-40B4-BE49-F238E27FC236}">
                  <a16:creationId xmlns:a16="http://schemas.microsoft.com/office/drawing/2014/main" id="{5DE24B17-79E3-6E4F-8012-48DC05C812A1}"/>
                </a:ext>
              </a:extLst>
            </p:cNvPr>
            <p:cNvPicPr>
              <a:picLocks noChangeAspect="1"/>
            </p:cNvPicPr>
            <p:nvPr userDrawn="1"/>
          </p:nvPicPr>
          <p:blipFill>
            <a:blip r:embed="rId2">
              <a:alphaModFix amt="5000"/>
            </a:blip>
            <a:stretch>
              <a:fillRect/>
            </a:stretch>
          </p:blipFill>
          <p:spPr>
            <a:xfrm>
              <a:off x="10609545" y="-3017890"/>
              <a:ext cx="3577312" cy="8934555"/>
            </a:xfrm>
            <a:prstGeom prst="rect">
              <a:avLst/>
            </a:prstGeom>
          </p:spPr>
        </p:pic>
        <p:pic>
          <p:nvPicPr>
            <p:cNvPr id="9" name="Picture 8">
              <a:extLst>
                <a:ext uri="{FF2B5EF4-FFF2-40B4-BE49-F238E27FC236}">
                  <a16:creationId xmlns:a16="http://schemas.microsoft.com/office/drawing/2014/main" id="{AF33E0AF-83E2-A44F-8825-046556C9456C}"/>
                </a:ext>
              </a:extLst>
            </p:cNvPr>
            <p:cNvPicPr>
              <a:picLocks noChangeAspect="1"/>
            </p:cNvPicPr>
            <p:nvPr userDrawn="1"/>
          </p:nvPicPr>
          <p:blipFill>
            <a:blip r:embed="rId2">
              <a:alphaModFix amt="11000"/>
            </a:blip>
            <a:stretch>
              <a:fillRect/>
            </a:stretch>
          </p:blipFill>
          <p:spPr>
            <a:xfrm>
              <a:off x="9318353" y="1816586"/>
              <a:ext cx="1291191" cy="3224827"/>
            </a:xfrm>
            <a:prstGeom prst="rect">
              <a:avLst/>
            </a:prstGeom>
          </p:spPr>
        </p:pic>
        <p:pic>
          <p:nvPicPr>
            <p:cNvPr id="10" name="Picture 9">
              <a:extLst>
                <a:ext uri="{FF2B5EF4-FFF2-40B4-BE49-F238E27FC236}">
                  <a16:creationId xmlns:a16="http://schemas.microsoft.com/office/drawing/2014/main" id="{B9DECDB3-EDBE-7942-BC29-E3B3DD1E78A6}"/>
                </a:ext>
              </a:extLst>
            </p:cNvPr>
            <p:cNvPicPr>
              <a:picLocks noChangeAspect="1"/>
            </p:cNvPicPr>
            <p:nvPr userDrawn="1"/>
          </p:nvPicPr>
          <p:blipFill>
            <a:blip r:embed="rId2">
              <a:alphaModFix amt="5000"/>
            </a:blip>
            <a:stretch>
              <a:fillRect/>
            </a:stretch>
          </p:blipFill>
          <p:spPr>
            <a:xfrm>
              <a:off x="10609544" y="4366010"/>
              <a:ext cx="677417" cy="1691890"/>
            </a:xfrm>
            <a:prstGeom prst="rect">
              <a:avLst/>
            </a:prstGeom>
          </p:spPr>
        </p:pic>
        <p:pic>
          <p:nvPicPr>
            <p:cNvPr id="11" name="Picture 10">
              <a:extLst>
                <a:ext uri="{FF2B5EF4-FFF2-40B4-BE49-F238E27FC236}">
                  <a16:creationId xmlns:a16="http://schemas.microsoft.com/office/drawing/2014/main" id="{A55B9439-CA7F-F346-AB02-947BE633B0E3}"/>
                </a:ext>
              </a:extLst>
            </p:cNvPr>
            <p:cNvPicPr>
              <a:picLocks noChangeAspect="1"/>
            </p:cNvPicPr>
            <p:nvPr userDrawn="1"/>
          </p:nvPicPr>
          <p:blipFill>
            <a:blip r:embed="rId2">
              <a:alphaModFix amt="10000"/>
            </a:blip>
            <a:stretch>
              <a:fillRect/>
            </a:stretch>
          </p:blipFill>
          <p:spPr>
            <a:xfrm>
              <a:off x="9181073" y="5916665"/>
              <a:ext cx="1291190" cy="3224825"/>
            </a:xfrm>
            <a:prstGeom prst="rect">
              <a:avLst/>
            </a:prstGeom>
          </p:spPr>
        </p:pic>
        <p:pic>
          <p:nvPicPr>
            <p:cNvPr id="12" name="Picture 11">
              <a:extLst>
                <a:ext uri="{FF2B5EF4-FFF2-40B4-BE49-F238E27FC236}">
                  <a16:creationId xmlns:a16="http://schemas.microsoft.com/office/drawing/2014/main" id="{80919E8D-4BF7-4A44-B49F-6FB700623795}"/>
                </a:ext>
              </a:extLst>
            </p:cNvPr>
            <p:cNvPicPr>
              <a:picLocks noChangeAspect="1"/>
            </p:cNvPicPr>
            <p:nvPr userDrawn="1"/>
          </p:nvPicPr>
          <p:blipFill>
            <a:blip r:embed="rId2">
              <a:alphaModFix amt="5000"/>
            </a:blip>
            <a:stretch>
              <a:fillRect/>
            </a:stretch>
          </p:blipFill>
          <p:spPr>
            <a:xfrm>
              <a:off x="9001525" y="1603642"/>
              <a:ext cx="359096" cy="896865"/>
            </a:xfrm>
            <a:prstGeom prst="rect">
              <a:avLst/>
            </a:prstGeom>
          </p:spPr>
        </p:pic>
        <p:pic>
          <p:nvPicPr>
            <p:cNvPr id="13" name="Picture 12">
              <a:extLst>
                <a:ext uri="{FF2B5EF4-FFF2-40B4-BE49-F238E27FC236}">
                  <a16:creationId xmlns:a16="http://schemas.microsoft.com/office/drawing/2014/main" id="{2D9368E9-665C-0741-BEF0-D232D601462C}"/>
                </a:ext>
              </a:extLst>
            </p:cNvPr>
            <p:cNvPicPr>
              <a:picLocks noChangeAspect="1"/>
            </p:cNvPicPr>
            <p:nvPr userDrawn="1"/>
          </p:nvPicPr>
          <p:blipFill>
            <a:blip r:embed="rId2">
              <a:alphaModFix amt="5000"/>
            </a:blip>
            <a:stretch>
              <a:fillRect/>
            </a:stretch>
          </p:blipFill>
          <p:spPr>
            <a:xfrm>
              <a:off x="8801109" y="5424080"/>
              <a:ext cx="359096" cy="896865"/>
            </a:xfrm>
            <a:prstGeom prst="rect">
              <a:avLst/>
            </a:prstGeom>
          </p:spPr>
        </p:pic>
      </p:grpSp>
      <p:sp>
        <p:nvSpPr>
          <p:cNvPr id="2" name="Title 1">
            <a:extLst>
              <a:ext uri="{FF2B5EF4-FFF2-40B4-BE49-F238E27FC236}">
                <a16:creationId xmlns:a16="http://schemas.microsoft.com/office/drawing/2014/main" id="{7C906DA4-6A2A-294B-9122-2F4F591B976A}"/>
              </a:ext>
            </a:extLst>
          </p:cNvPr>
          <p:cNvSpPr>
            <a:spLocks noGrp="1"/>
          </p:cNvSpPr>
          <p:nvPr>
            <p:ph type="title" hasCustomPrompt="1"/>
          </p:nvPr>
        </p:nvSpPr>
        <p:spPr/>
        <p:txBody>
          <a:bodyPr/>
          <a:lstStyle/>
          <a:p>
            <a:r>
              <a:rPr lang="en-GB" dirty="0"/>
              <a:t>Insert title here</a:t>
            </a:r>
            <a:endParaRPr lang="en-US" dirty="0"/>
          </a:p>
        </p:txBody>
      </p:sp>
      <p:sp>
        <p:nvSpPr>
          <p:cNvPr id="3" name="Content Placeholder 2">
            <a:extLst>
              <a:ext uri="{FF2B5EF4-FFF2-40B4-BE49-F238E27FC236}">
                <a16:creationId xmlns:a16="http://schemas.microsoft.com/office/drawing/2014/main" id="{2A1F6717-14C9-3143-9326-6A80B51992EF}"/>
              </a:ext>
            </a:extLst>
          </p:cNvPr>
          <p:cNvSpPr>
            <a:spLocks noGrp="1"/>
          </p:cNvSpPr>
          <p:nvPr>
            <p:ph idx="1"/>
          </p:nvPr>
        </p:nvSpPr>
        <p:spPr/>
        <p:txBody>
          <a:bodyPr numCol="2" spcCol="360000"/>
          <a:lstStyle/>
          <a:p>
            <a:pPr lvl="0"/>
            <a:r>
              <a:rPr lang="en-GB"/>
              <a:t>Click to edit Master text styles</a:t>
            </a:r>
          </a:p>
        </p:txBody>
      </p:sp>
      <p:sp>
        <p:nvSpPr>
          <p:cNvPr id="4" name="Date Placeholder 3">
            <a:extLst>
              <a:ext uri="{FF2B5EF4-FFF2-40B4-BE49-F238E27FC236}">
                <a16:creationId xmlns:a16="http://schemas.microsoft.com/office/drawing/2014/main" id="{60865C4C-6E0F-2544-B803-5A7773507CA2}"/>
              </a:ext>
            </a:extLst>
          </p:cNvPr>
          <p:cNvSpPr>
            <a:spLocks noGrp="1"/>
          </p:cNvSpPr>
          <p:nvPr>
            <p:ph type="dt" sz="half" idx="10"/>
          </p:nvPr>
        </p:nvSpPr>
        <p:spPr/>
        <p:txBody>
          <a:bodyPr/>
          <a:lstStyle/>
          <a:p>
            <a:fld id="{588FFE73-F3D0-3741-A28C-874E6829F1EC}" type="datetimeFigureOut">
              <a:rPr lang="en-US" smtClean="0"/>
              <a:t>9/16/2020</a:t>
            </a:fld>
            <a:endParaRPr lang="en-US" dirty="0"/>
          </a:p>
        </p:txBody>
      </p:sp>
      <p:sp>
        <p:nvSpPr>
          <p:cNvPr id="5" name="Footer Placeholder 4">
            <a:extLst>
              <a:ext uri="{FF2B5EF4-FFF2-40B4-BE49-F238E27FC236}">
                <a16:creationId xmlns:a16="http://schemas.microsoft.com/office/drawing/2014/main" id="{3D7EA313-236E-AD4A-BC59-3C131F53E4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471671-6DAF-BA43-8A4A-8E8B822B3D60}"/>
              </a:ext>
            </a:extLst>
          </p:cNvPr>
          <p:cNvSpPr>
            <a:spLocks noGrp="1"/>
          </p:cNvSpPr>
          <p:nvPr>
            <p:ph type="sldNum" sz="quarter" idx="12"/>
          </p:nvPr>
        </p:nvSpPr>
        <p:spPr/>
        <p:txBody>
          <a:bodyPr/>
          <a:lstStyle/>
          <a:p>
            <a:fld id="{9FB32E56-7834-8E4B-8ADB-2E6E39CF5D08}" type="slidenum">
              <a:rPr lang="en-US" smtClean="0"/>
              <a:t>‹#›</a:t>
            </a:fld>
            <a:endParaRPr lang="en-US" dirty="0"/>
          </a:p>
        </p:txBody>
      </p:sp>
    </p:spTree>
    <p:extLst>
      <p:ext uri="{BB962C8B-B14F-4D97-AF65-F5344CB8AC3E}">
        <p14:creationId xmlns:p14="http://schemas.microsoft.com/office/powerpoint/2010/main" val="35025858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Split Layout">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0576549-6B51-DD4C-86FE-0F9737FD911E}"/>
              </a:ext>
            </a:extLst>
          </p:cNvPr>
          <p:cNvGrpSpPr/>
          <p:nvPr userDrawn="1"/>
        </p:nvGrpSpPr>
        <p:grpSpPr>
          <a:xfrm>
            <a:off x="8801109" y="-3017890"/>
            <a:ext cx="5385748" cy="12159380"/>
            <a:chOff x="8801109" y="-3017890"/>
            <a:chExt cx="5385748" cy="12159380"/>
          </a:xfrm>
        </p:grpSpPr>
        <p:pic>
          <p:nvPicPr>
            <p:cNvPr id="10" name="Picture 9">
              <a:extLst>
                <a:ext uri="{FF2B5EF4-FFF2-40B4-BE49-F238E27FC236}">
                  <a16:creationId xmlns:a16="http://schemas.microsoft.com/office/drawing/2014/main" id="{9D63B46A-F013-194A-AF67-24B2C520EC52}"/>
                </a:ext>
              </a:extLst>
            </p:cNvPr>
            <p:cNvPicPr>
              <a:picLocks noChangeAspect="1"/>
            </p:cNvPicPr>
            <p:nvPr userDrawn="1"/>
          </p:nvPicPr>
          <p:blipFill>
            <a:blip r:embed="rId2">
              <a:alphaModFix amt="5000"/>
            </a:blip>
            <a:stretch>
              <a:fillRect/>
            </a:stretch>
          </p:blipFill>
          <p:spPr>
            <a:xfrm>
              <a:off x="10609545" y="-3017890"/>
              <a:ext cx="3577312" cy="8934555"/>
            </a:xfrm>
            <a:prstGeom prst="rect">
              <a:avLst/>
            </a:prstGeom>
          </p:spPr>
        </p:pic>
        <p:pic>
          <p:nvPicPr>
            <p:cNvPr id="12" name="Picture 11">
              <a:extLst>
                <a:ext uri="{FF2B5EF4-FFF2-40B4-BE49-F238E27FC236}">
                  <a16:creationId xmlns:a16="http://schemas.microsoft.com/office/drawing/2014/main" id="{EDAE290A-F0B7-B041-9921-897FD6668A88}"/>
                </a:ext>
              </a:extLst>
            </p:cNvPr>
            <p:cNvPicPr>
              <a:picLocks noChangeAspect="1"/>
            </p:cNvPicPr>
            <p:nvPr userDrawn="1"/>
          </p:nvPicPr>
          <p:blipFill>
            <a:blip r:embed="rId2">
              <a:alphaModFix amt="11000"/>
            </a:blip>
            <a:stretch>
              <a:fillRect/>
            </a:stretch>
          </p:blipFill>
          <p:spPr>
            <a:xfrm>
              <a:off x="9318353" y="1816586"/>
              <a:ext cx="1291191" cy="3224827"/>
            </a:xfrm>
            <a:prstGeom prst="rect">
              <a:avLst/>
            </a:prstGeom>
          </p:spPr>
        </p:pic>
        <p:pic>
          <p:nvPicPr>
            <p:cNvPr id="13" name="Picture 12">
              <a:extLst>
                <a:ext uri="{FF2B5EF4-FFF2-40B4-BE49-F238E27FC236}">
                  <a16:creationId xmlns:a16="http://schemas.microsoft.com/office/drawing/2014/main" id="{4A214DD3-2164-E54D-9213-8C51F5E27F36}"/>
                </a:ext>
              </a:extLst>
            </p:cNvPr>
            <p:cNvPicPr>
              <a:picLocks noChangeAspect="1"/>
            </p:cNvPicPr>
            <p:nvPr userDrawn="1"/>
          </p:nvPicPr>
          <p:blipFill>
            <a:blip r:embed="rId2">
              <a:alphaModFix amt="5000"/>
            </a:blip>
            <a:stretch>
              <a:fillRect/>
            </a:stretch>
          </p:blipFill>
          <p:spPr>
            <a:xfrm>
              <a:off x="10609544" y="4366010"/>
              <a:ext cx="677417" cy="1691890"/>
            </a:xfrm>
            <a:prstGeom prst="rect">
              <a:avLst/>
            </a:prstGeom>
          </p:spPr>
        </p:pic>
        <p:pic>
          <p:nvPicPr>
            <p:cNvPr id="14" name="Picture 13">
              <a:extLst>
                <a:ext uri="{FF2B5EF4-FFF2-40B4-BE49-F238E27FC236}">
                  <a16:creationId xmlns:a16="http://schemas.microsoft.com/office/drawing/2014/main" id="{D2A3B8A9-7D04-3F42-AF7C-2FD0151D1EAD}"/>
                </a:ext>
              </a:extLst>
            </p:cNvPr>
            <p:cNvPicPr>
              <a:picLocks noChangeAspect="1"/>
            </p:cNvPicPr>
            <p:nvPr userDrawn="1"/>
          </p:nvPicPr>
          <p:blipFill>
            <a:blip r:embed="rId2">
              <a:alphaModFix amt="10000"/>
            </a:blip>
            <a:stretch>
              <a:fillRect/>
            </a:stretch>
          </p:blipFill>
          <p:spPr>
            <a:xfrm>
              <a:off x="9181073" y="5916665"/>
              <a:ext cx="1291190" cy="3224825"/>
            </a:xfrm>
            <a:prstGeom prst="rect">
              <a:avLst/>
            </a:prstGeom>
          </p:spPr>
        </p:pic>
        <p:pic>
          <p:nvPicPr>
            <p:cNvPr id="15" name="Picture 14">
              <a:extLst>
                <a:ext uri="{FF2B5EF4-FFF2-40B4-BE49-F238E27FC236}">
                  <a16:creationId xmlns:a16="http://schemas.microsoft.com/office/drawing/2014/main" id="{AB097CBF-F504-E04C-BCCF-F5A3C74B7264}"/>
                </a:ext>
              </a:extLst>
            </p:cNvPr>
            <p:cNvPicPr>
              <a:picLocks noChangeAspect="1"/>
            </p:cNvPicPr>
            <p:nvPr userDrawn="1"/>
          </p:nvPicPr>
          <p:blipFill>
            <a:blip r:embed="rId2">
              <a:alphaModFix amt="5000"/>
            </a:blip>
            <a:stretch>
              <a:fillRect/>
            </a:stretch>
          </p:blipFill>
          <p:spPr>
            <a:xfrm>
              <a:off x="9001525" y="1603642"/>
              <a:ext cx="359096" cy="896865"/>
            </a:xfrm>
            <a:prstGeom prst="rect">
              <a:avLst/>
            </a:prstGeom>
          </p:spPr>
        </p:pic>
        <p:pic>
          <p:nvPicPr>
            <p:cNvPr id="16" name="Picture 15">
              <a:extLst>
                <a:ext uri="{FF2B5EF4-FFF2-40B4-BE49-F238E27FC236}">
                  <a16:creationId xmlns:a16="http://schemas.microsoft.com/office/drawing/2014/main" id="{99FF6A2C-10B1-9E45-A131-5BD5D7F36129}"/>
                </a:ext>
              </a:extLst>
            </p:cNvPr>
            <p:cNvPicPr>
              <a:picLocks noChangeAspect="1"/>
            </p:cNvPicPr>
            <p:nvPr userDrawn="1"/>
          </p:nvPicPr>
          <p:blipFill>
            <a:blip r:embed="rId2">
              <a:alphaModFix amt="5000"/>
            </a:blip>
            <a:stretch>
              <a:fillRect/>
            </a:stretch>
          </p:blipFill>
          <p:spPr>
            <a:xfrm>
              <a:off x="8801109" y="5424080"/>
              <a:ext cx="359096" cy="896865"/>
            </a:xfrm>
            <a:prstGeom prst="rect">
              <a:avLst/>
            </a:prstGeom>
          </p:spPr>
        </p:pic>
      </p:grpSp>
      <p:sp>
        <p:nvSpPr>
          <p:cNvPr id="2" name="Title 1">
            <a:extLst>
              <a:ext uri="{FF2B5EF4-FFF2-40B4-BE49-F238E27FC236}">
                <a16:creationId xmlns:a16="http://schemas.microsoft.com/office/drawing/2014/main" id="{7C906DA4-6A2A-294B-9122-2F4F591B976A}"/>
              </a:ext>
            </a:extLst>
          </p:cNvPr>
          <p:cNvSpPr>
            <a:spLocks noGrp="1"/>
          </p:cNvSpPr>
          <p:nvPr>
            <p:ph type="title" hasCustomPrompt="1"/>
          </p:nvPr>
        </p:nvSpPr>
        <p:spPr>
          <a:xfrm>
            <a:off x="442913" y="441325"/>
            <a:ext cx="5435373" cy="737235"/>
          </a:xfrm>
        </p:spPr>
        <p:txBody>
          <a:bodyPr/>
          <a:lstStyle/>
          <a:p>
            <a:r>
              <a:rPr lang="en-GB" dirty="0"/>
              <a:t>Insert title here</a:t>
            </a:r>
            <a:endParaRPr lang="en-US" dirty="0"/>
          </a:p>
        </p:txBody>
      </p:sp>
      <p:sp>
        <p:nvSpPr>
          <p:cNvPr id="3" name="Content Placeholder 2">
            <a:extLst>
              <a:ext uri="{FF2B5EF4-FFF2-40B4-BE49-F238E27FC236}">
                <a16:creationId xmlns:a16="http://schemas.microsoft.com/office/drawing/2014/main" id="{2A1F6717-14C9-3143-9326-6A80B51992EF}"/>
              </a:ext>
            </a:extLst>
          </p:cNvPr>
          <p:cNvSpPr>
            <a:spLocks noGrp="1"/>
          </p:cNvSpPr>
          <p:nvPr>
            <p:ph idx="1"/>
          </p:nvPr>
        </p:nvSpPr>
        <p:spPr>
          <a:xfrm>
            <a:off x="442913" y="1449389"/>
            <a:ext cx="5435373" cy="4608512"/>
          </a:xfrm>
        </p:spPr>
        <p:txBody>
          <a:bodyPr numCol="1" spcCol="360000"/>
          <a:lstStyle/>
          <a:p>
            <a:pPr lvl="0"/>
            <a:r>
              <a:rPr lang="en-GB"/>
              <a:t>Click to edit Master text styles</a:t>
            </a:r>
          </a:p>
        </p:txBody>
      </p:sp>
      <p:sp>
        <p:nvSpPr>
          <p:cNvPr id="4" name="Date Placeholder 3">
            <a:extLst>
              <a:ext uri="{FF2B5EF4-FFF2-40B4-BE49-F238E27FC236}">
                <a16:creationId xmlns:a16="http://schemas.microsoft.com/office/drawing/2014/main" id="{60865C4C-6E0F-2544-B803-5A7773507CA2}"/>
              </a:ext>
            </a:extLst>
          </p:cNvPr>
          <p:cNvSpPr>
            <a:spLocks noGrp="1"/>
          </p:cNvSpPr>
          <p:nvPr>
            <p:ph type="dt" sz="half" idx="10"/>
          </p:nvPr>
        </p:nvSpPr>
        <p:spPr/>
        <p:txBody>
          <a:bodyPr/>
          <a:lstStyle/>
          <a:p>
            <a:fld id="{588FFE73-F3D0-3741-A28C-874E6829F1EC}" type="datetimeFigureOut">
              <a:rPr lang="en-US" smtClean="0"/>
              <a:t>9/16/2020</a:t>
            </a:fld>
            <a:endParaRPr lang="en-US" dirty="0"/>
          </a:p>
        </p:txBody>
      </p:sp>
      <p:sp>
        <p:nvSpPr>
          <p:cNvPr id="5" name="Footer Placeholder 4">
            <a:extLst>
              <a:ext uri="{FF2B5EF4-FFF2-40B4-BE49-F238E27FC236}">
                <a16:creationId xmlns:a16="http://schemas.microsoft.com/office/drawing/2014/main" id="{3D7EA313-236E-AD4A-BC59-3C131F53E4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471671-6DAF-BA43-8A4A-8E8B822B3D60}"/>
              </a:ext>
            </a:extLst>
          </p:cNvPr>
          <p:cNvSpPr>
            <a:spLocks noGrp="1"/>
          </p:cNvSpPr>
          <p:nvPr>
            <p:ph type="sldNum" sz="quarter" idx="12"/>
          </p:nvPr>
        </p:nvSpPr>
        <p:spPr/>
        <p:txBody>
          <a:bodyPr/>
          <a:lstStyle/>
          <a:p>
            <a:fld id="{9FB32E56-7834-8E4B-8ADB-2E6E39CF5D08}" type="slidenum">
              <a:rPr lang="en-US" smtClean="0"/>
              <a:t>‹#›</a:t>
            </a:fld>
            <a:endParaRPr lang="en-US" dirty="0"/>
          </a:p>
        </p:txBody>
      </p:sp>
      <p:sp>
        <p:nvSpPr>
          <p:cNvPr id="8" name="Content Placeholder 2">
            <a:extLst>
              <a:ext uri="{FF2B5EF4-FFF2-40B4-BE49-F238E27FC236}">
                <a16:creationId xmlns:a16="http://schemas.microsoft.com/office/drawing/2014/main" id="{A75BE1C1-AE02-BC47-89E5-9CD26759334C}"/>
              </a:ext>
            </a:extLst>
          </p:cNvPr>
          <p:cNvSpPr>
            <a:spLocks noGrp="1"/>
          </p:cNvSpPr>
          <p:nvPr>
            <p:ph idx="13"/>
          </p:nvPr>
        </p:nvSpPr>
        <p:spPr>
          <a:xfrm>
            <a:off x="6313716" y="1449389"/>
            <a:ext cx="5435373" cy="4608512"/>
          </a:xfrm>
        </p:spPr>
        <p:txBody>
          <a:bodyPr numCol="1" spcCol="360000"/>
          <a:lstStyle/>
          <a:p>
            <a:pPr lvl="0"/>
            <a:r>
              <a:rPr lang="en-GB"/>
              <a:t>Click to edit Master text styles</a:t>
            </a:r>
          </a:p>
        </p:txBody>
      </p:sp>
      <p:sp>
        <p:nvSpPr>
          <p:cNvPr id="11" name="Text Placeholder 10">
            <a:extLst>
              <a:ext uri="{FF2B5EF4-FFF2-40B4-BE49-F238E27FC236}">
                <a16:creationId xmlns:a16="http://schemas.microsoft.com/office/drawing/2014/main" id="{5C72DFE4-2A1D-4F41-8FCC-DAF05935CDFF}"/>
              </a:ext>
            </a:extLst>
          </p:cNvPr>
          <p:cNvSpPr>
            <a:spLocks noGrp="1"/>
          </p:cNvSpPr>
          <p:nvPr>
            <p:ph type="body" sz="quarter" idx="14" hasCustomPrompt="1"/>
          </p:nvPr>
        </p:nvSpPr>
        <p:spPr>
          <a:xfrm>
            <a:off x="6313714" y="441325"/>
            <a:ext cx="5435374" cy="737234"/>
          </a:xfrm>
        </p:spPr>
        <p:txBody>
          <a:bodyPr>
            <a:normAutofit/>
          </a:bodyPr>
          <a:lstStyle>
            <a:lvl1pPr>
              <a:defRPr sz="3600" b="1" i="0">
                <a:latin typeface="Circular Std" panose="020B0604020101020102" pitchFamily="34" charset="77"/>
                <a:cs typeface="Circular Std" panose="020B0604020101020102" pitchFamily="34" charset="77"/>
              </a:defRPr>
            </a:lvl1pPr>
          </a:lstStyle>
          <a:p>
            <a:pPr lvl="0"/>
            <a:r>
              <a:rPr lang="en-GB" dirty="0"/>
              <a:t>Insert title here</a:t>
            </a:r>
            <a:endParaRPr lang="en-US" dirty="0"/>
          </a:p>
        </p:txBody>
      </p:sp>
    </p:spTree>
    <p:extLst>
      <p:ext uri="{BB962C8B-B14F-4D97-AF65-F5344CB8AC3E}">
        <p14:creationId xmlns:p14="http://schemas.microsoft.com/office/powerpoint/2010/main" val="394034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_Long Title and Content - 1 Column">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7CF0897-878E-624A-BD1A-0342836E3D2D}"/>
              </a:ext>
            </a:extLst>
          </p:cNvPr>
          <p:cNvGrpSpPr/>
          <p:nvPr userDrawn="1"/>
        </p:nvGrpSpPr>
        <p:grpSpPr>
          <a:xfrm>
            <a:off x="8801109" y="-3017890"/>
            <a:ext cx="5385748" cy="12159380"/>
            <a:chOff x="8801109" y="-3017890"/>
            <a:chExt cx="5385748" cy="12159380"/>
          </a:xfrm>
        </p:grpSpPr>
        <p:pic>
          <p:nvPicPr>
            <p:cNvPr id="8" name="Picture 7">
              <a:extLst>
                <a:ext uri="{FF2B5EF4-FFF2-40B4-BE49-F238E27FC236}">
                  <a16:creationId xmlns:a16="http://schemas.microsoft.com/office/drawing/2014/main" id="{578C54A4-20EE-0D47-8B00-69AFFA84E7C6}"/>
                </a:ext>
              </a:extLst>
            </p:cNvPr>
            <p:cNvPicPr>
              <a:picLocks noChangeAspect="1"/>
            </p:cNvPicPr>
            <p:nvPr userDrawn="1"/>
          </p:nvPicPr>
          <p:blipFill>
            <a:blip r:embed="rId2">
              <a:alphaModFix amt="5000"/>
            </a:blip>
            <a:stretch>
              <a:fillRect/>
            </a:stretch>
          </p:blipFill>
          <p:spPr>
            <a:xfrm>
              <a:off x="10609545" y="-3017890"/>
              <a:ext cx="3577312" cy="8934555"/>
            </a:xfrm>
            <a:prstGeom prst="rect">
              <a:avLst/>
            </a:prstGeom>
          </p:spPr>
        </p:pic>
        <p:pic>
          <p:nvPicPr>
            <p:cNvPr id="9" name="Picture 8">
              <a:extLst>
                <a:ext uri="{FF2B5EF4-FFF2-40B4-BE49-F238E27FC236}">
                  <a16:creationId xmlns:a16="http://schemas.microsoft.com/office/drawing/2014/main" id="{DE2559F7-2D77-C840-964B-EE564B22C252}"/>
                </a:ext>
              </a:extLst>
            </p:cNvPr>
            <p:cNvPicPr>
              <a:picLocks noChangeAspect="1"/>
            </p:cNvPicPr>
            <p:nvPr userDrawn="1"/>
          </p:nvPicPr>
          <p:blipFill>
            <a:blip r:embed="rId2">
              <a:alphaModFix amt="11000"/>
            </a:blip>
            <a:stretch>
              <a:fillRect/>
            </a:stretch>
          </p:blipFill>
          <p:spPr>
            <a:xfrm>
              <a:off x="9318353" y="1816586"/>
              <a:ext cx="1291191" cy="3224827"/>
            </a:xfrm>
            <a:prstGeom prst="rect">
              <a:avLst/>
            </a:prstGeom>
          </p:spPr>
        </p:pic>
        <p:pic>
          <p:nvPicPr>
            <p:cNvPr id="10" name="Picture 9">
              <a:extLst>
                <a:ext uri="{FF2B5EF4-FFF2-40B4-BE49-F238E27FC236}">
                  <a16:creationId xmlns:a16="http://schemas.microsoft.com/office/drawing/2014/main" id="{211ADD35-1BCE-484E-8505-904635B877F5}"/>
                </a:ext>
              </a:extLst>
            </p:cNvPr>
            <p:cNvPicPr>
              <a:picLocks noChangeAspect="1"/>
            </p:cNvPicPr>
            <p:nvPr userDrawn="1"/>
          </p:nvPicPr>
          <p:blipFill>
            <a:blip r:embed="rId2">
              <a:alphaModFix amt="5000"/>
            </a:blip>
            <a:stretch>
              <a:fillRect/>
            </a:stretch>
          </p:blipFill>
          <p:spPr>
            <a:xfrm>
              <a:off x="10609544" y="4366010"/>
              <a:ext cx="677417" cy="1691890"/>
            </a:xfrm>
            <a:prstGeom prst="rect">
              <a:avLst/>
            </a:prstGeom>
          </p:spPr>
        </p:pic>
        <p:pic>
          <p:nvPicPr>
            <p:cNvPr id="11" name="Picture 10">
              <a:extLst>
                <a:ext uri="{FF2B5EF4-FFF2-40B4-BE49-F238E27FC236}">
                  <a16:creationId xmlns:a16="http://schemas.microsoft.com/office/drawing/2014/main" id="{ED2F10B9-41C4-4C4D-9331-F2E673202A2A}"/>
                </a:ext>
              </a:extLst>
            </p:cNvPr>
            <p:cNvPicPr>
              <a:picLocks noChangeAspect="1"/>
            </p:cNvPicPr>
            <p:nvPr userDrawn="1"/>
          </p:nvPicPr>
          <p:blipFill>
            <a:blip r:embed="rId2">
              <a:alphaModFix amt="10000"/>
            </a:blip>
            <a:stretch>
              <a:fillRect/>
            </a:stretch>
          </p:blipFill>
          <p:spPr>
            <a:xfrm>
              <a:off x="9181073" y="5916665"/>
              <a:ext cx="1291190" cy="3224825"/>
            </a:xfrm>
            <a:prstGeom prst="rect">
              <a:avLst/>
            </a:prstGeom>
          </p:spPr>
        </p:pic>
        <p:pic>
          <p:nvPicPr>
            <p:cNvPr id="12" name="Picture 11">
              <a:extLst>
                <a:ext uri="{FF2B5EF4-FFF2-40B4-BE49-F238E27FC236}">
                  <a16:creationId xmlns:a16="http://schemas.microsoft.com/office/drawing/2014/main" id="{B72D7509-8958-3742-9AF3-B698419631E5}"/>
                </a:ext>
              </a:extLst>
            </p:cNvPr>
            <p:cNvPicPr>
              <a:picLocks noChangeAspect="1"/>
            </p:cNvPicPr>
            <p:nvPr userDrawn="1"/>
          </p:nvPicPr>
          <p:blipFill>
            <a:blip r:embed="rId2">
              <a:alphaModFix amt="5000"/>
            </a:blip>
            <a:stretch>
              <a:fillRect/>
            </a:stretch>
          </p:blipFill>
          <p:spPr>
            <a:xfrm>
              <a:off x="9001525" y="1603642"/>
              <a:ext cx="359096" cy="896865"/>
            </a:xfrm>
            <a:prstGeom prst="rect">
              <a:avLst/>
            </a:prstGeom>
          </p:spPr>
        </p:pic>
        <p:pic>
          <p:nvPicPr>
            <p:cNvPr id="13" name="Picture 12">
              <a:extLst>
                <a:ext uri="{FF2B5EF4-FFF2-40B4-BE49-F238E27FC236}">
                  <a16:creationId xmlns:a16="http://schemas.microsoft.com/office/drawing/2014/main" id="{46D7FCFD-912B-0940-A08F-73BC76EE4458}"/>
                </a:ext>
              </a:extLst>
            </p:cNvPr>
            <p:cNvPicPr>
              <a:picLocks noChangeAspect="1"/>
            </p:cNvPicPr>
            <p:nvPr userDrawn="1"/>
          </p:nvPicPr>
          <p:blipFill>
            <a:blip r:embed="rId2">
              <a:alphaModFix amt="5000"/>
            </a:blip>
            <a:stretch>
              <a:fillRect/>
            </a:stretch>
          </p:blipFill>
          <p:spPr>
            <a:xfrm>
              <a:off x="8801109" y="5424080"/>
              <a:ext cx="359096" cy="896865"/>
            </a:xfrm>
            <a:prstGeom prst="rect">
              <a:avLst/>
            </a:prstGeom>
          </p:spPr>
        </p:pic>
      </p:grpSp>
      <p:sp>
        <p:nvSpPr>
          <p:cNvPr id="2" name="Title 1">
            <a:extLst>
              <a:ext uri="{FF2B5EF4-FFF2-40B4-BE49-F238E27FC236}">
                <a16:creationId xmlns:a16="http://schemas.microsoft.com/office/drawing/2014/main" id="{7C906DA4-6A2A-294B-9122-2F4F591B976A}"/>
              </a:ext>
            </a:extLst>
          </p:cNvPr>
          <p:cNvSpPr>
            <a:spLocks noGrp="1"/>
          </p:cNvSpPr>
          <p:nvPr>
            <p:ph type="title" hasCustomPrompt="1"/>
          </p:nvPr>
        </p:nvSpPr>
        <p:spPr>
          <a:xfrm>
            <a:off x="442913" y="441325"/>
            <a:ext cx="11306175" cy="1187450"/>
          </a:xfrm>
        </p:spPr>
        <p:txBody>
          <a:bodyPr/>
          <a:lstStyle/>
          <a:p>
            <a:r>
              <a:rPr lang="en-GB" dirty="0"/>
              <a:t>Insert title here</a:t>
            </a:r>
            <a:br>
              <a:rPr lang="en-GB" dirty="0"/>
            </a:br>
            <a:r>
              <a:rPr lang="en-GB" dirty="0"/>
              <a:t>Use this layout for long titles</a:t>
            </a:r>
            <a:endParaRPr lang="en-US" dirty="0"/>
          </a:p>
        </p:txBody>
      </p:sp>
      <p:sp>
        <p:nvSpPr>
          <p:cNvPr id="3" name="Content Placeholder 2">
            <a:extLst>
              <a:ext uri="{FF2B5EF4-FFF2-40B4-BE49-F238E27FC236}">
                <a16:creationId xmlns:a16="http://schemas.microsoft.com/office/drawing/2014/main" id="{2A1F6717-14C9-3143-9326-6A80B51992EF}"/>
              </a:ext>
            </a:extLst>
          </p:cNvPr>
          <p:cNvSpPr>
            <a:spLocks noGrp="1"/>
          </p:cNvSpPr>
          <p:nvPr>
            <p:ph idx="1"/>
          </p:nvPr>
        </p:nvSpPr>
        <p:spPr>
          <a:xfrm>
            <a:off x="442913" y="2097088"/>
            <a:ext cx="11306175" cy="3960812"/>
          </a:xfrm>
        </p:spPr>
        <p:txBody>
          <a:bodyPr/>
          <a:lstStyle/>
          <a:p>
            <a:pPr lvl="0"/>
            <a:r>
              <a:rPr lang="en-GB"/>
              <a:t>Click to edit Master text styles</a:t>
            </a:r>
          </a:p>
        </p:txBody>
      </p:sp>
      <p:sp>
        <p:nvSpPr>
          <p:cNvPr id="4" name="Date Placeholder 3">
            <a:extLst>
              <a:ext uri="{FF2B5EF4-FFF2-40B4-BE49-F238E27FC236}">
                <a16:creationId xmlns:a16="http://schemas.microsoft.com/office/drawing/2014/main" id="{60865C4C-6E0F-2544-B803-5A7773507CA2}"/>
              </a:ext>
            </a:extLst>
          </p:cNvPr>
          <p:cNvSpPr>
            <a:spLocks noGrp="1"/>
          </p:cNvSpPr>
          <p:nvPr>
            <p:ph type="dt" sz="half" idx="10"/>
          </p:nvPr>
        </p:nvSpPr>
        <p:spPr/>
        <p:txBody>
          <a:bodyPr/>
          <a:lstStyle/>
          <a:p>
            <a:fld id="{588FFE73-F3D0-3741-A28C-874E6829F1EC}" type="datetimeFigureOut">
              <a:rPr lang="en-US" smtClean="0"/>
              <a:t>9/16/2020</a:t>
            </a:fld>
            <a:endParaRPr lang="en-US" dirty="0"/>
          </a:p>
        </p:txBody>
      </p:sp>
      <p:sp>
        <p:nvSpPr>
          <p:cNvPr id="5" name="Footer Placeholder 4">
            <a:extLst>
              <a:ext uri="{FF2B5EF4-FFF2-40B4-BE49-F238E27FC236}">
                <a16:creationId xmlns:a16="http://schemas.microsoft.com/office/drawing/2014/main" id="{3D7EA313-236E-AD4A-BC59-3C131F53E4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471671-6DAF-BA43-8A4A-8E8B822B3D60}"/>
              </a:ext>
            </a:extLst>
          </p:cNvPr>
          <p:cNvSpPr>
            <a:spLocks noGrp="1"/>
          </p:cNvSpPr>
          <p:nvPr>
            <p:ph type="sldNum" sz="quarter" idx="12"/>
          </p:nvPr>
        </p:nvSpPr>
        <p:spPr/>
        <p:txBody>
          <a:bodyPr/>
          <a:lstStyle/>
          <a:p>
            <a:fld id="{9FB32E56-7834-8E4B-8ADB-2E6E39CF5D08}" type="slidenum">
              <a:rPr lang="en-US" smtClean="0"/>
              <a:t>‹#›</a:t>
            </a:fld>
            <a:endParaRPr lang="en-US" dirty="0"/>
          </a:p>
        </p:txBody>
      </p:sp>
    </p:spTree>
    <p:extLst>
      <p:ext uri="{BB962C8B-B14F-4D97-AF65-F5344CB8AC3E}">
        <p14:creationId xmlns:p14="http://schemas.microsoft.com/office/powerpoint/2010/main" val="35478640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Long Title and Content - 2 Column">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19D7D687-4D8A-494F-89C4-8CAC9961A639}"/>
              </a:ext>
            </a:extLst>
          </p:cNvPr>
          <p:cNvGrpSpPr/>
          <p:nvPr userDrawn="1"/>
        </p:nvGrpSpPr>
        <p:grpSpPr>
          <a:xfrm>
            <a:off x="8801109" y="-3017890"/>
            <a:ext cx="5385748" cy="12159380"/>
            <a:chOff x="8801109" y="-3017890"/>
            <a:chExt cx="5385748" cy="12159380"/>
          </a:xfrm>
        </p:grpSpPr>
        <p:pic>
          <p:nvPicPr>
            <p:cNvPr id="8" name="Picture 7">
              <a:extLst>
                <a:ext uri="{FF2B5EF4-FFF2-40B4-BE49-F238E27FC236}">
                  <a16:creationId xmlns:a16="http://schemas.microsoft.com/office/drawing/2014/main" id="{6A2A7EBC-D671-D743-B950-BAC6807CCF20}"/>
                </a:ext>
              </a:extLst>
            </p:cNvPr>
            <p:cNvPicPr>
              <a:picLocks noChangeAspect="1"/>
            </p:cNvPicPr>
            <p:nvPr userDrawn="1"/>
          </p:nvPicPr>
          <p:blipFill>
            <a:blip r:embed="rId2">
              <a:alphaModFix amt="5000"/>
            </a:blip>
            <a:stretch>
              <a:fillRect/>
            </a:stretch>
          </p:blipFill>
          <p:spPr>
            <a:xfrm>
              <a:off x="10609545" y="-3017890"/>
              <a:ext cx="3577312" cy="8934555"/>
            </a:xfrm>
            <a:prstGeom prst="rect">
              <a:avLst/>
            </a:prstGeom>
          </p:spPr>
        </p:pic>
        <p:pic>
          <p:nvPicPr>
            <p:cNvPr id="9" name="Picture 8">
              <a:extLst>
                <a:ext uri="{FF2B5EF4-FFF2-40B4-BE49-F238E27FC236}">
                  <a16:creationId xmlns:a16="http://schemas.microsoft.com/office/drawing/2014/main" id="{F5B901AC-9867-674C-ADE8-4A9224F9EA54}"/>
                </a:ext>
              </a:extLst>
            </p:cNvPr>
            <p:cNvPicPr>
              <a:picLocks noChangeAspect="1"/>
            </p:cNvPicPr>
            <p:nvPr userDrawn="1"/>
          </p:nvPicPr>
          <p:blipFill>
            <a:blip r:embed="rId2">
              <a:alphaModFix amt="11000"/>
            </a:blip>
            <a:stretch>
              <a:fillRect/>
            </a:stretch>
          </p:blipFill>
          <p:spPr>
            <a:xfrm>
              <a:off x="9318353" y="1816586"/>
              <a:ext cx="1291191" cy="3224827"/>
            </a:xfrm>
            <a:prstGeom prst="rect">
              <a:avLst/>
            </a:prstGeom>
          </p:spPr>
        </p:pic>
        <p:pic>
          <p:nvPicPr>
            <p:cNvPr id="10" name="Picture 9">
              <a:extLst>
                <a:ext uri="{FF2B5EF4-FFF2-40B4-BE49-F238E27FC236}">
                  <a16:creationId xmlns:a16="http://schemas.microsoft.com/office/drawing/2014/main" id="{8827A962-D420-4448-83BC-AB78CF1FEB04}"/>
                </a:ext>
              </a:extLst>
            </p:cNvPr>
            <p:cNvPicPr>
              <a:picLocks noChangeAspect="1"/>
            </p:cNvPicPr>
            <p:nvPr userDrawn="1"/>
          </p:nvPicPr>
          <p:blipFill>
            <a:blip r:embed="rId2">
              <a:alphaModFix amt="5000"/>
            </a:blip>
            <a:stretch>
              <a:fillRect/>
            </a:stretch>
          </p:blipFill>
          <p:spPr>
            <a:xfrm>
              <a:off x="10609544" y="4366010"/>
              <a:ext cx="677417" cy="1691890"/>
            </a:xfrm>
            <a:prstGeom prst="rect">
              <a:avLst/>
            </a:prstGeom>
          </p:spPr>
        </p:pic>
        <p:pic>
          <p:nvPicPr>
            <p:cNvPr id="11" name="Picture 10">
              <a:extLst>
                <a:ext uri="{FF2B5EF4-FFF2-40B4-BE49-F238E27FC236}">
                  <a16:creationId xmlns:a16="http://schemas.microsoft.com/office/drawing/2014/main" id="{EC39B6A1-84C9-E147-85F5-08C5EAE533DA}"/>
                </a:ext>
              </a:extLst>
            </p:cNvPr>
            <p:cNvPicPr>
              <a:picLocks noChangeAspect="1"/>
            </p:cNvPicPr>
            <p:nvPr userDrawn="1"/>
          </p:nvPicPr>
          <p:blipFill>
            <a:blip r:embed="rId2">
              <a:alphaModFix amt="10000"/>
            </a:blip>
            <a:stretch>
              <a:fillRect/>
            </a:stretch>
          </p:blipFill>
          <p:spPr>
            <a:xfrm>
              <a:off x="9181073" y="5916665"/>
              <a:ext cx="1291190" cy="3224825"/>
            </a:xfrm>
            <a:prstGeom prst="rect">
              <a:avLst/>
            </a:prstGeom>
          </p:spPr>
        </p:pic>
        <p:pic>
          <p:nvPicPr>
            <p:cNvPr id="12" name="Picture 11">
              <a:extLst>
                <a:ext uri="{FF2B5EF4-FFF2-40B4-BE49-F238E27FC236}">
                  <a16:creationId xmlns:a16="http://schemas.microsoft.com/office/drawing/2014/main" id="{2A052E2F-0D13-DF4C-B1A9-F1B0441A786A}"/>
                </a:ext>
              </a:extLst>
            </p:cNvPr>
            <p:cNvPicPr>
              <a:picLocks noChangeAspect="1"/>
            </p:cNvPicPr>
            <p:nvPr userDrawn="1"/>
          </p:nvPicPr>
          <p:blipFill>
            <a:blip r:embed="rId2">
              <a:alphaModFix amt="5000"/>
            </a:blip>
            <a:stretch>
              <a:fillRect/>
            </a:stretch>
          </p:blipFill>
          <p:spPr>
            <a:xfrm>
              <a:off x="9001525" y="1603642"/>
              <a:ext cx="359096" cy="896865"/>
            </a:xfrm>
            <a:prstGeom prst="rect">
              <a:avLst/>
            </a:prstGeom>
          </p:spPr>
        </p:pic>
        <p:pic>
          <p:nvPicPr>
            <p:cNvPr id="13" name="Picture 12">
              <a:extLst>
                <a:ext uri="{FF2B5EF4-FFF2-40B4-BE49-F238E27FC236}">
                  <a16:creationId xmlns:a16="http://schemas.microsoft.com/office/drawing/2014/main" id="{F36717D2-8480-3647-B514-08494E642F6B}"/>
                </a:ext>
              </a:extLst>
            </p:cNvPr>
            <p:cNvPicPr>
              <a:picLocks noChangeAspect="1"/>
            </p:cNvPicPr>
            <p:nvPr userDrawn="1"/>
          </p:nvPicPr>
          <p:blipFill>
            <a:blip r:embed="rId2">
              <a:alphaModFix amt="5000"/>
            </a:blip>
            <a:stretch>
              <a:fillRect/>
            </a:stretch>
          </p:blipFill>
          <p:spPr>
            <a:xfrm>
              <a:off x="8801109" y="5424080"/>
              <a:ext cx="359096" cy="896865"/>
            </a:xfrm>
            <a:prstGeom prst="rect">
              <a:avLst/>
            </a:prstGeom>
          </p:spPr>
        </p:pic>
      </p:grpSp>
      <p:sp>
        <p:nvSpPr>
          <p:cNvPr id="2" name="Title 1">
            <a:extLst>
              <a:ext uri="{FF2B5EF4-FFF2-40B4-BE49-F238E27FC236}">
                <a16:creationId xmlns:a16="http://schemas.microsoft.com/office/drawing/2014/main" id="{7C906DA4-6A2A-294B-9122-2F4F591B976A}"/>
              </a:ext>
            </a:extLst>
          </p:cNvPr>
          <p:cNvSpPr>
            <a:spLocks noGrp="1"/>
          </p:cNvSpPr>
          <p:nvPr>
            <p:ph type="title" hasCustomPrompt="1"/>
          </p:nvPr>
        </p:nvSpPr>
        <p:spPr>
          <a:xfrm>
            <a:off x="442913" y="441325"/>
            <a:ext cx="11306175" cy="1187450"/>
          </a:xfrm>
        </p:spPr>
        <p:txBody>
          <a:bodyPr/>
          <a:lstStyle/>
          <a:p>
            <a:r>
              <a:rPr lang="en-GB" dirty="0"/>
              <a:t>Insert title here</a:t>
            </a:r>
            <a:br>
              <a:rPr lang="en-GB" dirty="0"/>
            </a:br>
            <a:r>
              <a:rPr lang="en-GB" dirty="0"/>
              <a:t>Use this layout for long titles</a:t>
            </a:r>
            <a:endParaRPr lang="en-US" dirty="0"/>
          </a:p>
        </p:txBody>
      </p:sp>
      <p:sp>
        <p:nvSpPr>
          <p:cNvPr id="3" name="Content Placeholder 2">
            <a:extLst>
              <a:ext uri="{FF2B5EF4-FFF2-40B4-BE49-F238E27FC236}">
                <a16:creationId xmlns:a16="http://schemas.microsoft.com/office/drawing/2014/main" id="{2A1F6717-14C9-3143-9326-6A80B51992EF}"/>
              </a:ext>
            </a:extLst>
          </p:cNvPr>
          <p:cNvSpPr>
            <a:spLocks noGrp="1"/>
          </p:cNvSpPr>
          <p:nvPr>
            <p:ph idx="1"/>
          </p:nvPr>
        </p:nvSpPr>
        <p:spPr>
          <a:xfrm>
            <a:off x="442913" y="2097088"/>
            <a:ext cx="11306175" cy="3960812"/>
          </a:xfrm>
        </p:spPr>
        <p:txBody>
          <a:bodyPr numCol="2" spcCol="360000"/>
          <a:lstStyle/>
          <a:p>
            <a:pPr lvl="0"/>
            <a:r>
              <a:rPr lang="en-GB"/>
              <a:t>Click to edit Master text styles</a:t>
            </a:r>
          </a:p>
        </p:txBody>
      </p:sp>
      <p:sp>
        <p:nvSpPr>
          <p:cNvPr id="4" name="Date Placeholder 3">
            <a:extLst>
              <a:ext uri="{FF2B5EF4-FFF2-40B4-BE49-F238E27FC236}">
                <a16:creationId xmlns:a16="http://schemas.microsoft.com/office/drawing/2014/main" id="{60865C4C-6E0F-2544-B803-5A7773507CA2}"/>
              </a:ext>
            </a:extLst>
          </p:cNvPr>
          <p:cNvSpPr>
            <a:spLocks noGrp="1"/>
          </p:cNvSpPr>
          <p:nvPr>
            <p:ph type="dt" sz="half" idx="10"/>
          </p:nvPr>
        </p:nvSpPr>
        <p:spPr/>
        <p:txBody>
          <a:bodyPr/>
          <a:lstStyle/>
          <a:p>
            <a:fld id="{588FFE73-F3D0-3741-A28C-874E6829F1EC}" type="datetimeFigureOut">
              <a:rPr lang="en-US" smtClean="0"/>
              <a:t>9/16/2020</a:t>
            </a:fld>
            <a:endParaRPr lang="en-US" dirty="0"/>
          </a:p>
        </p:txBody>
      </p:sp>
      <p:sp>
        <p:nvSpPr>
          <p:cNvPr id="5" name="Footer Placeholder 4">
            <a:extLst>
              <a:ext uri="{FF2B5EF4-FFF2-40B4-BE49-F238E27FC236}">
                <a16:creationId xmlns:a16="http://schemas.microsoft.com/office/drawing/2014/main" id="{3D7EA313-236E-AD4A-BC59-3C131F53E4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471671-6DAF-BA43-8A4A-8E8B822B3D60}"/>
              </a:ext>
            </a:extLst>
          </p:cNvPr>
          <p:cNvSpPr>
            <a:spLocks noGrp="1"/>
          </p:cNvSpPr>
          <p:nvPr>
            <p:ph type="sldNum" sz="quarter" idx="12"/>
          </p:nvPr>
        </p:nvSpPr>
        <p:spPr/>
        <p:txBody>
          <a:bodyPr/>
          <a:lstStyle/>
          <a:p>
            <a:fld id="{9FB32E56-7834-8E4B-8ADB-2E6E39CF5D08}" type="slidenum">
              <a:rPr lang="en-US" smtClean="0"/>
              <a:t>‹#›</a:t>
            </a:fld>
            <a:endParaRPr lang="en-US" dirty="0"/>
          </a:p>
        </p:txBody>
      </p:sp>
    </p:spTree>
    <p:extLst>
      <p:ext uri="{BB962C8B-B14F-4D97-AF65-F5344CB8AC3E}">
        <p14:creationId xmlns:p14="http://schemas.microsoft.com/office/powerpoint/2010/main" val="14670001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lank - Purple">
    <p:bg>
      <p:bgPr>
        <a:solidFill>
          <a:srgbClr val="3C105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40301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lank -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85215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Blank - Purple">
    <p:bg>
      <p:bgPr>
        <a:solidFill>
          <a:srgbClr val="3C1053"/>
        </a:solidFill>
        <a:effectLst/>
      </p:bgPr>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71BA489-50A6-4C49-B333-747B8DA86CA9}"/>
              </a:ext>
            </a:extLst>
          </p:cNvPr>
          <p:cNvPicPr>
            <a:picLocks noChangeAspect="1"/>
          </p:cNvPicPr>
          <p:nvPr userDrawn="1"/>
        </p:nvPicPr>
        <p:blipFill>
          <a:blip r:embed="rId2">
            <a:alphaModFix amt="5000"/>
          </a:blip>
          <a:stretch>
            <a:fillRect/>
          </a:stretch>
        </p:blipFill>
        <p:spPr>
          <a:xfrm>
            <a:off x="10609545" y="-3017890"/>
            <a:ext cx="3577312" cy="8934555"/>
          </a:xfrm>
          <a:prstGeom prst="rect">
            <a:avLst/>
          </a:prstGeom>
        </p:spPr>
      </p:pic>
      <p:pic>
        <p:nvPicPr>
          <p:cNvPr id="3" name="Picture 2">
            <a:extLst>
              <a:ext uri="{FF2B5EF4-FFF2-40B4-BE49-F238E27FC236}">
                <a16:creationId xmlns:a16="http://schemas.microsoft.com/office/drawing/2014/main" id="{815E44B9-D3DE-2F4B-AEB2-C54BAFF29362}"/>
              </a:ext>
            </a:extLst>
          </p:cNvPr>
          <p:cNvPicPr>
            <a:picLocks noChangeAspect="1"/>
          </p:cNvPicPr>
          <p:nvPr userDrawn="1"/>
        </p:nvPicPr>
        <p:blipFill>
          <a:blip r:embed="rId2">
            <a:alphaModFix amt="11000"/>
          </a:blip>
          <a:stretch>
            <a:fillRect/>
          </a:stretch>
        </p:blipFill>
        <p:spPr>
          <a:xfrm>
            <a:off x="9318353" y="1816586"/>
            <a:ext cx="1291191" cy="3224827"/>
          </a:xfrm>
          <a:prstGeom prst="rect">
            <a:avLst/>
          </a:prstGeom>
        </p:spPr>
      </p:pic>
      <p:pic>
        <p:nvPicPr>
          <p:cNvPr id="4" name="Picture 3">
            <a:extLst>
              <a:ext uri="{FF2B5EF4-FFF2-40B4-BE49-F238E27FC236}">
                <a16:creationId xmlns:a16="http://schemas.microsoft.com/office/drawing/2014/main" id="{D104C10C-0BF4-9948-A781-F1E1B348E7F6}"/>
              </a:ext>
            </a:extLst>
          </p:cNvPr>
          <p:cNvPicPr>
            <a:picLocks noChangeAspect="1"/>
          </p:cNvPicPr>
          <p:nvPr userDrawn="1"/>
        </p:nvPicPr>
        <p:blipFill>
          <a:blip r:embed="rId2">
            <a:alphaModFix amt="5000"/>
          </a:blip>
          <a:stretch>
            <a:fillRect/>
          </a:stretch>
        </p:blipFill>
        <p:spPr>
          <a:xfrm>
            <a:off x="10609544" y="4366010"/>
            <a:ext cx="677417" cy="1691890"/>
          </a:xfrm>
          <a:prstGeom prst="rect">
            <a:avLst/>
          </a:prstGeom>
        </p:spPr>
      </p:pic>
      <p:pic>
        <p:nvPicPr>
          <p:cNvPr id="5" name="Picture 4">
            <a:extLst>
              <a:ext uri="{FF2B5EF4-FFF2-40B4-BE49-F238E27FC236}">
                <a16:creationId xmlns:a16="http://schemas.microsoft.com/office/drawing/2014/main" id="{511F4E28-2881-E243-8EFE-751C16F4A042}"/>
              </a:ext>
            </a:extLst>
          </p:cNvPr>
          <p:cNvPicPr>
            <a:picLocks noChangeAspect="1"/>
          </p:cNvPicPr>
          <p:nvPr userDrawn="1"/>
        </p:nvPicPr>
        <p:blipFill>
          <a:blip r:embed="rId2">
            <a:alphaModFix amt="10000"/>
          </a:blip>
          <a:stretch>
            <a:fillRect/>
          </a:stretch>
        </p:blipFill>
        <p:spPr>
          <a:xfrm>
            <a:off x="9181073" y="5916665"/>
            <a:ext cx="1291190" cy="3224825"/>
          </a:xfrm>
          <a:prstGeom prst="rect">
            <a:avLst/>
          </a:prstGeom>
        </p:spPr>
      </p:pic>
      <p:pic>
        <p:nvPicPr>
          <p:cNvPr id="7" name="Picture 6">
            <a:extLst>
              <a:ext uri="{FF2B5EF4-FFF2-40B4-BE49-F238E27FC236}">
                <a16:creationId xmlns:a16="http://schemas.microsoft.com/office/drawing/2014/main" id="{08270CFE-0932-BB40-9CC9-E25C5BE59CD4}"/>
              </a:ext>
            </a:extLst>
          </p:cNvPr>
          <p:cNvPicPr>
            <a:picLocks noChangeAspect="1"/>
          </p:cNvPicPr>
          <p:nvPr userDrawn="1"/>
        </p:nvPicPr>
        <p:blipFill>
          <a:blip r:embed="rId2">
            <a:alphaModFix amt="5000"/>
          </a:blip>
          <a:stretch>
            <a:fillRect/>
          </a:stretch>
        </p:blipFill>
        <p:spPr>
          <a:xfrm>
            <a:off x="9001525" y="1603642"/>
            <a:ext cx="359096" cy="896865"/>
          </a:xfrm>
          <a:prstGeom prst="rect">
            <a:avLst/>
          </a:prstGeom>
        </p:spPr>
      </p:pic>
      <p:pic>
        <p:nvPicPr>
          <p:cNvPr id="8" name="Picture 7">
            <a:extLst>
              <a:ext uri="{FF2B5EF4-FFF2-40B4-BE49-F238E27FC236}">
                <a16:creationId xmlns:a16="http://schemas.microsoft.com/office/drawing/2014/main" id="{987B197B-E1B3-994D-8179-D2F346D02342}"/>
              </a:ext>
            </a:extLst>
          </p:cNvPr>
          <p:cNvPicPr>
            <a:picLocks noChangeAspect="1"/>
          </p:cNvPicPr>
          <p:nvPr userDrawn="1"/>
        </p:nvPicPr>
        <p:blipFill>
          <a:blip r:embed="rId2">
            <a:alphaModFix amt="5000"/>
          </a:blip>
          <a:stretch>
            <a:fillRect/>
          </a:stretch>
        </p:blipFill>
        <p:spPr>
          <a:xfrm>
            <a:off x="8801109" y="5424080"/>
            <a:ext cx="359096" cy="896865"/>
          </a:xfrm>
          <a:prstGeom prst="rect">
            <a:avLst/>
          </a:prstGeom>
        </p:spPr>
      </p:pic>
    </p:spTree>
    <p:extLst>
      <p:ext uri="{BB962C8B-B14F-4D97-AF65-F5344CB8AC3E}">
        <p14:creationId xmlns:p14="http://schemas.microsoft.com/office/powerpoint/2010/main" val="11516038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Blank - Purple">
    <p:bg>
      <p:bgPr>
        <a:solidFill>
          <a:schemeClr val="bg1"/>
        </a:solidFill>
        <a:effectLst/>
      </p:bgPr>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D80A3EC2-C994-5648-8E72-336D51CCBCE3}"/>
              </a:ext>
            </a:extLst>
          </p:cNvPr>
          <p:cNvPicPr>
            <a:picLocks noChangeAspect="1"/>
          </p:cNvPicPr>
          <p:nvPr userDrawn="1"/>
        </p:nvPicPr>
        <p:blipFill>
          <a:blip r:embed="rId2"/>
          <a:stretch>
            <a:fillRect/>
          </a:stretch>
        </p:blipFill>
        <p:spPr>
          <a:xfrm>
            <a:off x="10507617" y="-2613611"/>
            <a:ext cx="3577312" cy="8934556"/>
          </a:xfrm>
          <a:prstGeom prst="rect">
            <a:avLst/>
          </a:prstGeom>
        </p:spPr>
      </p:pic>
      <p:pic>
        <p:nvPicPr>
          <p:cNvPr id="15" name="Picture 14">
            <a:extLst>
              <a:ext uri="{FF2B5EF4-FFF2-40B4-BE49-F238E27FC236}">
                <a16:creationId xmlns:a16="http://schemas.microsoft.com/office/drawing/2014/main" id="{1F9D3725-FCF8-E741-BE78-0D175F74A232}"/>
              </a:ext>
            </a:extLst>
          </p:cNvPr>
          <p:cNvPicPr>
            <a:picLocks noChangeAspect="1"/>
          </p:cNvPicPr>
          <p:nvPr userDrawn="1"/>
        </p:nvPicPr>
        <p:blipFill>
          <a:blip r:embed="rId2">
            <a:alphaModFix amt="80000"/>
          </a:blip>
          <a:stretch>
            <a:fillRect/>
          </a:stretch>
        </p:blipFill>
        <p:spPr>
          <a:xfrm>
            <a:off x="9332839" y="1816585"/>
            <a:ext cx="1291190" cy="3224827"/>
          </a:xfrm>
          <a:prstGeom prst="rect">
            <a:avLst/>
          </a:prstGeom>
        </p:spPr>
      </p:pic>
      <p:pic>
        <p:nvPicPr>
          <p:cNvPr id="16" name="Picture 15">
            <a:extLst>
              <a:ext uri="{FF2B5EF4-FFF2-40B4-BE49-F238E27FC236}">
                <a16:creationId xmlns:a16="http://schemas.microsoft.com/office/drawing/2014/main" id="{8C9786B6-6EAB-2F4A-8DA5-3D43255A01E4}"/>
              </a:ext>
            </a:extLst>
          </p:cNvPr>
          <p:cNvPicPr>
            <a:picLocks noChangeAspect="1"/>
          </p:cNvPicPr>
          <p:nvPr userDrawn="1"/>
        </p:nvPicPr>
        <p:blipFill>
          <a:blip r:embed="rId2">
            <a:alphaModFix amt="80000"/>
          </a:blip>
          <a:stretch>
            <a:fillRect/>
          </a:stretch>
        </p:blipFill>
        <p:spPr>
          <a:xfrm>
            <a:off x="9181073" y="5916664"/>
            <a:ext cx="1291190" cy="3224827"/>
          </a:xfrm>
          <a:prstGeom prst="rect">
            <a:avLst/>
          </a:prstGeom>
        </p:spPr>
      </p:pic>
      <p:pic>
        <p:nvPicPr>
          <p:cNvPr id="17" name="Picture 16">
            <a:extLst>
              <a:ext uri="{FF2B5EF4-FFF2-40B4-BE49-F238E27FC236}">
                <a16:creationId xmlns:a16="http://schemas.microsoft.com/office/drawing/2014/main" id="{F48E5490-1402-964A-8BE0-AEB63C29B3B4}"/>
              </a:ext>
            </a:extLst>
          </p:cNvPr>
          <p:cNvPicPr>
            <a:picLocks noChangeAspect="1"/>
          </p:cNvPicPr>
          <p:nvPr userDrawn="1"/>
        </p:nvPicPr>
        <p:blipFill>
          <a:blip r:embed="rId2"/>
          <a:stretch>
            <a:fillRect/>
          </a:stretch>
        </p:blipFill>
        <p:spPr>
          <a:xfrm>
            <a:off x="10601373" y="4345603"/>
            <a:ext cx="685588" cy="1712298"/>
          </a:xfrm>
          <a:prstGeom prst="rect">
            <a:avLst/>
          </a:prstGeom>
        </p:spPr>
      </p:pic>
      <p:pic>
        <p:nvPicPr>
          <p:cNvPr id="18" name="Picture 17">
            <a:extLst>
              <a:ext uri="{FF2B5EF4-FFF2-40B4-BE49-F238E27FC236}">
                <a16:creationId xmlns:a16="http://schemas.microsoft.com/office/drawing/2014/main" id="{1595F79D-D5C6-2742-B0AE-88E7BD2C117E}"/>
              </a:ext>
            </a:extLst>
          </p:cNvPr>
          <p:cNvPicPr>
            <a:picLocks noChangeAspect="1"/>
          </p:cNvPicPr>
          <p:nvPr userDrawn="1"/>
        </p:nvPicPr>
        <p:blipFill>
          <a:blip r:embed="rId2"/>
          <a:stretch>
            <a:fillRect/>
          </a:stretch>
        </p:blipFill>
        <p:spPr>
          <a:xfrm>
            <a:off x="8788450" y="5424081"/>
            <a:ext cx="359096" cy="896864"/>
          </a:xfrm>
          <a:prstGeom prst="rect">
            <a:avLst/>
          </a:prstGeom>
        </p:spPr>
      </p:pic>
      <p:pic>
        <p:nvPicPr>
          <p:cNvPr id="19" name="Picture 18">
            <a:extLst>
              <a:ext uri="{FF2B5EF4-FFF2-40B4-BE49-F238E27FC236}">
                <a16:creationId xmlns:a16="http://schemas.microsoft.com/office/drawing/2014/main" id="{34A64AEB-CF8F-8447-A1CA-12F70539622E}"/>
              </a:ext>
            </a:extLst>
          </p:cNvPr>
          <p:cNvPicPr>
            <a:picLocks noChangeAspect="1"/>
          </p:cNvPicPr>
          <p:nvPr userDrawn="1"/>
        </p:nvPicPr>
        <p:blipFill>
          <a:blip r:embed="rId2"/>
          <a:stretch>
            <a:fillRect/>
          </a:stretch>
        </p:blipFill>
        <p:spPr>
          <a:xfrm>
            <a:off x="9016010" y="1603643"/>
            <a:ext cx="359096" cy="896864"/>
          </a:xfrm>
          <a:prstGeom prst="rect">
            <a:avLst/>
          </a:prstGeom>
        </p:spPr>
      </p:pic>
    </p:spTree>
    <p:extLst>
      <p:ext uri="{BB962C8B-B14F-4D97-AF65-F5344CB8AC3E}">
        <p14:creationId xmlns:p14="http://schemas.microsoft.com/office/powerpoint/2010/main" val="346458635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4D088-B22B-48F8-98AD-090AFA6D81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8A144C6-AF9D-42E0-8554-FAA680C324A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3ADC1C4-4873-4674-BD50-B57921770098}"/>
              </a:ext>
            </a:extLst>
          </p:cNvPr>
          <p:cNvSpPr>
            <a:spLocks noGrp="1"/>
          </p:cNvSpPr>
          <p:nvPr>
            <p:ph type="dt" sz="half" idx="10"/>
          </p:nvPr>
        </p:nvSpPr>
        <p:spPr/>
        <p:txBody>
          <a:bodyPr/>
          <a:lstStyle/>
          <a:p>
            <a:fld id="{744D36B7-5E17-4126-B4F3-7C7EE6D93044}" type="datetimeFigureOut">
              <a:rPr lang="en-GB" smtClean="0"/>
              <a:t>16/09/2020</a:t>
            </a:fld>
            <a:endParaRPr lang="en-GB" dirty="0"/>
          </a:p>
        </p:txBody>
      </p:sp>
      <p:sp>
        <p:nvSpPr>
          <p:cNvPr id="5" name="Footer Placeholder 4">
            <a:extLst>
              <a:ext uri="{FF2B5EF4-FFF2-40B4-BE49-F238E27FC236}">
                <a16:creationId xmlns:a16="http://schemas.microsoft.com/office/drawing/2014/main" id="{521C2EC8-153F-4FC0-9AFF-7CE3CA1E7E6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EB2EA94A-0173-4A9C-9B20-369A06D04F81}"/>
              </a:ext>
            </a:extLst>
          </p:cNvPr>
          <p:cNvSpPr>
            <a:spLocks noGrp="1"/>
          </p:cNvSpPr>
          <p:nvPr>
            <p:ph type="sldNum" sz="quarter" idx="12"/>
          </p:nvPr>
        </p:nvSpPr>
        <p:spPr/>
        <p:txBody>
          <a:bodyPr/>
          <a:lstStyle/>
          <a:p>
            <a:fld id="{A0EA23DA-7C4B-4FFF-A9BD-44AFC8AD9829}" type="slidenum">
              <a:rPr lang="en-GB" smtClean="0"/>
              <a:t>‹#›</a:t>
            </a:fld>
            <a:endParaRPr lang="en-GB" dirty="0"/>
          </a:p>
        </p:txBody>
      </p:sp>
    </p:spTree>
    <p:extLst>
      <p:ext uri="{BB962C8B-B14F-4D97-AF65-F5344CB8AC3E}">
        <p14:creationId xmlns:p14="http://schemas.microsoft.com/office/powerpoint/2010/main" val="193958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with Sub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06DA4-6A2A-294B-9122-2F4F591B976A}"/>
              </a:ext>
            </a:extLst>
          </p:cNvPr>
          <p:cNvSpPr>
            <a:spLocks noGrp="1"/>
          </p:cNvSpPr>
          <p:nvPr>
            <p:ph type="title" hasCustomPrompt="1"/>
          </p:nvPr>
        </p:nvSpPr>
        <p:spPr>
          <a:xfrm>
            <a:off x="442913" y="441325"/>
            <a:ext cx="11306175" cy="2489283"/>
          </a:xfrm>
        </p:spPr>
        <p:txBody>
          <a:bodyPr anchor="b">
            <a:noAutofit/>
          </a:bodyPr>
          <a:lstStyle>
            <a:lvl1pPr>
              <a:defRPr sz="5400"/>
            </a:lvl1pPr>
          </a:lstStyle>
          <a:p>
            <a:r>
              <a:rPr lang="en-GB" dirty="0"/>
              <a:t>Insert title here</a:t>
            </a:r>
            <a:endParaRPr lang="en-US" dirty="0"/>
          </a:p>
        </p:txBody>
      </p:sp>
      <p:sp>
        <p:nvSpPr>
          <p:cNvPr id="3" name="Content Placeholder 2">
            <a:extLst>
              <a:ext uri="{FF2B5EF4-FFF2-40B4-BE49-F238E27FC236}">
                <a16:creationId xmlns:a16="http://schemas.microsoft.com/office/drawing/2014/main" id="{2A1F6717-14C9-3143-9326-6A80B51992EF}"/>
              </a:ext>
            </a:extLst>
          </p:cNvPr>
          <p:cNvSpPr>
            <a:spLocks noGrp="1"/>
          </p:cNvSpPr>
          <p:nvPr>
            <p:ph idx="1"/>
          </p:nvPr>
        </p:nvSpPr>
        <p:spPr>
          <a:xfrm>
            <a:off x="442913" y="3242211"/>
            <a:ext cx="11306175" cy="2317296"/>
          </a:xfrm>
        </p:spPr>
        <p:txBody>
          <a:bodyPr>
            <a:normAutofit/>
          </a:bodyPr>
          <a:lstStyle>
            <a:lvl1pPr>
              <a:defRPr sz="2800"/>
            </a:lvl1pPr>
          </a:lstStyle>
          <a:p>
            <a:pPr lvl="0"/>
            <a:r>
              <a:rPr lang="en-GB"/>
              <a:t>Click to edit Master text styles</a:t>
            </a:r>
          </a:p>
        </p:txBody>
      </p:sp>
      <p:sp>
        <p:nvSpPr>
          <p:cNvPr id="10" name="TextBox 9">
            <a:extLst>
              <a:ext uri="{FF2B5EF4-FFF2-40B4-BE49-F238E27FC236}">
                <a16:creationId xmlns:a16="http://schemas.microsoft.com/office/drawing/2014/main" id="{A2B7B5FF-81EF-0340-B8E8-A276527D5185}"/>
              </a:ext>
            </a:extLst>
          </p:cNvPr>
          <p:cNvSpPr txBox="1"/>
          <p:nvPr userDrawn="1"/>
        </p:nvSpPr>
        <p:spPr>
          <a:xfrm>
            <a:off x="6421120" y="6036513"/>
            <a:ext cx="5327968" cy="400110"/>
          </a:xfrm>
          <a:prstGeom prst="rect">
            <a:avLst/>
          </a:prstGeom>
          <a:noFill/>
        </p:spPr>
        <p:txBody>
          <a:bodyPr wrap="square" rtlCol="0">
            <a:spAutoFit/>
          </a:bodyPr>
          <a:lstStyle/>
          <a:p>
            <a:pPr algn="r"/>
            <a:r>
              <a:rPr lang="en-GB" sz="2000" b="0" i="0" kern="1200" dirty="0">
                <a:solidFill>
                  <a:schemeClr val="bg1"/>
                </a:solidFill>
                <a:effectLst/>
                <a:latin typeface="Circular Std Book" panose="020B0604020101020102" pitchFamily="34" charset="77"/>
                <a:ea typeface="+mn-ea"/>
                <a:cs typeface="Circular Std Book" panose="020B0604020101020102" pitchFamily="34" charset="77"/>
              </a:rPr>
              <a:t>Plan ahead: </a:t>
            </a:r>
            <a:r>
              <a:rPr lang="en-GB" sz="2000" b="1" i="0" kern="1200" dirty="0">
                <a:solidFill>
                  <a:schemeClr val="bg1"/>
                </a:solidFill>
                <a:effectLst/>
                <a:latin typeface="Circular Std" panose="020B0604020101020102" pitchFamily="34" charset="77"/>
                <a:ea typeface="+mn-ea"/>
                <a:cs typeface="Circular Std" panose="020B0604020101020102" pitchFamily="34" charset="77"/>
              </a:rPr>
              <a:t>wmnetwork.co.uk/</a:t>
            </a:r>
            <a:r>
              <a:rPr lang="en-GB" sz="2000" b="1" i="0" kern="1200" dirty="0" err="1">
                <a:solidFill>
                  <a:schemeClr val="bg1"/>
                </a:solidFill>
                <a:effectLst/>
                <a:latin typeface="Circular Std" panose="020B0604020101020102" pitchFamily="34" charset="77"/>
                <a:ea typeface="+mn-ea"/>
                <a:cs typeface="Circular Std" panose="020B0604020101020102" pitchFamily="34" charset="77"/>
              </a:rPr>
              <a:t>schooltravel</a:t>
            </a:r>
            <a:endParaRPr lang="en-GB" sz="2000" b="1" i="0" kern="1200" dirty="0">
              <a:solidFill>
                <a:schemeClr val="bg1"/>
              </a:solidFill>
              <a:effectLst/>
              <a:latin typeface="Circular Std" panose="020B0604020101020102" pitchFamily="34" charset="77"/>
              <a:ea typeface="+mn-ea"/>
              <a:cs typeface="Circular Std" panose="020B0604020101020102" pitchFamily="34" charset="77"/>
            </a:endParaRPr>
          </a:p>
        </p:txBody>
      </p:sp>
      <p:pic>
        <p:nvPicPr>
          <p:cNvPr id="11" name="Picture 10" descr="A close up of a logo&#10;&#10;Description automatically generated">
            <a:extLst>
              <a:ext uri="{FF2B5EF4-FFF2-40B4-BE49-F238E27FC236}">
                <a16:creationId xmlns:a16="http://schemas.microsoft.com/office/drawing/2014/main" id="{963A7A8C-59D0-DF4F-803C-AC63A3105921}"/>
              </a:ext>
            </a:extLst>
          </p:cNvPr>
          <p:cNvPicPr>
            <a:picLocks noChangeAspect="1"/>
          </p:cNvPicPr>
          <p:nvPr userDrawn="1"/>
        </p:nvPicPr>
        <p:blipFill>
          <a:blip r:embed="rId2"/>
          <a:stretch>
            <a:fillRect/>
          </a:stretch>
        </p:blipFill>
        <p:spPr>
          <a:xfrm>
            <a:off x="442913" y="5982311"/>
            <a:ext cx="1451868" cy="508514"/>
          </a:xfrm>
          <a:prstGeom prst="rect">
            <a:avLst/>
          </a:prstGeom>
        </p:spPr>
      </p:pic>
      <p:pic>
        <p:nvPicPr>
          <p:cNvPr id="12" name="Picture 11" descr="A close up of a logo&#10;&#10;Description automatically generated">
            <a:extLst>
              <a:ext uri="{FF2B5EF4-FFF2-40B4-BE49-F238E27FC236}">
                <a16:creationId xmlns:a16="http://schemas.microsoft.com/office/drawing/2014/main" id="{85F5A5EC-B906-2D43-960F-349FA9D65B95}"/>
              </a:ext>
            </a:extLst>
          </p:cNvPr>
          <p:cNvPicPr>
            <a:picLocks noChangeAspect="1"/>
          </p:cNvPicPr>
          <p:nvPr userDrawn="1"/>
        </p:nvPicPr>
        <p:blipFill>
          <a:blip r:embed="rId3"/>
          <a:stretch>
            <a:fillRect/>
          </a:stretch>
        </p:blipFill>
        <p:spPr>
          <a:xfrm>
            <a:off x="2535795" y="5982310"/>
            <a:ext cx="3244311" cy="508513"/>
          </a:xfrm>
          <a:prstGeom prst="rect">
            <a:avLst/>
          </a:prstGeom>
        </p:spPr>
      </p:pic>
    </p:spTree>
    <p:extLst>
      <p:ext uri="{BB962C8B-B14F-4D97-AF65-F5344CB8AC3E}">
        <p14:creationId xmlns:p14="http://schemas.microsoft.com/office/powerpoint/2010/main" val="984844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C3A9C620-634A-3442-9D4C-13754EC8A2F6}"/>
              </a:ext>
            </a:extLst>
          </p:cNvPr>
          <p:cNvGrpSpPr/>
          <p:nvPr userDrawn="1"/>
        </p:nvGrpSpPr>
        <p:grpSpPr>
          <a:xfrm>
            <a:off x="8801109" y="-3017890"/>
            <a:ext cx="5385748" cy="12159380"/>
            <a:chOff x="8801109" y="-3017890"/>
            <a:chExt cx="5385748" cy="12159380"/>
          </a:xfrm>
        </p:grpSpPr>
        <p:pic>
          <p:nvPicPr>
            <p:cNvPr id="6" name="Picture 5">
              <a:extLst>
                <a:ext uri="{FF2B5EF4-FFF2-40B4-BE49-F238E27FC236}">
                  <a16:creationId xmlns:a16="http://schemas.microsoft.com/office/drawing/2014/main" id="{5F5387F9-773E-5A42-A57B-922C7FE1C531}"/>
                </a:ext>
              </a:extLst>
            </p:cNvPr>
            <p:cNvPicPr>
              <a:picLocks noChangeAspect="1"/>
            </p:cNvPicPr>
            <p:nvPr userDrawn="1"/>
          </p:nvPicPr>
          <p:blipFill>
            <a:blip r:embed="rId2">
              <a:alphaModFix amt="5000"/>
            </a:blip>
            <a:stretch>
              <a:fillRect/>
            </a:stretch>
          </p:blipFill>
          <p:spPr>
            <a:xfrm>
              <a:off x="10609545" y="-3017890"/>
              <a:ext cx="3577312" cy="8934555"/>
            </a:xfrm>
            <a:prstGeom prst="rect">
              <a:avLst/>
            </a:prstGeom>
          </p:spPr>
        </p:pic>
        <p:pic>
          <p:nvPicPr>
            <p:cNvPr id="7" name="Picture 6">
              <a:extLst>
                <a:ext uri="{FF2B5EF4-FFF2-40B4-BE49-F238E27FC236}">
                  <a16:creationId xmlns:a16="http://schemas.microsoft.com/office/drawing/2014/main" id="{8446E84A-69FF-BF4A-9320-10CC08FC1F9A}"/>
                </a:ext>
              </a:extLst>
            </p:cNvPr>
            <p:cNvPicPr>
              <a:picLocks noChangeAspect="1"/>
            </p:cNvPicPr>
            <p:nvPr userDrawn="1"/>
          </p:nvPicPr>
          <p:blipFill>
            <a:blip r:embed="rId2">
              <a:alphaModFix amt="11000"/>
            </a:blip>
            <a:stretch>
              <a:fillRect/>
            </a:stretch>
          </p:blipFill>
          <p:spPr>
            <a:xfrm>
              <a:off x="9318353" y="1816586"/>
              <a:ext cx="1291191" cy="3224827"/>
            </a:xfrm>
            <a:prstGeom prst="rect">
              <a:avLst/>
            </a:prstGeom>
          </p:spPr>
        </p:pic>
        <p:pic>
          <p:nvPicPr>
            <p:cNvPr id="8" name="Picture 7">
              <a:extLst>
                <a:ext uri="{FF2B5EF4-FFF2-40B4-BE49-F238E27FC236}">
                  <a16:creationId xmlns:a16="http://schemas.microsoft.com/office/drawing/2014/main" id="{0AE4DE97-2A1F-FC46-8444-628F9B8F9F96}"/>
                </a:ext>
              </a:extLst>
            </p:cNvPr>
            <p:cNvPicPr>
              <a:picLocks noChangeAspect="1"/>
            </p:cNvPicPr>
            <p:nvPr userDrawn="1"/>
          </p:nvPicPr>
          <p:blipFill>
            <a:blip r:embed="rId2">
              <a:alphaModFix amt="5000"/>
            </a:blip>
            <a:stretch>
              <a:fillRect/>
            </a:stretch>
          </p:blipFill>
          <p:spPr>
            <a:xfrm>
              <a:off x="10609544" y="4366010"/>
              <a:ext cx="677417" cy="1691890"/>
            </a:xfrm>
            <a:prstGeom prst="rect">
              <a:avLst/>
            </a:prstGeom>
          </p:spPr>
        </p:pic>
        <p:pic>
          <p:nvPicPr>
            <p:cNvPr id="10" name="Picture 9">
              <a:extLst>
                <a:ext uri="{FF2B5EF4-FFF2-40B4-BE49-F238E27FC236}">
                  <a16:creationId xmlns:a16="http://schemas.microsoft.com/office/drawing/2014/main" id="{92D2CD7C-C687-094E-9C3C-7DC449105EB9}"/>
                </a:ext>
              </a:extLst>
            </p:cNvPr>
            <p:cNvPicPr>
              <a:picLocks noChangeAspect="1"/>
            </p:cNvPicPr>
            <p:nvPr userDrawn="1"/>
          </p:nvPicPr>
          <p:blipFill>
            <a:blip r:embed="rId2">
              <a:alphaModFix amt="10000"/>
            </a:blip>
            <a:stretch>
              <a:fillRect/>
            </a:stretch>
          </p:blipFill>
          <p:spPr>
            <a:xfrm>
              <a:off x="9181073" y="5916665"/>
              <a:ext cx="1291190" cy="3224825"/>
            </a:xfrm>
            <a:prstGeom prst="rect">
              <a:avLst/>
            </a:prstGeom>
          </p:spPr>
        </p:pic>
        <p:pic>
          <p:nvPicPr>
            <p:cNvPr id="11" name="Picture 10">
              <a:extLst>
                <a:ext uri="{FF2B5EF4-FFF2-40B4-BE49-F238E27FC236}">
                  <a16:creationId xmlns:a16="http://schemas.microsoft.com/office/drawing/2014/main" id="{42D75AD1-54E7-934A-92A3-B43615C14DEF}"/>
                </a:ext>
              </a:extLst>
            </p:cNvPr>
            <p:cNvPicPr>
              <a:picLocks noChangeAspect="1"/>
            </p:cNvPicPr>
            <p:nvPr userDrawn="1"/>
          </p:nvPicPr>
          <p:blipFill>
            <a:blip r:embed="rId2">
              <a:alphaModFix amt="5000"/>
            </a:blip>
            <a:stretch>
              <a:fillRect/>
            </a:stretch>
          </p:blipFill>
          <p:spPr>
            <a:xfrm>
              <a:off x="9001525" y="1603642"/>
              <a:ext cx="359096" cy="896865"/>
            </a:xfrm>
            <a:prstGeom prst="rect">
              <a:avLst/>
            </a:prstGeom>
          </p:spPr>
        </p:pic>
        <p:pic>
          <p:nvPicPr>
            <p:cNvPr id="13" name="Picture 12">
              <a:extLst>
                <a:ext uri="{FF2B5EF4-FFF2-40B4-BE49-F238E27FC236}">
                  <a16:creationId xmlns:a16="http://schemas.microsoft.com/office/drawing/2014/main" id="{C1727F1A-8450-1B40-8B92-BDEEB1A56A0B}"/>
                </a:ext>
              </a:extLst>
            </p:cNvPr>
            <p:cNvPicPr>
              <a:picLocks noChangeAspect="1"/>
            </p:cNvPicPr>
            <p:nvPr userDrawn="1"/>
          </p:nvPicPr>
          <p:blipFill>
            <a:blip r:embed="rId2">
              <a:alphaModFix amt="5000"/>
            </a:blip>
            <a:stretch>
              <a:fillRect/>
            </a:stretch>
          </p:blipFill>
          <p:spPr>
            <a:xfrm>
              <a:off x="8801109" y="5424080"/>
              <a:ext cx="359096" cy="896865"/>
            </a:xfrm>
            <a:prstGeom prst="rect">
              <a:avLst/>
            </a:prstGeom>
          </p:spPr>
        </p:pic>
      </p:grpSp>
      <p:sp>
        <p:nvSpPr>
          <p:cNvPr id="2" name="Title 1">
            <a:extLst>
              <a:ext uri="{FF2B5EF4-FFF2-40B4-BE49-F238E27FC236}">
                <a16:creationId xmlns:a16="http://schemas.microsoft.com/office/drawing/2014/main" id="{7C906DA4-6A2A-294B-9122-2F4F591B976A}"/>
              </a:ext>
            </a:extLst>
          </p:cNvPr>
          <p:cNvSpPr>
            <a:spLocks noGrp="1"/>
          </p:cNvSpPr>
          <p:nvPr>
            <p:ph type="title" hasCustomPrompt="1"/>
          </p:nvPr>
        </p:nvSpPr>
        <p:spPr>
          <a:xfrm>
            <a:off x="442913" y="441325"/>
            <a:ext cx="11306175" cy="5128204"/>
          </a:xfrm>
        </p:spPr>
        <p:txBody>
          <a:bodyPr anchor="ctr">
            <a:noAutofit/>
          </a:bodyPr>
          <a:lstStyle>
            <a:lvl1pPr>
              <a:defRPr sz="5400"/>
            </a:lvl1pPr>
          </a:lstStyle>
          <a:p>
            <a:r>
              <a:rPr lang="en-GB" dirty="0"/>
              <a:t>Insert title here</a:t>
            </a:r>
            <a:endParaRPr lang="en-US" dirty="0"/>
          </a:p>
        </p:txBody>
      </p:sp>
      <p:sp>
        <p:nvSpPr>
          <p:cNvPr id="9" name="TextBox 8">
            <a:extLst>
              <a:ext uri="{FF2B5EF4-FFF2-40B4-BE49-F238E27FC236}">
                <a16:creationId xmlns:a16="http://schemas.microsoft.com/office/drawing/2014/main" id="{CF6C7457-C604-8844-9011-4407FBC887F0}"/>
              </a:ext>
            </a:extLst>
          </p:cNvPr>
          <p:cNvSpPr txBox="1"/>
          <p:nvPr userDrawn="1"/>
        </p:nvSpPr>
        <p:spPr>
          <a:xfrm>
            <a:off x="6421120" y="6036513"/>
            <a:ext cx="5327968" cy="400110"/>
          </a:xfrm>
          <a:prstGeom prst="rect">
            <a:avLst/>
          </a:prstGeom>
          <a:noFill/>
        </p:spPr>
        <p:txBody>
          <a:bodyPr wrap="square" rtlCol="0">
            <a:spAutoFit/>
          </a:bodyPr>
          <a:lstStyle/>
          <a:p>
            <a:pPr algn="r"/>
            <a:r>
              <a:rPr lang="en-GB" sz="2000" b="0" i="0" kern="1200" dirty="0">
                <a:solidFill>
                  <a:schemeClr val="bg1"/>
                </a:solidFill>
                <a:effectLst/>
                <a:latin typeface="Circular Std Book" panose="020B0604020101020102" pitchFamily="34" charset="77"/>
                <a:ea typeface="+mn-ea"/>
                <a:cs typeface="Circular Std Book" panose="020B0604020101020102" pitchFamily="34" charset="77"/>
              </a:rPr>
              <a:t>Plan ahead: </a:t>
            </a:r>
            <a:r>
              <a:rPr lang="en-GB" sz="2000" b="1" i="0" kern="1200" dirty="0">
                <a:solidFill>
                  <a:schemeClr val="bg1"/>
                </a:solidFill>
                <a:effectLst/>
                <a:latin typeface="Circular Std" panose="020B0604020101020102" pitchFamily="34" charset="77"/>
                <a:ea typeface="+mn-ea"/>
                <a:cs typeface="Circular Std" panose="020B0604020101020102" pitchFamily="34" charset="77"/>
              </a:rPr>
              <a:t>wmnetwork.co.uk/</a:t>
            </a:r>
            <a:r>
              <a:rPr lang="en-GB" sz="2000" b="1" i="0" kern="1200" dirty="0" err="1">
                <a:solidFill>
                  <a:schemeClr val="bg1"/>
                </a:solidFill>
                <a:effectLst/>
                <a:latin typeface="Circular Std" panose="020B0604020101020102" pitchFamily="34" charset="77"/>
                <a:ea typeface="+mn-ea"/>
                <a:cs typeface="Circular Std" panose="020B0604020101020102" pitchFamily="34" charset="77"/>
              </a:rPr>
              <a:t>schooltravel</a:t>
            </a:r>
            <a:endParaRPr lang="en-GB" sz="2000" b="1" i="0" kern="1200" dirty="0">
              <a:solidFill>
                <a:schemeClr val="bg1"/>
              </a:solidFill>
              <a:effectLst/>
              <a:latin typeface="Circular Std" panose="020B0604020101020102" pitchFamily="34" charset="77"/>
              <a:ea typeface="+mn-ea"/>
              <a:cs typeface="Circular Std" panose="020B0604020101020102" pitchFamily="34" charset="77"/>
            </a:endParaRPr>
          </a:p>
        </p:txBody>
      </p:sp>
      <p:pic>
        <p:nvPicPr>
          <p:cNvPr id="12" name="Picture 11" descr="A close up of a logo&#10;&#10;Description automatically generated">
            <a:extLst>
              <a:ext uri="{FF2B5EF4-FFF2-40B4-BE49-F238E27FC236}">
                <a16:creationId xmlns:a16="http://schemas.microsoft.com/office/drawing/2014/main" id="{ABEC11DB-177D-9041-A431-FC26A9D9B8B4}"/>
              </a:ext>
            </a:extLst>
          </p:cNvPr>
          <p:cNvPicPr>
            <a:picLocks noChangeAspect="1"/>
          </p:cNvPicPr>
          <p:nvPr userDrawn="1"/>
        </p:nvPicPr>
        <p:blipFill>
          <a:blip r:embed="rId3"/>
          <a:stretch>
            <a:fillRect/>
          </a:stretch>
        </p:blipFill>
        <p:spPr>
          <a:xfrm>
            <a:off x="442913" y="5982311"/>
            <a:ext cx="1451868" cy="508514"/>
          </a:xfrm>
          <a:prstGeom prst="rect">
            <a:avLst/>
          </a:prstGeom>
        </p:spPr>
      </p:pic>
      <p:pic>
        <p:nvPicPr>
          <p:cNvPr id="4" name="Picture 3" descr="A close up of a logo&#10;&#10;Description automatically generated">
            <a:extLst>
              <a:ext uri="{FF2B5EF4-FFF2-40B4-BE49-F238E27FC236}">
                <a16:creationId xmlns:a16="http://schemas.microsoft.com/office/drawing/2014/main" id="{67FBA450-BDCA-D943-B327-20D1EFB64AC8}"/>
              </a:ext>
            </a:extLst>
          </p:cNvPr>
          <p:cNvPicPr>
            <a:picLocks noChangeAspect="1"/>
          </p:cNvPicPr>
          <p:nvPr userDrawn="1"/>
        </p:nvPicPr>
        <p:blipFill>
          <a:blip r:embed="rId4"/>
          <a:stretch>
            <a:fillRect/>
          </a:stretch>
        </p:blipFill>
        <p:spPr>
          <a:xfrm>
            <a:off x="2535795" y="5982310"/>
            <a:ext cx="3244311" cy="508513"/>
          </a:xfrm>
          <a:prstGeom prst="rect">
            <a:avLst/>
          </a:prstGeom>
        </p:spPr>
      </p:pic>
    </p:spTree>
    <p:extLst>
      <p:ext uri="{BB962C8B-B14F-4D97-AF65-F5344CB8AC3E}">
        <p14:creationId xmlns:p14="http://schemas.microsoft.com/office/powerpoint/2010/main" val="575761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1_Title with Subtitle">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68CD218-EAC6-194E-ADF9-2FA411E7E156}"/>
              </a:ext>
            </a:extLst>
          </p:cNvPr>
          <p:cNvGrpSpPr/>
          <p:nvPr userDrawn="1"/>
        </p:nvGrpSpPr>
        <p:grpSpPr>
          <a:xfrm>
            <a:off x="8801109" y="-3017890"/>
            <a:ext cx="5385748" cy="12159380"/>
            <a:chOff x="8801109" y="-3017890"/>
            <a:chExt cx="5385748" cy="12159380"/>
          </a:xfrm>
        </p:grpSpPr>
        <p:pic>
          <p:nvPicPr>
            <p:cNvPr id="8" name="Picture 7">
              <a:extLst>
                <a:ext uri="{FF2B5EF4-FFF2-40B4-BE49-F238E27FC236}">
                  <a16:creationId xmlns:a16="http://schemas.microsoft.com/office/drawing/2014/main" id="{24736280-C197-9A48-9BAF-1144DB18845F}"/>
                </a:ext>
              </a:extLst>
            </p:cNvPr>
            <p:cNvPicPr>
              <a:picLocks noChangeAspect="1"/>
            </p:cNvPicPr>
            <p:nvPr userDrawn="1"/>
          </p:nvPicPr>
          <p:blipFill>
            <a:blip r:embed="rId2">
              <a:alphaModFix amt="5000"/>
            </a:blip>
            <a:stretch>
              <a:fillRect/>
            </a:stretch>
          </p:blipFill>
          <p:spPr>
            <a:xfrm>
              <a:off x="10609545" y="-3017890"/>
              <a:ext cx="3577312" cy="8934555"/>
            </a:xfrm>
            <a:prstGeom prst="rect">
              <a:avLst/>
            </a:prstGeom>
          </p:spPr>
        </p:pic>
        <p:pic>
          <p:nvPicPr>
            <p:cNvPr id="9" name="Picture 8">
              <a:extLst>
                <a:ext uri="{FF2B5EF4-FFF2-40B4-BE49-F238E27FC236}">
                  <a16:creationId xmlns:a16="http://schemas.microsoft.com/office/drawing/2014/main" id="{4E00DBB9-6ED5-F948-A39D-C5343EB38958}"/>
                </a:ext>
              </a:extLst>
            </p:cNvPr>
            <p:cNvPicPr>
              <a:picLocks noChangeAspect="1"/>
            </p:cNvPicPr>
            <p:nvPr userDrawn="1"/>
          </p:nvPicPr>
          <p:blipFill>
            <a:blip r:embed="rId2">
              <a:alphaModFix amt="11000"/>
            </a:blip>
            <a:stretch>
              <a:fillRect/>
            </a:stretch>
          </p:blipFill>
          <p:spPr>
            <a:xfrm>
              <a:off x="9318353" y="1816586"/>
              <a:ext cx="1291191" cy="3224827"/>
            </a:xfrm>
            <a:prstGeom prst="rect">
              <a:avLst/>
            </a:prstGeom>
          </p:spPr>
        </p:pic>
        <p:pic>
          <p:nvPicPr>
            <p:cNvPr id="13" name="Picture 12">
              <a:extLst>
                <a:ext uri="{FF2B5EF4-FFF2-40B4-BE49-F238E27FC236}">
                  <a16:creationId xmlns:a16="http://schemas.microsoft.com/office/drawing/2014/main" id="{A24D29A1-A20C-C140-9B22-2C62EF540D1C}"/>
                </a:ext>
              </a:extLst>
            </p:cNvPr>
            <p:cNvPicPr>
              <a:picLocks noChangeAspect="1"/>
            </p:cNvPicPr>
            <p:nvPr userDrawn="1"/>
          </p:nvPicPr>
          <p:blipFill>
            <a:blip r:embed="rId2">
              <a:alphaModFix amt="5000"/>
            </a:blip>
            <a:stretch>
              <a:fillRect/>
            </a:stretch>
          </p:blipFill>
          <p:spPr>
            <a:xfrm>
              <a:off x="10609544" y="4366010"/>
              <a:ext cx="677417" cy="1691890"/>
            </a:xfrm>
            <a:prstGeom prst="rect">
              <a:avLst/>
            </a:prstGeom>
          </p:spPr>
        </p:pic>
        <p:pic>
          <p:nvPicPr>
            <p:cNvPr id="14" name="Picture 13">
              <a:extLst>
                <a:ext uri="{FF2B5EF4-FFF2-40B4-BE49-F238E27FC236}">
                  <a16:creationId xmlns:a16="http://schemas.microsoft.com/office/drawing/2014/main" id="{8277171E-663E-134B-9CAE-A0471B11D14D}"/>
                </a:ext>
              </a:extLst>
            </p:cNvPr>
            <p:cNvPicPr>
              <a:picLocks noChangeAspect="1"/>
            </p:cNvPicPr>
            <p:nvPr userDrawn="1"/>
          </p:nvPicPr>
          <p:blipFill>
            <a:blip r:embed="rId2">
              <a:alphaModFix amt="10000"/>
            </a:blip>
            <a:stretch>
              <a:fillRect/>
            </a:stretch>
          </p:blipFill>
          <p:spPr>
            <a:xfrm>
              <a:off x="9181073" y="5916665"/>
              <a:ext cx="1291190" cy="3224825"/>
            </a:xfrm>
            <a:prstGeom prst="rect">
              <a:avLst/>
            </a:prstGeom>
          </p:spPr>
        </p:pic>
        <p:pic>
          <p:nvPicPr>
            <p:cNvPr id="15" name="Picture 14">
              <a:extLst>
                <a:ext uri="{FF2B5EF4-FFF2-40B4-BE49-F238E27FC236}">
                  <a16:creationId xmlns:a16="http://schemas.microsoft.com/office/drawing/2014/main" id="{0ECA0556-6B6A-6343-A0C0-7525CD8129D7}"/>
                </a:ext>
              </a:extLst>
            </p:cNvPr>
            <p:cNvPicPr>
              <a:picLocks noChangeAspect="1"/>
            </p:cNvPicPr>
            <p:nvPr userDrawn="1"/>
          </p:nvPicPr>
          <p:blipFill>
            <a:blip r:embed="rId2">
              <a:alphaModFix amt="5000"/>
            </a:blip>
            <a:stretch>
              <a:fillRect/>
            </a:stretch>
          </p:blipFill>
          <p:spPr>
            <a:xfrm>
              <a:off x="9001525" y="1603642"/>
              <a:ext cx="359096" cy="896865"/>
            </a:xfrm>
            <a:prstGeom prst="rect">
              <a:avLst/>
            </a:prstGeom>
          </p:spPr>
        </p:pic>
        <p:pic>
          <p:nvPicPr>
            <p:cNvPr id="16" name="Picture 15">
              <a:extLst>
                <a:ext uri="{FF2B5EF4-FFF2-40B4-BE49-F238E27FC236}">
                  <a16:creationId xmlns:a16="http://schemas.microsoft.com/office/drawing/2014/main" id="{6DFBB7CD-A6E2-0A42-8B18-AF5882BAAB22}"/>
                </a:ext>
              </a:extLst>
            </p:cNvPr>
            <p:cNvPicPr>
              <a:picLocks noChangeAspect="1"/>
            </p:cNvPicPr>
            <p:nvPr userDrawn="1"/>
          </p:nvPicPr>
          <p:blipFill>
            <a:blip r:embed="rId2">
              <a:alphaModFix amt="5000"/>
            </a:blip>
            <a:stretch>
              <a:fillRect/>
            </a:stretch>
          </p:blipFill>
          <p:spPr>
            <a:xfrm>
              <a:off x="8801109" y="5424080"/>
              <a:ext cx="359096" cy="896865"/>
            </a:xfrm>
            <a:prstGeom prst="rect">
              <a:avLst/>
            </a:prstGeom>
          </p:spPr>
        </p:pic>
      </p:grpSp>
      <p:sp>
        <p:nvSpPr>
          <p:cNvPr id="2" name="Title 1">
            <a:extLst>
              <a:ext uri="{FF2B5EF4-FFF2-40B4-BE49-F238E27FC236}">
                <a16:creationId xmlns:a16="http://schemas.microsoft.com/office/drawing/2014/main" id="{7C906DA4-6A2A-294B-9122-2F4F591B976A}"/>
              </a:ext>
            </a:extLst>
          </p:cNvPr>
          <p:cNvSpPr>
            <a:spLocks noGrp="1"/>
          </p:cNvSpPr>
          <p:nvPr>
            <p:ph type="title" hasCustomPrompt="1"/>
          </p:nvPr>
        </p:nvSpPr>
        <p:spPr>
          <a:xfrm>
            <a:off x="442913" y="441325"/>
            <a:ext cx="11306175" cy="2489283"/>
          </a:xfrm>
        </p:spPr>
        <p:txBody>
          <a:bodyPr anchor="b">
            <a:noAutofit/>
          </a:bodyPr>
          <a:lstStyle>
            <a:lvl1pPr>
              <a:defRPr sz="5400"/>
            </a:lvl1pPr>
          </a:lstStyle>
          <a:p>
            <a:r>
              <a:rPr lang="en-GB" dirty="0"/>
              <a:t>Insert title here</a:t>
            </a:r>
            <a:endParaRPr lang="en-US" dirty="0"/>
          </a:p>
        </p:txBody>
      </p:sp>
      <p:sp>
        <p:nvSpPr>
          <p:cNvPr id="3" name="Content Placeholder 2">
            <a:extLst>
              <a:ext uri="{FF2B5EF4-FFF2-40B4-BE49-F238E27FC236}">
                <a16:creationId xmlns:a16="http://schemas.microsoft.com/office/drawing/2014/main" id="{2A1F6717-14C9-3143-9326-6A80B51992EF}"/>
              </a:ext>
            </a:extLst>
          </p:cNvPr>
          <p:cNvSpPr>
            <a:spLocks noGrp="1"/>
          </p:cNvSpPr>
          <p:nvPr>
            <p:ph idx="1"/>
          </p:nvPr>
        </p:nvSpPr>
        <p:spPr>
          <a:xfrm>
            <a:off x="442913" y="3242211"/>
            <a:ext cx="11306175" cy="2317296"/>
          </a:xfrm>
        </p:spPr>
        <p:txBody>
          <a:bodyPr>
            <a:normAutofit/>
          </a:bodyPr>
          <a:lstStyle>
            <a:lvl1pPr>
              <a:defRPr sz="2800"/>
            </a:lvl1pPr>
          </a:lstStyle>
          <a:p>
            <a:pPr lvl="0"/>
            <a:r>
              <a:rPr lang="en-GB"/>
              <a:t>Click to edit Master text styles</a:t>
            </a:r>
          </a:p>
        </p:txBody>
      </p:sp>
      <p:sp>
        <p:nvSpPr>
          <p:cNvPr id="10" name="TextBox 9">
            <a:extLst>
              <a:ext uri="{FF2B5EF4-FFF2-40B4-BE49-F238E27FC236}">
                <a16:creationId xmlns:a16="http://schemas.microsoft.com/office/drawing/2014/main" id="{A2B7B5FF-81EF-0340-B8E8-A276527D5185}"/>
              </a:ext>
            </a:extLst>
          </p:cNvPr>
          <p:cNvSpPr txBox="1"/>
          <p:nvPr userDrawn="1"/>
        </p:nvSpPr>
        <p:spPr>
          <a:xfrm>
            <a:off x="6421120" y="6036513"/>
            <a:ext cx="5327968" cy="400110"/>
          </a:xfrm>
          <a:prstGeom prst="rect">
            <a:avLst/>
          </a:prstGeom>
          <a:noFill/>
        </p:spPr>
        <p:txBody>
          <a:bodyPr wrap="square" rtlCol="0">
            <a:spAutoFit/>
          </a:bodyPr>
          <a:lstStyle/>
          <a:p>
            <a:pPr algn="r"/>
            <a:r>
              <a:rPr lang="en-GB" sz="2000" b="0" i="0" kern="1200" dirty="0">
                <a:solidFill>
                  <a:schemeClr val="bg1"/>
                </a:solidFill>
                <a:effectLst/>
                <a:latin typeface="Circular Std Book" panose="020B0604020101020102" pitchFamily="34" charset="77"/>
                <a:ea typeface="+mn-ea"/>
                <a:cs typeface="Circular Std Book" panose="020B0604020101020102" pitchFamily="34" charset="77"/>
              </a:rPr>
              <a:t>Plan ahead: </a:t>
            </a:r>
            <a:r>
              <a:rPr lang="en-GB" sz="2000" b="1" i="0" kern="1200" dirty="0">
                <a:solidFill>
                  <a:schemeClr val="bg1"/>
                </a:solidFill>
                <a:effectLst/>
                <a:latin typeface="Circular Std" panose="020B0604020101020102" pitchFamily="34" charset="77"/>
                <a:ea typeface="+mn-ea"/>
                <a:cs typeface="Circular Std" panose="020B0604020101020102" pitchFamily="34" charset="77"/>
              </a:rPr>
              <a:t>wmnetwork.co.uk/</a:t>
            </a:r>
            <a:r>
              <a:rPr lang="en-GB" sz="2000" b="1" i="0" kern="1200" dirty="0" err="1">
                <a:solidFill>
                  <a:schemeClr val="bg1"/>
                </a:solidFill>
                <a:effectLst/>
                <a:latin typeface="Circular Std" panose="020B0604020101020102" pitchFamily="34" charset="77"/>
                <a:ea typeface="+mn-ea"/>
                <a:cs typeface="Circular Std" panose="020B0604020101020102" pitchFamily="34" charset="77"/>
              </a:rPr>
              <a:t>schooltravel</a:t>
            </a:r>
            <a:endParaRPr lang="en-GB" sz="2000" b="1" i="0" kern="1200" dirty="0">
              <a:solidFill>
                <a:schemeClr val="bg1"/>
              </a:solidFill>
              <a:effectLst/>
              <a:latin typeface="Circular Std" panose="020B0604020101020102" pitchFamily="34" charset="77"/>
              <a:ea typeface="+mn-ea"/>
              <a:cs typeface="Circular Std" panose="020B0604020101020102" pitchFamily="34" charset="77"/>
            </a:endParaRPr>
          </a:p>
        </p:txBody>
      </p:sp>
      <p:pic>
        <p:nvPicPr>
          <p:cNvPr id="11" name="Picture 10" descr="A close up of a logo&#10;&#10;Description automatically generated">
            <a:extLst>
              <a:ext uri="{FF2B5EF4-FFF2-40B4-BE49-F238E27FC236}">
                <a16:creationId xmlns:a16="http://schemas.microsoft.com/office/drawing/2014/main" id="{963A7A8C-59D0-DF4F-803C-AC63A3105921}"/>
              </a:ext>
            </a:extLst>
          </p:cNvPr>
          <p:cNvPicPr>
            <a:picLocks noChangeAspect="1"/>
          </p:cNvPicPr>
          <p:nvPr userDrawn="1"/>
        </p:nvPicPr>
        <p:blipFill>
          <a:blip r:embed="rId3"/>
          <a:stretch>
            <a:fillRect/>
          </a:stretch>
        </p:blipFill>
        <p:spPr>
          <a:xfrm>
            <a:off x="442913" y="5982311"/>
            <a:ext cx="1451868" cy="508514"/>
          </a:xfrm>
          <a:prstGeom prst="rect">
            <a:avLst/>
          </a:prstGeom>
        </p:spPr>
      </p:pic>
      <p:pic>
        <p:nvPicPr>
          <p:cNvPr id="12" name="Picture 11" descr="A close up of a logo&#10;&#10;Description automatically generated">
            <a:extLst>
              <a:ext uri="{FF2B5EF4-FFF2-40B4-BE49-F238E27FC236}">
                <a16:creationId xmlns:a16="http://schemas.microsoft.com/office/drawing/2014/main" id="{85F5A5EC-B906-2D43-960F-349FA9D65B95}"/>
              </a:ext>
            </a:extLst>
          </p:cNvPr>
          <p:cNvPicPr>
            <a:picLocks noChangeAspect="1"/>
          </p:cNvPicPr>
          <p:nvPr userDrawn="1"/>
        </p:nvPicPr>
        <p:blipFill>
          <a:blip r:embed="rId4"/>
          <a:stretch>
            <a:fillRect/>
          </a:stretch>
        </p:blipFill>
        <p:spPr>
          <a:xfrm>
            <a:off x="2535795" y="5982310"/>
            <a:ext cx="3244311" cy="508513"/>
          </a:xfrm>
          <a:prstGeom prst="rect">
            <a:avLst/>
          </a:prstGeom>
        </p:spPr>
      </p:pic>
    </p:spTree>
    <p:extLst>
      <p:ext uri="{BB962C8B-B14F-4D97-AF65-F5344CB8AC3E}">
        <p14:creationId xmlns:p14="http://schemas.microsoft.com/office/powerpoint/2010/main" val="775759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06DA4-6A2A-294B-9122-2F4F591B976A}"/>
              </a:ext>
            </a:extLst>
          </p:cNvPr>
          <p:cNvSpPr>
            <a:spLocks noGrp="1"/>
          </p:cNvSpPr>
          <p:nvPr>
            <p:ph type="title" hasCustomPrompt="1"/>
          </p:nvPr>
        </p:nvSpPr>
        <p:spPr/>
        <p:txBody>
          <a:bodyPr/>
          <a:lstStyle>
            <a:lvl1pPr>
              <a:defRPr>
                <a:solidFill>
                  <a:schemeClr val="bg1"/>
                </a:solidFill>
              </a:defRPr>
            </a:lvl1pPr>
          </a:lstStyle>
          <a:p>
            <a:r>
              <a:rPr lang="en-GB" dirty="0"/>
              <a:t>Insert title here</a:t>
            </a:r>
            <a:endParaRPr lang="en-US" dirty="0"/>
          </a:p>
        </p:txBody>
      </p:sp>
      <p:sp>
        <p:nvSpPr>
          <p:cNvPr id="3" name="Content Placeholder 2">
            <a:extLst>
              <a:ext uri="{FF2B5EF4-FFF2-40B4-BE49-F238E27FC236}">
                <a16:creationId xmlns:a16="http://schemas.microsoft.com/office/drawing/2014/main" id="{2A1F6717-14C9-3143-9326-6A80B51992EF}"/>
              </a:ext>
            </a:extLst>
          </p:cNvPr>
          <p:cNvSpPr>
            <a:spLocks noGrp="1"/>
          </p:cNvSpPr>
          <p:nvPr>
            <p:ph idx="1"/>
          </p:nvPr>
        </p:nvSpPr>
        <p:spPr/>
        <p:txBody>
          <a:bodyPr/>
          <a:lstStyle>
            <a:lvl1pPr>
              <a:defRPr>
                <a:solidFill>
                  <a:schemeClr val="bg1"/>
                </a:solidFill>
              </a:defRPr>
            </a:lvl1pPr>
          </a:lstStyle>
          <a:p>
            <a:pPr lvl="0"/>
            <a:r>
              <a:rPr lang="en-GB"/>
              <a:t>Click to edit Master text styles</a:t>
            </a:r>
          </a:p>
        </p:txBody>
      </p:sp>
      <p:sp>
        <p:nvSpPr>
          <p:cNvPr id="4" name="Date Placeholder 3">
            <a:extLst>
              <a:ext uri="{FF2B5EF4-FFF2-40B4-BE49-F238E27FC236}">
                <a16:creationId xmlns:a16="http://schemas.microsoft.com/office/drawing/2014/main" id="{60865C4C-6E0F-2544-B803-5A7773507CA2}"/>
              </a:ext>
            </a:extLst>
          </p:cNvPr>
          <p:cNvSpPr>
            <a:spLocks noGrp="1"/>
          </p:cNvSpPr>
          <p:nvPr>
            <p:ph type="dt" sz="half" idx="10"/>
          </p:nvPr>
        </p:nvSpPr>
        <p:spPr/>
        <p:txBody>
          <a:bodyPr/>
          <a:lstStyle>
            <a:lvl1pPr>
              <a:defRPr>
                <a:solidFill>
                  <a:schemeClr val="bg1"/>
                </a:solidFill>
              </a:defRPr>
            </a:lvl1pPr>
          </a:lstStyle>
          <a:p>
            <a:fld id="{588FFE73-F3D0-3741-A28C-874E6829F1EC}" type="datetimeFigureOut">
              <a:rPr lang="en-US" smtClean="0"/>
              <a:pPr/>
              <a:t>9/16/2020</a:t>
            </a:fld>
            <a:endParaRPr lang="en-US" dirty="0"/>
          </a:p>
        </p:txBody>
      </p:sp>
      <p:sp>
        <p:nvSpPr>
          <p:cNvPr id="5" name="Footer Placeholder 4">
            <a:extLst>
              <a:ext uri="{FF2B5EF4-FFF2-40B4-BE49-F238E27FC236}">
                <a16:creationId xmlns:a16="http://schemas.microsoft.com/office/drawing/2014/main" id="{3D7EA313-236E-AD4A-BC59-3C131F53E42A}"/>
              </a:ext>
            </a:extLst>
          </p:cNvPr>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a:extLst>
              <a:ext uri="{FF2B5EF4-FFF2-40B4-BE49-F238E27FC236}">
                <a16:creationId xmlns:a16="http://schemas.microsoft.com/office/drawing/2014/main" id="{02471671-6DAF-BA43-8A4A-8E8B822B3D60}"/>
              </a:ext>
            </a:extLst>
          </p:cNvPr>
          <p:cNvSpPr>
            <a:spLocks noGrp="1"/>
          </p:cNvSpPr>
          <p:nvPr>
            <p:ph type="sldNum" sz="quarter" idx="12"/>
          </p:nvPr>
        </p:nvSpPr>
        <p:spPr/>
        <p:txBody>
          <a:bodyPr/>
          <a:lstStyle>
            <a:lvl1pPr>
              <a:defRPr>
                <a:solidFill>
                  <a:schemeClr val="bg1"/>
                </a:solidFill>
              </a:defRPr>
            </a:lvl1pPr>
          </a:lstStyle>
          <a:p>
            <a:fld id="{9FB32E56-7834-8E4B-8ADB-2E6E39CF5D08}" type="slidenum">
              <a:rPr lang="en-US" smtClean="0"/>
              <a:pPr/>
              <a:t>‹#›</a:t>
            </a:fld>
            <a:endParaRPr lang="en-US" dirty="0"/>
          </a:p>
        </p:txBody>
      </p:sp>
    </p:spTree>
    <p:extLst>
      <p:ext uri="{BB962C8B-B14F-4D97-AF65-F5344CB8AC3E}">
        <p14:creationId xmlns:p14="http://schemas.microsoft.com/office/powerpoint/2010/main" val="45920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06DA4-6A2A-294B-9122-2F4F591B976A}"/>
              </a:ext>
            </a:extLst>
          </p:cNvPr>
          <p:cNvSpPr>
            <a:spLocks noGrp="1"/>
          </p:cNvSpPr>
          <p:nvPr>
            <p:ph type="title" hasCustomPrompt="1"/>
          </p:nvPr>
        </p:nvSpPr>
        <p:spPr/>
        <p:txBody>
          <a:bodyPr/>
          <a:lstStyle/>
          <a:p>
            <a:r>
              <a:rPr lang="en-GB" dirty="0"/>
              <a:t>Insert title here</a:t>
            </a:r>
            <a:endParaRPr lang="en-US" dirty="0"/>
          </a:p>
        </p:txBody>
      </p:sp>
      <p:sp>
        <p:nvSpPr>
          <p:cNvPr id="3" name="Content Placeholder 2">
            <a:extLst>
              <a:ext uri="{FF2B5EF4-FFF2-40B4-BE49-F238E27FC236}">
                <a16:creationId xmlns:a16="http://schemas.microsoft.com/office/drawing/2014/main" id="{2A1F6717-14C9-3143-9326-6A80B51992EF}"/>
              </a:ext>
            </a:extLst>
          </p:cNvPr>
          <p:cNvSpPr>
            <a:spLocks noGrp="1"/>
          </p:cNvSpPr>
          <p:nvPr>
            <p:ph idx="1"/>
          </p:nvPr>
        </p:nvSpPr>
        <p:spPr/>
        <p:txBody>
          <a:bodyPr numCol="2" spcCol="360000"/>
          <a:lstStyle/>
          <a:p>
            <a:pPr lvl="0"/>
            <a:r>
              <a:rPr lang="en-GB"/>
              <a:t>Click to edit Master text styles</a:t>
            </a:r>
          </a:p>
        </p:txBody>
      </p:sp>
      <p:sp>
        <p:nvSpPr>
          <p:cNvPr id="4" name="Date Placeholder 3">
            <a:extLst>
              <a:ext uri="{FF2B5EF4-FFF2-40B4-BE49-F238E27FC236}">
                <a16:creationId xmlns:a16="http://schemas.microsoft.com/office/drawing/2014/main" id="{60865C4C-6E0F-2544-B803-5A7773507CA2}"/>
              </a:ext>
            </a:extLst>
          </p:cNvPr>
          <p:cNvSpPr>
            <a:spLocks noGrp="1"/>
          </p:cNvSpPr>
          <p:nvPr>
            <p:ph type="dt" sz="half" idx="10"/>
          </p:nvPr>
        </p:nvSpPr>
        <p:spPr/>
        <p:txBody>
          <a:bodyPr/>
          <a:lstStyle/>
          <a:p>
            <a:fld id="{588FFE73-F3D0-3741-A28C-874E6829F1EC}" type="datetimeFigureOut">
              <a:rPr lang="en-US" smtClean="0"/>
              <a:t>9/16/2020</a:t>
            </a:fld>
            <a:endParaRPr lang="en-US" dirty="0"/>
          </a:p>
        </p:txBody>
      </p:sp>
      <p:sp>
        <p:nvSpPr>
          <p:cNvPr id="5" name="Footer Placeholder 4">
            <a:extLst>
              <a:ext uri="{FF2B5EF4-FFF2-40B4-BE49-F238E27FC236}">
                <a16:creationId xmlns:a16="http://schemas.microsoft.com/office/drawing/2014/main" id="{3D7EA313-236E-AD4A-BC59-3C131F53E4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471671-6DAF-BA43-8A4A-8E8B822B3D60}"/>
              </a:ext>
            </a:extLst>
          </p:cNvPr>
          <p:cNvSpPr>
            <a:spLocks noGrp="1"/>
          </p:cNvSpPr>
          <p:nvPr>
            <p:ph type="sldNum" sz="quarter" idx="12"/>
          </p:nvPr>
        </p:nvSpPr>
        <p:spPr/>
        <p:txBody>
          <a:bodyPr/>
          <a:lstStyle/>
          <a:p>
            <a:fld id="{9FB32E56-7834-8E4B-8ADB-2E6E39CF5D08}" type="slidenum">
              <a:rPr lang="en-US" smtClean="0"/>
              <a:t>‹#›</a:t>
            </a:fld>
            <a:endParaRPr lang="en-US" dirty="0"/>
          </a:p>
        </p:txBody>
      </p:sp>
    </p:spTree>
    <p:extLst>
      <p:ext uri="{BB962C8B-B14F-4D97-AF65-F5344CB8AC3E}">
        <p14:creationId xmlns:p14="http://schemas.microsoft.com/office/powerpoint/2010/main" val="2969320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plit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06DA4-6A2A-294B-9122-2F4F591B976A}"/>
              </a:ext>
            </a:extLst>
          </p:cNvPr>
          <p:cNvSpPr>
            <a:spLocks noGrp="1"/>
          </p:cNvSpPr>
          <p:nvPr>
            <p:ph type="title" hasCustomPrompt="1"/>
          </p:nvPr>
        </p:nvSpPr>
        <p:spPr>
          <a:xfrm>
            <a:off x="442913" y="441325"/>
            <a:ext cx="5435373" cy="737235"/>
          </a:xfrm>
        </p:spPr>
        <p:txBody>
          <a:bodyPr/>
          <a:lstStyle/>
          <a:p>
            <a:r>
              <a:rPr lang="en-GB" dirty="0"/>
              <a:t>Insert title here</a:t>
            </a:r>
            <a:endParaRPr lang="en-US" dirty="0"/>
          </a:p>
        </p:txBody>
      </p:sp>
      <p:sp>
        <p:nvSpPr>
          <p:cNvPr id="3" name="Content Placeholder 2">
            <a:extLst>
              <a:ext uri="{FF2B5EF4-FFF2-40B4-BE49-F238E27FC236}">
                <a16:creationId xmlns:a16="http://schemas.microsoft.com/office/drawing/2014/main" id="{2A1F6717-14C9-3143-9326-6A80B51992EF}"/>
              </a:ext>
            </a:extLst>
          </p:cNvPr>
          <p:cNvSpPr>
            <a:spLocks noGrp="1"/>
          </p:cNvSpPr>
          <p:nvPr>
            <p:ph idx="1"/>
          </p:nvPr>
        </p:nvSpPr>
        <p:spPr>
          <a:xfrm>
            <a:off x="442913" y="1449389"/>
            <a:ext cx="5435373" cy="4608512"/>
          </a:xfrm>
        </p:spPr>
        <p:txBody>
          <a:bodyPr numCol="1" spcCol="360000"/>
          <a:lstStyle/>
          <a:p>
            <a:pPr lvl="0"/>
            <a:r>
              <a:rPr lang="en-GB"/>
              <a:t>Click to edit Master text styles</a:t>
            </a:r>
          </a:p>
        </p:txBody>
      </p:sp>
      <p:sp>
        <p:nvSpPr>
          <p:cNvPr id="4" name="Date Placeholder 3">
            <a:extLst>
              <a:ext uri="{FF2B5EF4-FFF2-40B4-BE49-F238E27FC236}">
                <a16:creationId xmlns:a16="http://schemas.microsoft.com/office/drawing/2014/main" id="{60865C4C-6E0F-2544-B803-5A7773507CA2}"/>
              </a:ext>
            </a:extLst>
          </p:cNvPr>
          <p:cNvSpPr>
            <a:spLocks noGrp="1"/>
          </p:cNvSpPr>
          <p:nvPr>
            <p:ph type="dt" sz="half" idx="10"/>
          </p:nvPr>
        </p:nvSpPr>
        <p:spPr/>
        <p:txBody>
          <a:bodyPr/>
          <a:lstStyle/>
          <a:p>
            <a:fld id="{588FFE73-F3D0-3741-A28C-874E6829F1EC}" type="datetimeFigureOut">
              <a:rPr lang="en-US" smtClean="0"/>
              <a:t>9/16/2020</a:t>
            </a:fld>
            <a:endParaRPr lang="en-US" dirty="0"/>
          </a:p>
        </p:txBody>
      </p:sp>
      <p:sp>
        <p:nvSpPr>
          <p:cNvPr id="5" name="Footer Placeholder 4">
            <a:extLst>
              <a:ext uri="{FF2B5EF4-FFF2-40B4-BE49-F238E27FC236}">
                <a16:creationId xmlns:a16="http://schemas.microsoft.com/office/drawing/2014/main" id="{3D7EA313-236E-AD4A-BC59-3C131F53E4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471671-6DAF-BA43-8A4A-8E8B822B3D60}"/>
              </a:ext>
            </a:extLst>
          </p:cNvPr>
          <p:cNvSpPr>
            <a:spLocks noGrp="1"/>
          </p:cNvSpPr>
          <p:nvPr>
            <p:ph type="sldNum" sz="quarter" idx="12"/>
          </p:nvPr>
        </p:nvSpPr>
        <p:spPr/>
        <p:txBody>
          <a:bodyPr/>
          <a:lstStyle/>
          <a:p>
            <a:fld id="{9FB32E56-7834-8E4B-8ADB-2E6E39CF5D08}" type="slidenum">
              <a:rPr lang="en-US" smtClean="0"/>
              <a:t>‹#›</a:t>
            </a:fld>
            <a:endParaRPr lang="en-US" dirty="0"/>
          </a:p>
        </p:txBody>
      </p:sp>
      <p:sp>
        <p:nvSpPr>
          <p:cNvPr id="8" name="Content Placeholder 2">
            <a:extLst>
              <a:ext uri="{FF2B5EF4-FFF2-40B4-BE49-F238E27FC236}">
                <a16:creationId xmlns:a16="http://schemas.microsoft.com/office/drawing/2014/main" id="{A75BE1C1-AE02-BC47-89E5-9CD26759334C}"/>
              </a:ext>
            </a:extLst>
          </p:cNvPr>
          <p:cNvSpPr>
            <a:spLocks noGrp="1"/>
          </p:cNvSpPr>
          <p:nvPr>
            <p:ph idx="13"/>
          </p:nvPr>
        </p:nvSpPr>
        <p:spPr>
          <a:xfrm>
            <a:off x="6313716" y="1449389"/>
            <a:ext cx="5435373" cy="4608512"/>
          </a:xfrm>
        </p:spPr>
        <p:txBody>
          <a:bodyPr numCol="1" spcCol="360000"/>
          <a:lstStyle/>
          <a:p>
            <a:pPr lvl="0"/>
            <a:r>
              <a:rPr lang="en-GB"/>
              <a:t>Click to edit Master text styles</a:t>
            </a:r>
          </a:p>
        </p:txBody>
      </p:sp>
      <p:sp>
        <p:nvSpPr>
          <p:cNvPr id="11" name="Text Placeholder 10">
            <a:extLst>
              <a:ext uri="{FF2B5EF4-FFF2-40B4-BE49-F238E27FC236}">
                <a16:creationId xmlns:a16="http://schemas.microsoft.com/office/drawing/2014/main" id="{5C72DFE4-2A1D-4F41-8FCC-DAF05935CDFF}"/>
              </a:ext>
            </a:extLst>
          </p:cNvPr>
          <p:cNvSpPr>
            <a:spLocks noGrp="1"/>
          </p:cNvSpPr>
          <p:nvPr>
            <p:ph type="body" sz="quarter" idx="14" hasCustomPrompt="1"/>
          </p:nvPr>
        </p:nvSpPr>
        <p:spPr>
          <a:xfrm>
            <a:off x="6313714" y="441325"/>
            <a:ext cx="5435374" cy="737234"/>
          </a:xfrm>
        </p:spPr>
        <p:txBody>
          <a:bodyPr>
            <a:normAutofit/>
          </a:bodyPr>
          <a:lstStyle>
            <a:lvl1pPr>
              <a:defRPr sz="3600" b="1" i="0">
                <a:latin typeface="Circular Std" panose="020B0604020101020102" pitchFamily="34" charset="77"/>
                <a:cs typeface="Circular Std" panose="020B0604020101020102" pitchFamily="34" charset="77"/>
              </a:defRPr>
            </a:lvl1pPr>
          </a:lstStyle>
          <a:p>
            <a:pPr lvl="0"/>
            <a:r>
              <a:rPr lang="en-GB" dirty="0"/>
              <a:t>Insert title here</a:t>
            </a:r>
            <a:endParaRPr lang="en-US" dirty="0"/>
          </a:p>
        </p:txBody>
      </p:sp>
    </p:spTree>
    <p:extLst>
      <p:ext uri="{BB962C8B-B14F-4D97-AF65-F5344CB8AC3E}">
        <p14:creationId xmlns:p14="http://schemas.microsoft.com/office/powerpoint/2010/main" val="1956869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Long Title and Content - 1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06DA4-6A2A-294B-9122-2F4F591B976A}"/>
              </a:ext>
            </a:extLst>
          </p:cNvPr>
          <p:cNvSpPr>
            <a:spLocks noGrp="1"/>
          </p:cNvSpPr>
          <p:nvPr>
            <p:ph type="title" hasCustomPrompt="1"/>
          </p:nvPr>
        </p:nvSpPr>
        <p:spPr>
          <a:xfrm>
            <a:off x="442913" y="441325"/>
            <a:ext cx="11306175" cy="1187450"/>
          </a:xfrm>
        </p:spPr>
        <p:txBody>
          <a:bodyPr/>
          <a:lstStyle/>
          <a:p>
            <a:r>
              <a:rPr lang="en-GB" dirty="0"/>
              <a:t>Insert title here</a:t>
            </a:r>
            <a:br>
              <a:rPr lang="en-GB" dirty="0"/>
            </a:br>
            <a:r>
              <a:rPr lang="en-GB" dirty="0"/>
              <a:t>Use this layout for long titles</a:t>
            </a:r>
            <a:endParaRPr lang="en-US" dirty="0"/>
          </a:p>
        </p:txBody>
      </p:sp>
      <p:sp>
        <p:nvSpPr>
          <p:cNvPr id="3" name="Content Placeholder 2">
            <a:extLst>
              <a:ext uri="{FF2B5EF4-FFF2-40B4-BE49-F238E27FC236}">
                <a16:creationId xmlns:a16="http://schemas.microsoft.com/office/drawing/2014/main" id="{2A1F6717-14C9-3143-9326-6A80B51992EF}"/>
              </a:ext>
            </a:extLst>
          </p:cNvPr>
          <p:cNvSpPr>
            <a:spLocks noGrp="1"/>
          </p:cNvSpPr>
          <p:nvPr>
            <p:ph idx="1"/>
          </p:nvPr>
        </p:nvSpPr>
        <p:spPr>
          <a:xfrm>
            <a:off x="442913" y="2097088"/>
            <a:ext cx="11306175" cy="3960812"/>
          </a:xfrm>
        </p:spPr>
        <p:txBody>
          <a:bodyPr/>
          <a:lstStyle/>
          <a:p>
            <a:pPr lvl="0"/>
            <a:r>
              <a:rPr lang="en-GB"/>
              <a:t>Click to edit Master text styles</a:t>
            </a:r>
          </a:p>
        </p:txBody>
      </p:sp>
      <p:sp>
        <p:nvSpPr>
          <p:cNvPr id="4" name="Date Placeholder 3">
            <a:extLst>
              <a:ext uri="{FF2B5EF4-FFF2-40B4-BE49-F238E27FC236}">
                <a16:creationId xmlns:a16="http://schemas.microsoft.com/office/drawing/2014/main" id="{60865C4C-6E0F-2544-B803-5A7773507CA2}"/>
              </a:ext>
            </a:extLst>
          </p:cNvPr>
          <p:cNvSpPr>
            <a:spLocks noGrp="1"/>
          </p:cNvSpPr>
          <p:nvPr>
            <p:ph type="dt" sz="half" idx="10"/>
          </p:nvPr>
        </p:nvSpPr>
        <p:spPr/>
        <p:txBody>
          <a:bodyPr/>
          <a:lstStyle/>
          <a:p>
            <a:fld id="{588FFE73-F3D0-3741-A28C-874E6829F1EC}" type="datetimeFigureOut">
              <a:rPr lang="en-US" smtClean="0"/>
              <a:t>9/16/2020</a:t>
            </a:fld>
            <a:endParaRPr lang="en-US" dirty="0"/>
          </a:p>
        </p:txBody>
      </p:sp>
      <p:sp>
        <p:nvSpPr>
          <p:cNvPr id="5" name="Footer Placeholder 4">
            <a:extLst>
              <a:ext uri="{FF2B5EF4-FFF2-40B4-BE49-F238E27FC236}">
                <a16:creationId xmlns:a16="http://schemas.microsoft.com/office/drawing/2014/main" id="{3D7EA313-236E-AD4A-BC59-3C131F53E4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471671-6DAF-BA43-8A4A-8E8B822B3D60}"/>
              </a:ext>
            </a:extLst>
          </p:cNvPr>
          <p:cNvSpPr>
            <a:spLocks noGrp="1"/>
          </p:cNvSpPr>
          <p:nvPr>
            <p:ph type="sldNum" sz="quarter" idx="12"/>
          </p:nvPr>
        </p:nvSpPr>
        <p:spPr/>
        <p:txBody>
          <a:bodyPr/>
          <a:lstStyle/>
          <a:p>
            <a:fld id="{9FB32E56-7834-8E4B-8ADB-2E6E39CF5D08}" type="slidenum">
              <a:rPr lang="en-US" smtClean="0"/>
              <a:t>‹#›</a:t>
            </a:fld>
            <a:endParaRPr lang="en-US" dirty="0"/>
          </a:p>
        </p:txBody>
      </p:sp>
    </p:spTree>
    <p:extLst>
      <p:ext uri="{BB962C8B-B14F-4D97-AF65-F5344CB8AC3E}">
        <p14:creationId xmlns:p14="http://schemas.microsoft.com/office/powerpoint/2010/main" val="2165091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Long Title and Content - 2 Colum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906DA4-6A2A-294B-9122-2F4F591B976A}"/>
              </a:ext>
            </a:extLst>
          </p:cNvPr>
          <p:cNvSpPr>
            <a:spLocks noGrp="1"/>
          </p:cNvSpPr>
          <p:nvPr>
            <p:ph type="title" hasCustomPrompt="1"/>
          </p:nvPr>
        </p:nvSpPr>
        <p:spPr>
          <a:xfrm>
            <a:off x="442913" y="441325"/>
            <a:ext cx="11306175" cy="1187450"/>
          </a:xfrm>
        </p:spPr>
        <p:txBody>
          <a:bodyPr/>
          <a:lstStyle/>
          <a:p>
            <a:r>
              <a:rPr lang="en-GB" dirty="0"/>
              <a:t>Insert title here</a:t>
            </a:r>
            <a:br>
              <a:rPr lang="en-GB" dirty="0"/>
            </a:br>
            <a:r>
              <a:rPr lang="en-GB" dirty="0"/>
              <a:t>Use this layout for long titles</a:t>
            </a:r>
            <a:endParaRPr lang="en-US" dirty="0"/>
          </a:p>
        </p:txBody>
      </p:sp>
      <p:sp>
        <p:nvSpPr>
          <p:cNvPr id="3" name="Content Placeholder 2">
            <a:extLst>
              <a:ext uri="{FF2B5EF4-FFF2-40B4-BE49-F238E27FC236}">
                <a16:creationId xmlns:a16="http://schemas.microsoft.com/office/drawing/2014/main" id="{2A1F6717-14C9-3143-9326-6A80B51992EF}"/>
              </a:ext>
            </a:extLst>
          </p:cNvPr>
          <p:cNvSpPr>
            <a:spLocks noGrp="1"/>
          </p:cNvSpPr>
          <p:nvPr>
            <p:ph idx="1"/>
          </p:nvPr>
        </p:nvSpPr>
        <p:spPr>
          <a:xfrm>
            <a:off x="442913" y="2097088"/>
            <a:ext cx="11306175" cy="3960812"/>
          </a:xfrm>
        </p:spPr>
        <p:txBody>
          <a:bodyPr numCol="2" spcCol="360000"/>
          <a:lstStyle/>
          <a:p>
            <a:pPr lvl="0"/>
            <a:r>
              <a:rPr lang="en-GB"/>
              <a:t>Click to edit Master text styles</a:t>
            </a:r>
          </a:p>
        </p:txBody>
      </p:sp>
      <p:sp>
        <p:nvSpPr>
          <p:cNvPr id="4" name="Date Placeholder 3">
            <a:extLst>
              <a:ext uri="{FF2B5EF4-FFF2-40B4-BE49-F238E27FC236}">
                <a16:creationId xmlns:a16="http://schemas.microsoft.com/office/drawing/2014/main" id="{60865C4C-6E0F-2544-B803-5A7773507CA2}"/>
              </a:ext>
            </a:extLst>
          </p:cNvPr>
          <p:cNvSpPr>
            <a:spLocks noGrp="1"/>
          </p:cNvSpPr>
          <p:nvPr>
            <p:ph type="dt" sz="half" idx="10"/>
          </p:nvPr>
        </p:nvSpPr>
        <p:spPr/>
        <p:txBody>
          <a:bodyPr/>
          <a:lstStyle/>
          <a:p>
            <a:fld id="{588FFE73-F3D0-3741-A28C-874E6829F1EC}" type="datetimeFigureOut">
              <a:rPr lang="en-US" smtClean="0"/>
              <a:t>9/16/2020</a:t>
            </a:fld>
            <a:endParaRPr lang="en-US" dirty="0"/>
          </a:p>
        </p:txBody>
      </p:sp>
      <p:sp>
        <p:nvSpPr>
          <p:cNvPr id="5" name="Footer Placeholder 4">
            <a:extLst>
              <a:ext uri="{FF2B5EF4-FFF2-40B4-BE49-F238E27FC236}">
                <a16:creationId xmlns:a16="http://schemas.microsoft.com/office/drawing/2014/main" id="{3D7EA313-236E-AD4A-BC59-3C131F53E4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2471671-6DAF-BA43-8A4A-8E8B822B3D60}"/>
              </a:ext>
            </a:extLst>
          </p:cNvPr>
          <p:cNvSpPr>
            <a:spLocks noGrp="1"/>
          </p:cNvSpPr>
          <p:nvPr>
            <p:ph type="sldNum" sz="quarter" idx="12"/>
          </p:nvPr>
        </p:nvSpPr>
        <p:spPr/>
        <p:txBody>
          <a:bodyPr/>
          <a:lstStyle/>
          <a:p>
            <a:fld id="{9FB32E56-7834-8E4B-8ADB-2E6E39CF5D08}" type="slidenum">
              <a:rPr lang="en-US" smtClean="0"/>
              <a:t>‹#›</a:t>
            </a:fld>
            <a:endParaRPr lang="en-US" dirty="0"/>
          </a:p>
        </p:txBody>
      </p:sp>
    </p:spTree>
    <p:extLst>
      <p:ext uri="{BB962C8B-B14F-4D97-AF65-F5344CB8AC3E}">
        <p14:creationId xmlns:p14="http://schemas.microsoft.com/office/powerpoint/2010/main" val="17929382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C1053"/>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2E80D9-4C39-E440-902C-5F1F529CA7D6}"/>
              </a:ext>
            </a:extLst>
          </p:cNvPr>
          <p:cNvSpPr>
            <a:spLocks noGrp="1"/>
          </p:cNvSpPr>
          <p:nvPr>
            <p:ph type="title"/>
          </p:nvPr>
        </p:nvSpPr>
        <p:spPr>
          <a:xfrm>
            <a:off x="442913" y="441325"/>
            <a:ext cx="11306175" cy="737235"/>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a:extLst>
              <a:ext uri="{FF2B5EF4-FFF2-40B4-BE49-F238E27FC236}">
                <a16:creationId xmlns:a16="http://schemas.microsoft.com/office/drawing/2014/main" id="{A13AEBB6-5360-8B48-8309-427F5E2E6586}"/>
              </a:ext>
            </a:extLst>
          </p:cNvPr>
          <p:cNvSpPr>
            <a:spLocks noGrp="1"/>
          </p:cNvSpPr>
          <p:nvPr>
            <p:ph type="body" idx="1"/>
          </p:nvPr>
        </p:nvSpPr>
        <p:spPr>
          <a:xfrm>
            <a:off x="442913" y="1449389"/>
            <a:ext cx="11306175" cy="4608512"/>
          </a:xfrm>
          <a:prstGeom prst="rect">
            <a:avLst/>
          </a:prstGeom>
        </p:spPr>
        <p:txBody>
          <a:bodyPr vert="horz" lIns="91440" tIns="45720" rIns="91440" bIns="45720" rtlCol="0">
            <a:normAutofit/>
          </a:bodyPr>
          <a:lstStyle/>
          <a:p>
            <a:pPr lvl="0"/>
            <a:r>
              <a:rPr lang="en-GB" dirty="0"/>
              <a:t>Click to edit Master text styles</a:t>
            </a:r>
          </a:p>
        </p:txBody>
      </p:sp>
      <p:sp>
        <p:nvSpPr>
          <p:cNvPr id="4" name="Date Placeholder 3">
            <a:extLst>
              <a:ext uri="{FF2B5EF4-FFF2-40B4-BE49-F238E27FC236}">
                <a16:creationId xmlns:a16="http://schemas.microsoft.com/office/drawing/2014/main" id="{D641419E-E2BD-8A42-8828-8409053640DE}"/>
              </a:ext>
            </a:extLst>
          </p:cNvPr>
          <p:cNvSpPr>
            <a:spLocks noGrp="1"/>
          </p:cNvSpPr>
          <p:nvPr>
            <p:ph type="dt" sz="half" idx="2"/>
          </p:nvPr>
        </p:nvSpPr>
        <p:spPr>
          <a:xfrm>
            <a:off x="442913" y="6356350"/>
            <a:ext cx="3138487" cy="365125"/>
          </a:xfrm>
          <a:prstGeom prst="rect">
            <a:avLst/>
          </a:prstGeom>
        </p:spPr>
        <p:txBody>
          <a:bodyPr vert="horz" lIns="91440" tIns="45720" rIns="91440" bIns="45720" rtlCol="0" anchor="ctr"/>
          <a:lstStyle>
            <a:lvl1pPr algn="l">
              <a:defRPr sz="1200">
                <a:solidFill>
                  <a:schemeClr val="bg1"/>
                </a:solidFill>
                <a:latin typeface="Circular Std Book" panose="020B0604020101020102" pitchFamily="34" charset="77"/>
                <a:cs typeface="Circular Std Book" panose="020B0604020101020102" pitchFamily="34" charset="77"/>
              </a:defRPr>
            </a:lvl1pPr>
          </a:lstStyle>
          <a:p>
            <a:fld id="{588FFE73-F3D0-3741-A28C-874E6829F1EC}" type="datetimeFigureOut">
              <a:rPr lang="en-US" smtClean="0"/>
              <a:pPr/>
              <a:t>9/16/2020</a:t>
            </a:fld>
            <a:endParaRPr lang="en-US" dirty="0"/>
          </a:p>
        </p:txBody>
      </p:sp>
      <p:sp>
        <p:nvSpPr>
          <p:cNvPr id="5" name="Footer Placeholder 4">
            <a:extLst>
              <a:ext uri="{FF2B5EF4-FFF2-40B4-BE49-F238E27FC236}">
                <a16:creationId xmlns:a16="http://schemas.microsoft.com/office/drawing/2014/main" id="{07F44AB2-056E-6048-927D-025945B3D0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latin typeface="Circular Std Book" panose="020B0604020101020102" pitchFamily="34" charset="77"/>
                <a:cs typeface="Circular Std Book" panose="020B0604020101020102" pitchFamily="34" charset="77"/>
              </a:defRPr>
            </a:lvl1pPr>
          </a:lstStyle>
          <a:p>
            <a:endParaRPr lang="en-US" dirty="0"/>
          </a:p>
        </p:txBody>
      </p:sp>
      <p:sp>
        <p:nvSpPr>
          <p:cNvPr id="6" name="Slide Number Placeholder 5">
            <a:extLst>
              <a:ext uri="{FF2B5EF4-FFF2-40B4-BE49-F238E27FC236}">
                <a16:creationId xmlns:a16="http://schemas.microsoft.com/office/drawing/2014/main" id="{2FA65A2E-ECD0-3049-B5F4-97AA47B8E29E}"/>
              </a:ext>
            </a:extLst>
          </p:cNvPr>
          <p:cNvSpPr>
            <a:spLocks noGrp="1"/>
          </p:cNvSpPr>
          <p:nvPr>
            <p:ph type="sldNum" sz="quarter" idx="4"/>
          </p:nvPr>
        </p:nvSpPr>
        <p:spPr>
          <a:xfrm>
            <a:off x="9005887" y="6356350"/>
            <a:ext cx="2743200" cy="365125"/>
          </a:xfrm>
          <a:prstGeom prst="rect">
            <a:avLst/>
          </a:prstGeom>
        </p:spPr>
        <p:txBody>
          <a:bodyPr vert="horz" lIns="91440" tIns="45720" rIns="91440" bIns="45720" rtlCol="0" anchor="ctr"/>
          <a:lstStyle>
            <a:lvl1pPr algn="r">
              <a:defRPr sz="1200">
                <a:solidFill>
                  <a:schemeClr val="bg1"/>
                </a:solidFill>
                <a:latin typeface="Circular Std Book" panose="020B0604020101020102" pitchFamily="34" charset="77"/>
                <a:cs typeface="Circular Std Book" panose="020B0604020101020102" pitchFamily="34" charset="77"/>
              </a:defRPr>
            </a:lvl1pPr>
          </a:lstStyle>
          <a:p>
            <a:fld id="{9FB32E56-7834-8E4B-8ADB-2E6E39CF5D08}" type="slidenum">
              <a:rPr lang="en-US" smtClean="0"/>
              <a:pPr/>
              <a:t>‹#›</a:t>
            </a:fld>
            <a:endParaRPr lang="en-US" dirty="0"/>
          </a:p>
        </p:txBody>
      </p:sp>
    </p:spTree>
    <p:extLst>
      <p:ext uri="{BB962C8B-B14F-4D97-AF65-F5344CB8AC3E}">
        <p14:creationId xmlns:p14="http://schemas.microsoft.com/office/powerpoint/2010/main" val="601939073"/>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61" r:id="rId3"/>
    <p:sldLayoutId id="2147483662" r:id="rId4"/>
    <p:sldLayoutId id="2147483650" r:id="rId5"/>
    <p:sldLayoutId id="2147483652" r:id="rId6"/>
    <p:sldLayoutId id="2147483656" r:id="rId7"/>
    <p:sldLayoutId id="2147483651" r:id="rId8"/>
    <p:sldLayoutId id="2147483653" r:id="rId9"/>
    <p:sldLayoutId id="2147483663" r:id="rId10"/>
    <p:sldLayoutId id="2147483664" r:id="rId11"/>
    <p:sldLayoutId id="2147483665" r:id="rId12"/>
    <p:sldLayoutId id="2147483666" r:id="rId13"/>
    <p:sldLayoutId id="2147483667" r:id="rId14"/>
    <p:sldLayoutId id="2147483657" r:id="rId15"/>
    <p:sldLayoutId id="2147483658" r:id="rId16"/>
    <p:sldLayoutId id="2147483659" r:id="rId17"/>
    <p:sldLayoutId id="2147483660" r:id="rId18"/>
    <p:sldLayoutId id="2147483668" r:id="rId19"/>
  </p:sldLayoutIdLst>
  <p:txStyles>
    <p:titleStyle>
      <a:lvl1pPr algn="l" defTabSz="914400" rtl="0" eaLnBrk="1" latinLnBrk="0" hangingPunct="1">
        <a:lnSpc>
          <a:spcPct val="100000"/>
        </a:lnSpc>
        <a:spcBef>
          <a:spcPct val="0"/>
        </a:spcBef>
        <a:buNone/>
        <a:defRPr sz="3600" b="1" i="0" kern="1200">
          <a:solidFill>
            <a:schemeClr val="bg1"/>
          </a:solidFill>
          <a:latin typeface="Circular Std" panose="020B0604020101020102" pitchFamily="34" charset="77"/>
          <a:ea typeface="+mj-ea"/>
          <a:cs typeface="Circular Std" panose="020B0604020101020102" pitchFamily="34" charset="77"/>
        </a:defRPr>
      </a:lvl1pPr>
    </p:titleStyle>
    <p:bodyStyle>
      <a:lvl1pPr marL="0" indent="0" algn="l" defTabSz="914400" rtl="0" eaLnBrk="1" latinLnBrk="0" hangingPunct="1">
        <a:lnSpc>
          <a:spcPct val="100000"/>
        </a:lnSpc>
        <a:spcBef>
          <a:spcPts val="1000"/>
        </a:spcBef>
        <a:buFont typeface="Arial" panose="020B0604020202020204" pitchFamily="34" charset="0"/>
        <a:buNone/>
        <a:defRPr sz="1600" kern="1200">
          <a:solidFill>
            <a:schemeClr val="bg1"/>
          </a:solidFill>
          <a:latin typeface="Circular Std Book" panose="020B0604020101020102" pitchFamily="34" charset="77"/>
          <a:ea typeface="+mn-ea"/>
          <a:cs typeface="Circular Std Book" panose="020B0604020101020102" pitchFamily="34" charset="77"/>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rgbClr val="3C1053"/>
          </a:solidFill>
          <a:latin typeface="Circular Std Book" panose="020B0604020101020102" pitchFamily="34" charset="77"/>
          <a:ea typeface="+mn-ea"/>
          <a:cs typeface="Circular Std Book" panose="020B0604020101020102" pitchFamily="34" charset="77"/>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rgbClr val="3C1053"/>
          </a:solidFill>
          <a:latin typeface="Circular Std Book" panose="020B0604020101020102" pitchFamily="34" charset="77"/>
          <a:ea typeface="+mn-ea"/>
          <a:cs typeface="Circular Std Book" panose="020B0604020101020102" pitchFamily="34" charset="77"/>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rgbClr val="3C1053"/>
          </a:solidFill>
          <a:latin typeface="Circular Std Book" panose="020B0604020101020102" pitchFamily="34" charset="77"/>
          <a:ea typeface="+mn-ea"/>
          <a:cs typeface="Circular Std Book" panose="020B0604020101020102" pitchFamily="34" charset="77"/>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rgbClr val="3C1053"/>
          </a:solidFill>
          <a:latin typeface="Circular Std Book" panose="020B0604020101020102" pitchFamily="34" charset="77"/>
          <a:ea typeface="+mn-ea"/>
          <a:cs typeface="Circular Std Book" panose="020B0604020101020102" pitchFamily="34" charset="77"/>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279" userDrawn="1">
          <p15:clr>
            <a:srgbClr val="F26B43"/>
          </p15:clr>
        </p15:guide>
        <p15:guide id="4" pos="7401" userDrawn="1">
          <p15:clr>
            <a:srgbClr val="F26B43"/>
          </p15:clr>
        </p15:guide>
        <p15:guide id="5" orient="horz" pos="278" userDrawn="1">
          <p15:clr>
            <a:srgbClr val="F26B43"/>
          </p15:clr>
        </p15:guide>
        <p15:guide id="6" orient="horz" pos="3816" userDrawn="1">
          <p15:clr>
            <a:srgbClr val="F26B43"/>
          </p15:clr>
        </p15:guide>
        <p15:guide id="7" orient="horz" pos="913" userDrawn="1">
          <p15:clr>
            <a:srgbClr val="F26B43"/>
          </p15:clr>
        </p15:guide>
        <p15:guide id="8" orient="horz" pos="1207"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9.xml"/></Relationships>
</file>

<file path=ppt/slides/_rels/slide10.xml.rels><?xml version="1.0" encoding="UTF-8" standalone="yes"?>
<Relationships xmlns="http://schemas.openxmlformats.org/package/2006/relationships"><Relationship Id="rId3" Type="http://schemas.openxmlformats.org/officeDocument/2006/relationships/hyperlink" Target="http://www.cyclestreets.net/" TargetMode="External"/><Relationship Id="rId2" Type="http://schemas.openxmlformats.org/officeDocument/2006/relationships/notesSlide" Target="../notesSlides/notesSlide9.xml"/><Relationship Id="rId1" Type="http://schemas.openxmlformats.org/officeDocument/2006/relationships/slideLayout" Target="../slideLayouts/slideLayout11.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0.xml"/><Relationship Id="rId1" Type="http://schemas.openxmlformats.org/officeDocument/2006/relationships/slideLayout" Target="../slideLayouts/slideLayout5.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s/_rels/slide12.xml.rels><?xml version="1.0" encoding="UTF-8" standalone="yes"?>
<Relationships xmlns="http://schemas.openxmlformats.org/package/2006/relationships"><Relationship Id="rId8" Type="http://schemas.openxmlformats.org/officeDocument/2006/relationships/hyperlink" Target="https://www.networkwestmidlands.com/plan-your-journey/network-overview/" TargetMode="External"/><Relationship Id="rId3" Type="http://schemas.openxmlformats.org/officeDocument/2006/relationships/hyperlink" Target="https://journeyplanner.networkwestmidlands.com/" TargetMode="External"/><Relationship Id="rId7" Type="http://schemas.openxmlformats.org/officeDocument/2006/relationships/hyperlink" Target="https://www.networkwestmidlands.com/tickets-and-passes/child/16-18-photocard/" TargetMode="External"/><Relationship Id="rId2" Type="http://schemas.openxmlformats.org/officeDocument/2006/relationships/notesSlide" Target="../notesSlides/notesSlide11.xml"/><Relationship Id="rId1" Type="http://schemas.openxmlformats.org/officeDocument/2006/relationships/slideLayout" Target="../slideLayouts/slideLayout5.xml"/><Relationship Id="rId6" Type="http://schemas.openxmlformats.org/officeDocument/2006/relationships/hyperlink" Target="https://www.networkwestmidlands.com/swift/" TargetMode="External"/><Relationship Id="rId5" Type="http://schemas.openxmlformats.org/officeDocument/2006/relationships/hyperlink" Target="https://www.networkwestmidlands.com/plan-your-journey/our-apps/" TargetMode="External"/><Relationship Id="rId4" Type="http://schemas.openxmlformats.org/officeDocument/2006/relationships/hyperlink" Target="https://www.networkwestmidlands.com/tickets/#/"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ideo" Target="https://www.youtube.com/embed/43sw-WSfpGg?feature=oembed" TargetMode="External"/><Relationship Id="rId5" Type="http://schemas.openxmlformats.org/officeDocument/2006/relationships/image" Target="../media/image8.jpe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hyperlink" Target="https://www.wmnetwork.co.uk/plan-your-journey/network-overview/advice-while-travelling-during-the-coronavirus-outbreak/face-coverings/"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1.xml"/><Relationship Id="rId1" Type="http://schemas.openxmlformats.org/officeDocument/2006/relationships/video" Target="https://www.youtube.com/embed/AwaOX4iCDTg?feature=oembed" TargetMode="Externa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xml"/><Relationship Id="rId1" Type="http://schemas.openxmlformats.org/officeDocument/2006/relationships/video" Target="https://www.youtube.com/embed/VCjtsv4_07Y?feature=oembed" TargetMode="External"/><Relationship Id="rId4" Type="http://schemas.openxmlformats.org/officeDocument/2006/relationships/image" Target="../media/image12.jpe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1.xml"/><Relationship Id="rId1" Type="http://schemas.openxmlformats.org/officeDocument/2006/relationships/video" Target="https://www.youtube.com/embed/2wFwMpeHC0Q?feature=oembed" TargetMode="External"/><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1.xml"/><Relationship Id="rId1" Type="http://schemas.openxmlformats.org/officeDocument/2006/relationships/video" Target="https://www.youtube.com/embed/71y3qAB-hcg?feature=oembed" TargetMode="External"/><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0EF10CF-6308-4311-AD6B-4B6B3D66EA59}"/>
              </a:ext>
            </a:extLst>
          </p:cNvPr>
          <p:cNvSpPr/>
          <p:nvPr/>
        </p:nvSpPr>
        <p:spPr>
          <a:xfrm>
            <a:off x="-266437" y="0"/>
            <a:ext cx="12192000" cy="6858000"/>
          </a:xfrm>
          <a:prstGeom prst="rect">
            <a:avLst/>
          </a:prstGeom>
          <a:solidFill>
            <a:srgbClr val="3C105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6000" b="1" dirty="0">
                <a:solidFill>
                  <a:schemeClr val="bg1"/>
                </a:solidFill>
                <a:latin typeface="Circular Std Book"/>
                <a:cs typeface="Arial" panose="020B0604020202020204" pitchFamily="34" charset="0"/>
              </a:rPr>
              <a:t>Travelling to Secondary School </a:t>
            </a:r>
          </a:p>
          <a:p>
            <a:pPr algn="ctr"/>
            <a:r>
              <a:rPr lang="en-GB" sz="6000" b="1" dirty="0">
                <a:solidFill>
                  <a:schemeClr val="bg1"/>
                </a:solidFill>
                <a:latin typeface="Circular Std Book"/>
                <a:cs typeface="Arial" panose="020B0604020202020204" pitchFamily="34" charset="0"/>
              </a:rPr>
              <a:t>September 2020</a:t>
            </a:r>
            <a:endParaRPr lang="en-GB" sz="6000" dirty="0"/>
          </a:p>
        </p:txBody>
      </p:sp>
      <p:pic>
        <p:nvPicPr>
          <p:cNvPr id="10" name="Picture 9" descr="A picture containing drawing, window&#10;&#10;Description automatically generated">
            <a:extLst>
              <a:ext uri="{FF2B5EF4-FFF2-40B4-BE49-F238E27FC236}">
                <a16:creationId xmlns:a16="http://schemas.microsoft.com/office/drawing/2014/main" id="{18166102-D41C-4D3A-9BF1-4E1849868B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258425" y="6021851"/>
            <a:ext cx="1667138" cy="584635"/>
          </a:xfrm>
          <a:prstGeom prst="rect">
            <a:avLst/>
          </a:prstGeom>
        </p:spPr>
      </p:pic>
      <p:pic>
        <p:nvPicPr>
          <p:cNvPr id="5" name="Picture 4">
            <a:extLst>
              <a:ext uri="{FF2B5EF4-FFF2-40B4-BE49-F238E27FC236}">
                <a16:creationId xmlns:a16="http://schemas.microsoft.com/office/drawing/2014/main" id="{E2CC87E1-A54F-42FE-A020-E44848263297}"/>
              </a:ext>
            </a:extLst>
          </p:cNvPr>
          <p:cNvPicPr>
            <a:picLocks noChangeAspect="1"/>
          </p:cNvPicPr>
          <p:nvPr/>
        </p:nvPicPr>
        <p:blipFill>
          <a:blip r:embed="rId3"/>
          <a:stretch>
            <a:fillRect/>
          </a:stretch>
        </p:blipFill>
        <p:spPr>
          <a:xfrm>
            <a:off x="2886075" y="5222516"/>
            <a:ext cx="6419850" cy="1295400"/>
          </a:xfrm>
          <a:prstGeom prst="rect">
            <a:avLst/>
          </a:prstGeom>
        </p:spPr>
      </p:pic>
    </p:spTree>
    <p:extLst>
      <p:ext uri="{BB962C8B-B14F-4D97-AF65-F5344CB8AC3E}">
        <p14:creationId xmlns:p14="http://schemas.microsoft.com/office/powerpoint/2010/main" val="2702201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D2816F-AB5A-0444-8CBC-B23F8C14556B}"/>
              </a:ext>
            </a:extLst>
          </p:cNvPr>
          <p:cNvSpPr>
            <a:spLocks noGrp="1"/>
          </p:cNvSpPr>
          <p:nvPr>
            <p:ph type="title"/>
          </p:nvPr>
        </p:nvSpPr>
        <p:spPr/>
        <p:txBody>
          <a:bodyPr>
            <a:normAutofit fontScale="90000"/>
          </a:bodyPr>
          <a:lstStyle/>
          <a:p>
            <a:r>
              <a:rPr lang="en-GB" sz="4000" dirty="0">
                <a:latin typeface="Circular Std Book" panose="020B0604020101020102"/>
                <a:cs typeface="Arial" panose="020B0604020202020204" pitchFamily="34" charset="0"/>
              </a:rPr>
              <a:t>Planning your journey</a:t>
            </a:r>
            <a:br>
              <a:rPr lang="en-GB" dirty="0">
                <a:latin typeface="Arial" panose="020B0604020202020204" pitchFamily="34" charset="0"/>
                <a:cs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BF00AC90-2096-4542-8419-6677D86A5EE2}"/>
              </a:ext>
            </a:extLst>
          </p:cNvPr>
          <p:cNvSpPr>
            <a:spLocks noGrp="1"/>
          </p:cNvSpPr>
          <p:nvPr>
            <p:ph idx="1"/>
          </p:nvPr>
        </p:nvSpPr>
        <p:spPr/>
        <p:txBody>
          <a:bodyPr/>
          <a:lstStyle/>
          <a:p>
            <a:endParaRPr lang="en-US" dirty="0"/>
          </a:p>
        </p:txBody>
      </p:sp>
      <p:grpSp>
        <p:nvGrpSpPr>
          <p:cNvPr id="4" name="Group 3">
            <a:extLst>
              <a:ext uri="{FF2B5EF4-FFF2-40B4-BE49-F238E27FC236}">
                <a16:creationId xmlns:a16="http://schemas.microsoft.com/office/drawing/2014/main" id="{6F53994F-2E1A-44FB-A472-072FF586D67C}"/>
              </a:ext>
            </a:extLst>
          </p:cNvPr>
          <p:cNvGrpSpPr/>
          <p:nvPr/>
        </p:nvGrpSpPr>
        <p:grpSpPr>
          <a:xfrm>
            <a:off x="809625" y="1553042"/>
            <a:ext cx="10572750" cy="4401205"/>
            <a:chOff x="809625" y="1275923"/>
            <a:chExt cx="10572750" cy="4401205"/>
          </a:xfrm>
        </p:grpSpPr>
        <p:sp>
          <p:nvSpPr>
            <p:cNvPr id="5" name="TextBox 4">
              <a:extLst>
                <a:ext uri="{FF2B5EF4-FFF2-40B4-BE49-F238E27FC236}">
                  <a16:creationId xmlns:a16="http://schemas.microsoft.com/office/drawing/2014/main" id="{4A794C0F-4AB4-4F1B-939B-3AA15EB53948}"/>
                </a:ext>
              </a:extLst>
            </p:cNvPr>
            <p:cNvSpPr txBox="1"/>
            <p:nvPr/>
          </p:nvSpPr>
          <p:spPr>
            <a:xfrm>
              <a:off x="809625" y="1275923"/>
              <a:ext cx="10572750" cy="4401205"/>
            </a:xfrm>
            <a:prstGeom prst="rect">
              <a:avLst/>
            </a:prstGeom>
            <a:solidFill>
              <a:schemeClr val="bg1">
                <a:alpha val="80000"/>
              </a:schemeClr>
            </a:solidFill>
            <a:effectLst>
              <a:softEdge rad="127000"/>
            </a:effectLst>
          </p:spPr>
          <p:txBody>
            <a:bodyPr wrap="square" rtlCol="0">
              <a:spAutoFit/>
            </a:bodyPr>
            <a:lstStyle/>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a:p>
              <a:pPr marL="342900" indent="-342900">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p:txBody>
        </p:sp>
        <p:sp>
          <p:nvSpPr>
            <p:cNvPr id="6" name="Title 1">
              <a:extLst>
                <a:ext uri="{FF2B5EF4-FFF2-40B4-BE49-F238E27FC236}">
                  <a16:creationId xmlns:a16="http://schemas.microsoft.com/office/drawing/2014/main" id="{5770A6FF-A40C-4D23-9457-1F0DD46D9003}"/>
                </a:ext>
              </a:extLst>
            </p:cNvPr>
            <p:cNvSpPr txBox="1">
              <a:spLocks/>
            </p:cNvSpPr>
            <p:nvPr/>
          </p:nvSpPr>
          <p:spPr>
            <a:xfrm>
              <a:off x="3730062" y="2053447"/>
              <a:ext cx="1440160" cy="792088"/>
            </a:xfrm>
            <a:prstGeom prst="roundRect">
              <a:avLst/>
            </a:prstGeom>
            <a:solidFill>
              <a:srgbClr val="3C1053"/>
            </a:solidFill>
            <a:ln>
              <a:solidFill>
                <a:srgbClr val="3C1053"/>
              </a:solidFill>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spcBef>
                  <a:spcPts val="0"/>
                </a:spcBef>
                <a:defRPr/>
              </a:pPr>
              <a:r>
                <a:rPr lang="en-GB" sz="2000" b="1" dirty="0"/>
                <a:t>Walking</a:t>
              </a:r>
            </a:p>
          </p:txBody>
        </p:sp>
        <p:sp>
          <p:nvSpPr>
            <p:cNvPr id="7" name="Title 1">
              <a:extLst>
                <a:ext uri="{FF2B5EF4-FFF2-40B4-BE49-F238E27FC236}">
                  <a16:creationId xmlns:a16="http://schemas.microsoft.com/office/drawing/2014/main" id="{982BC3CD-2EC9-4421-97F7-238901F79907}"/>
                </a:ext>
              </a:extLst>
            </p:cNvPr>
            <p:cNvSpPr txBox="1">
              <a:spLocks/>
            </p:cNvSpPr>
            <p:nvPr/>
          </p:nvSpPr>
          <p:spPr>
            <a:xfrm>
              <a:off x="3730062" y="2996842"/>
              <a:ext cx="1440160" cy="792088"/>
            </a:xfrm>
            <a:prstGeom prst="roundRect">
              <a:avLst/>
            </a:prstGeom>
            <a:solidFill>
              <a:srgbClr val="3C1053"/>
            </a:solidFill>
            <a:ln>
              <a:solidFill>
                <a:srgbClr val="3C1053"/>
              </a:solidFill>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spcBef>
                  <a:spcPts val="0"/>
                </a:spcBef>
                <a:defRPr/>
              </a:pPr>
              <a:r>
                <a:rPr lang="en-GB" sz="2000" b="1" dirty="0"/>
                <a:t>Cycling</a:t>
              </a:r>
            </a:p>
          </p:txBody>
        </p:sp>
        <p:sp>
          <p:nvSpPr>
            <p:cNvPr id="8" name="Title 1">
              <a:extLst>
                <a:ext uri="{FF2B5EF4-FFF2-40B4-BE49-F238E27FC236}">
                  <a16:creationId xmlns:a16="http://schemas.microsoft.com/office/drawing/2014/main" id="{B36BA6A9-41DE-4A78-8492-99A76721C2CE}"/>
                </a:ext>
              </a:extLst>
            </p:cNvPr>
            <p:cNvSpPr txBox="1">
              <a:spLocks/>
            </p:cNvSpPr>
            <p:nvPr/>
          </p:nvSpPr>
          <p:spPr>
            <a:xfrm>
              <a:off x="3730062" y="4010021"/>
              <a:ext cx="1440160" cy="792088"/>
            </a:xfrm>
            <a:prstGeom prst="roundRect">
              <a:avLst/>
            </a:prstGeom>
            <a:solidFill>
              <a:srgbClr val="3C1053"/>
            </a:solidFill>
            <a:ln>
              <a:solidFill>
                <a:srgbClr val="3C1053"/>
              </a:solidFill>
            </a:ln>
          </p:spPr>
          <p:style>
            <a:lnRef idx="1">
              <a:schemeClr val="accent1"/>
            </a:lnRef>
            <a:fillRef idx="3">
              <a:schemeClr val="accent1"/>
            </a:fillRef>
            <a:effectRef idx="2">
              <a:schemeClr val="accent1"/>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spcBef>
                  <a:spcPts val="0"/>
                </a:spcBef>
                <a:defRPr/>
              </a:pPr>
              <a:r>
                <a:rPr lang="en-GB" sz="2000" b="1" dirty="0"/>
                <a:t>Public Transport</a:t>
              </a:r>
            </a:p>
          </p:txBody>
        </p:sp>
        <p:sp>
          <p:nvSpPr>
            <p:cNvPr id="9" name="Title 1">
              <a:extLst>
                <a:ext uri="{FF2B5EF4-FFF2-40B4-BE49-F238E27FC236}">
                  <a16:creationId xmlns:a16="http://schemas.microsoft.com/office/drawing/2014/main" id="{C858677F-6ABF-4814-9DF7-D619A3C8BE4F}"/>
                </a:ext>
              </a:extLst>
            </p:cNvPr>
            <p:cNvSpPr txBox="1">
              <a:spLocks/>
            </p:cNvSpPr>
            <p:nvPr/>
          </p:nvSpPr>
          <p:spPr>
            <a:xfrm>
              <a:off x="5721921" y="2059011"/>
              <a:ext cx="4536504" cy="792088"/>
            </a:xfrm>
            <a:prstGeom prst="roundRect">
              <a:avLst/>
            </a:prstGeom>
            <a:solidFill>
              <a:srgbClr val="3C1053"/>
            </a:solidFill>
            <a:ln>
              <a:solidFill>
                <a:srgbClr val="3C1053"/>
              </a:solidFill>
            </a:ln>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spcBef>
                  <a:spcPts val="0"/>
                </a:spcBef>
                <a:defRPr/>
              </a:pPr>
              <a:r>
                <a:rPr lang="en-GB" sz="1600" b="1" dirty="0">
                  <a:solidFill>
                    <a:schemeClr val="bg1"/>
                  </a:solidFill>
                </a:rPr>
                <a:t>maps.google.co.uk</a:t>
              </a:r>
            </a:p>
          </p:txBody>
        </p:sp>
        <p:sp>
          <p:nvSpPr>
            <p:cNvPr id="10" name="Title 1">
              <a:extLst>
                <a:ext uri="{FF2B5EF4-FFF2-40B4-BE49-F238E27FC236}">
                  <a16:creationId xmlns:a16="http://schemas.microsoft.com/office/drawing/2014/main" id="{16D6A0C7-2D39-4C08-95CC-93756842C2DF}"/>
                </a:ext>
              </a:extLst>
            </p:cNvPr>
            <p:cNvSpPr txBox="1">
              <a:spLocks/>
            </p:cNvSpPr>
            <p:nvPr/>
          </p:nvSpPr>
          <p:spPr>
            <a:xfrm>
              <a:off x="5721921" y="2996842"/>
              <a:ext cx="4536504" cy="792088"/>
            </a:xfrm>
            <a:prstGeom prst="roundRect">
              <a:avLst/>
            </a:prstGeom>
            <a:solidFill>
              <a:srgbClr val="3C1053"/>
            </a:solidFill>
            <a:ln>
              <a:solidFill>
                <a:srgbClr val="3C1053"/>
              </a:solidFill>
            </a:ln>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spcBef>
                  <a:spcPts val="0"/>
                </a:spcBef>
                <a:defRPr/>
              </a:pPr>
              <a:r>
                <a:rPr lang="en-GB" sz="1600" b="1" dirty="0">
                  <a:solidFill>
                    <a:schemeClr val="bg1"/>
                  </a:solidFill>
                  <a:hlinkClick r:id="rId3">
                    <a:extLst>
                      <a:ext uri="{A12FA001-AC4F-418D-AE19-62706E023703}">
                        <ahyp:hlinkClr xmlns:ahyp="http://schemas.microsoft.com/office/drawing/2018/hyperlinkcolor" val="tx"/>
                      </a:ext>
                    </a:extLst>
                  </a:hlinkClick>
                </a:rPr>
                <a:t>cyclestreets.net</a:t>
              </a:r>
              <a:endParaRPr lang="en-GB" sz="1600" dirty="0">
                <a:solidFill>
                  <a:schemeClr val="bg1"/>
                </a:solidFill>
              </a:endParaRPr>
            </a:p>
          </p:txBody>
        </p:sp>
        <p:sp>
          <p:nvSpPr>
            <p:cNvPr id="11" name="Title 1">
              <a:extLst>
                <a:ext uri="{FF2B5EF4-FFF2-40B4-BE49-F238E27FC236}">
                  <a16:creationId xmlns:a16="http://schemas.microsoft.com/office/drawing/2014/main" id="{6C5B9DDA-3742-4F70-B04C-380E07891FD9}"/>
                </a:ext>
              </a:extLst>
            </p:cNvPr>
            <p:cNvSpPr txBox="1">
              <a:spLocks/>
            </p:cNvSpPr>
            <p:nvPr/>
          </p:nvSpPr>
          <p:spPr>
            <a:xfrm>
              <a:off x="5721921" y="4010021"/>
              <a:ext cx="4536504" cy="792088"/>
            </a:xfrm>
            <a:prstGeom prst="roundRect">
              <a:avLst/>
            </a:prstGeom>
            <a:solidFill>
              <a:srgbClr val="3C1053"/>
            </a:solidFill>
            <a:ln>
              <a:solidFill>
                <a:srgbClr val="3C1053"/>
              </a:solidFill>
            </a:ln>
          </p:spPr>
          <p:style>
            <a:lnRef idx="1">
              <a:schemeClr val="accent3"/>
            </a:lnRef>
            <a:fillRef idx="3">
              <a:schemeClr val="accent3"/>
            </a:fillRef>
            <a:effectRef idx="2">
              <a:schemeClr val="accent3"/>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GB" sz="1600" b="1" dirty="0">
                  <a:solidFill>
                    <a:schemeClr val="bg1"/>
                  </a:solidFill>
                </a:rPr>
                <a:t>journeyplanner.networkwestmidlands.com </a:t>
              </a:r>
            </a:p>
          </p:txBody>
        </p:sp>
        <p:pic>
          <p:nvPicPr>
            <p:cNvPr id="12" name="Picture 11" descr="A drawing of a cartoon character&#10;&#10;Description automatically generated">
              <a:extLst>
                <a:ext uri="{FF2B5EF4-FFF2-40B4-BE49-F238E27FC236}">
                  <a16:creationId xmlns:a16="http://schemas.microsoft.com/office/drawing/2014/main" id="{64048B28-6EF5-4552-862B-844CD993E3D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76097" y="2071740"/>
              <a:ext cx="783213" cy="783213"/>
            </a:xfrm>
            <a:prstGeom prst="rect">
              <a:avLst/>
            </a:prstGeom>
          </p:spPr>
        </p:pic>
        <p:pic>
          <p:nvPicPr>
            <p:cNvPr id="13" name="Picture 12" descr="A close up of a sign&#10;&#10;Description automatically generated">
              <a:extLst>
                <a:ext uri="{FF2B5EF4-FFF2-40B4-BE49-F238E27FC236}">
                  <a16:creationId xmlns:a16="http://schemas.microsoft.com/office/drawing/2014/main" id="{A1E1AD7D-F6FB-4E85-879C-C81E0943BD1F}"/>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84972" y="2996842"/>
              <a:ext cx="785432" cy="783213"/>
            </a:xfrm>
            <a:prstGeom prst="rect">
              <a:avLst/>
            </a:prstGeom>
          </p:spPr>
        </p:pic>
        <p:pic>
          <p:nvPicPr>
            <p:cNvPr id="14" name="Picture 13" descr="A picture containing clock, plate, drawing&#10;&#10;Description automatically generated">
              <a:extLst>
                <a:ext uri="{FF2B5EF4-FFF2-40B4-BE49-F238E27FC236}">
                  <a16:creationId xmlns:a16="http://schemas.microsoft.com/office/drawing/2014/main" id="{24B5FA6B-4ABB-4025-BB91-D9F77C1284F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76097" y="4010021"/>
              <a:ext cx="794307" cy="792088"/>
            </a:xfrm>
            <a:prstGeom prst="rect">
              <a:avLst/>
            </a:prstGeom>
          </p:spPr>
        </p:pic>
      </p:grpSp>
    </p:spTree>
    <p:extLst>
      <p:ext uri="{BB962C8B-B14F-4D97-AF65-F5344CB8AC3E}">
        <p14:creationId xmlns:p14="http://schemas.microsoft.com/office/powerpoint/2010/main" val="3612868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00966-167F-4FEE-9A4F-AD3F0EA398DE}"/>
              </a:ext>
            </a:extLst>
          </p:cNvPr>
          <p:cNvSpPr>
            <a:spLocks noGrp="1"/>
          </p:cNvSpPr>
          <p:nvPr>
            <p:ph type="title"/>
          </p:nvPr>
        </p:nvSpPr>
        <p:spPr/>
        <p:txBody>
          <a:bodyPr/>
          <a:lstStyle/>
          <a:p>
            <a:r>
              <a:rPr lang="en-GB" dirty="0"/>
              <a:t>Student Travel Checklist</a:t>
            </a:r>
          </a:p>
        </p:txBody>
      </p:sp>
      <p:sp>
        <p:nvSpPr>
          <p:cNvPr id="3" name="Content Placeholder 2">
            <a:extLst>
              <a:ext uri="{FF2B5EF4-FFF2-40B4-BE49-F238E27FC236}">
                <a16:creationId xmlns:a16="http://schemas.microsoft.com/office/drawing/2014/main" id="{3EB5F4BF-44D6-4528-ABE0-D9CB5FB7CAD9}"/>
              </a:ext>
            </a:extLst>
          </p:cNvPr>
          <p:cNvSpPr>
            <a:spLocks noGrp="1"/>
          </p:cNvSpPr>
          <p:nvPr>
            <p:ph idx="1"/>
          </p:nvPr>
        </p:nvSpPr>
        <p:spPr/>
        <p:txBody>
          <a:bodyPr>
            <a:normAutofit/>
          </a:bodyPr>
          <a:lstStyle/>
          <a:p>
            <a:pPr marL="342900" indent="-342900">
              <a:buFont typeface="Arial" panose="020B0604020202020204" pitchFamily="34" charset="0"/>
              <a:buChar char="•"/>
            </a:pPr>
            <a:endParaRPr lang="en-GB" sz="2400" dirty="0">
              <a:latin typeface="Circular Std Book" panose="020B0604020101020102"/>
              <a:cs typeface="Arial" panose="020B0604020202020204" pitchFamily="34" charset="0"/>
            </a:endParaRPr>
          </a:p>
          <a:p>
            <a:pPr marL="342900" indent="-342900">
              <a:buFont typeface="Arial" panose="020B0604020202020204" pitchFamily="34" charset="0"/>
              <a:buChar char="•"/>
            </a:pPr>
            <a:r>
              <a:rPr lang="en-GB" sz="2400" dirty="0">
                <a:latin typeface="Circular Std Book" panose="020B0604020101020102"/>
                <a:cs typeface="Arial" panose="020B0604020202020204" pitchFamily="34" charset="0"/>
              </a:rPr>
              <a:t>Pack a face covering in your bag or coat pocket  (unless exempt)</a:t>
            </a:r>
          </a:p>
          <a:p>
            <a:pPr marL="342900" indent="-342900">
              <a:buFont typeface="Arial" panose="020B0604020202020204" pitchFamily="34" charset="0"/>
              <a:buChar char="•"/>
            </a:pPr>
            <a:endParaRPr lang="en-GB" sz="2400" dirty="0">
              <a:latin typeface="Circular Std Book" panose="020B0604020101020102"/>
              <a:cs typeface="Arial" panose="020B0604020202020204" pitchFamily="34" charset="0"/>
            </a:endParaRPr>
          </a:p>
          <a:p>
            <a:pPr marL="342900" indent="-342900">
              <a:buFont typeface="Arial" panose="020B0604020202020204" pitchFamily="34" charset="0"/>
              <a:buChar char="•"/>
            </a:pPr>
            <a:r>
              <a:rPr lang="en-GB" sz="2400" dirty="0">
                <a:latin typeface="Circular Std Book" panose="020B0604020101020102"/>
                <a:cs typeface="Arial" panose="020B0604020202020204" pitchFamily="34" charset="0"/>
              </a:rPr>
              <a:t>Remember to wear your face covering on the bus and at bus and train stations</a:t>
            </a:r>
          </a:p>
          <a:p>
            <a:pPr marL="342900" indent="-342900">
              <a:buFont typeface="Arial" panose="020B0604020202020204" pitchFamily="34" charset="0"/>
              <a:buChar char="•"/>
            </a:pPr>
            <a:endParaRPr lang="en-GB" sz="2400" dirty="0">
              <a:latin typeface="Circular Std Book" panose="020B0604020101020102"/>
              <a:cs typeface="Arial" panose="020B0604020202020204" pitchFamily="34" charset="0"/>
            </a:endParaRPr>
          </a:p>
          <a:p>
            <a:pPr marL="342900" indent="-342900">
              <a:buFont typeface="Arial" panose="020B0604020202020204" pitchFamily="34" charset="0"/>
              <a:buChar char="•"/>
            </a:pPr>
            <a:r>
              <a:rPr lang="en-GB" sz="2400" dirty="0">
                <a:latin typeface="Circular Std Book" panose="020B0604020101020102"/>
                <a:cs typeface="Arial" panose="020B0604020202020204" pitchFamily="34" charset="0"/>
              </a:rPr>
              <a:t>Consider if it is a short distance if you could walk or cycle</a:t>
            </a:r>
          </a:p>
          <a:p>
            <a:endParaRPr lang="en-GB" sz="2400" dirty="0">
              <a:latin typeface="Circular Std Book" panose="020B0604020101020102"/>
              <a:cs typeface="Arial" panose="020B0604020202020204" pitchFamily="34" charset="0"/>
            </a:endParaRPr>
          </a:p>
          <a:p>
            <a:pPr marL="342900" indent="-342900">
              <a:buFont typeface="Arial" panose="020B0604020202020204" pitchFamily="34" charset="0"/>
              <a:buChar char="•"/>
            </a:pPr>
            <a:r>
              <a:rPr lang="en-GB" sz="2400" dirty="0">
                <a:latin typeface="Circular Std Book" panose="020B0604020101020102"/>
                <a:cs typeface="Arial" panose="020B0604020202020204" pitchFamily="34" charset="0"/>
              </a:rPr>
              <a:t>Plan your journey before you travel </a:t>
            </a:r>
          </a:p>
          <a:p>
            <a:endParaRPr lang="en-GB" sz="2400" dirty="0">
              <a:latin typeface="Circular Std Book" panose="020B0604020101020102"/>
              <a:cs typeface="Arial" panose="020B0604020202020204" pitchFamily="34" charset="0"/>
            </a:endParaRPr>
          </a:p>
          <a:p>
            <a:endParaRPr lang="en-GB" dirty="0"/>
          </a:p>
        </p:txBody>
      </p:sp>
      <p:pic>
        <p:nvPicPr>
          <p:cNvPr id="5" name="Graphic 4" descr="Checkbox Checked">
            <a:extLst>
              <a:ext uri="{FF2B5EF4-FFF2-40B4-BE49-F238E27FC236}">
                <a16:creationId xmlns:a16="http://schemas.microsoft.com/office/drawing/2014/main" id="{2E32E6AF-BFF2-4CA8-A955-D287A248BA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13688" y="1675391"/>
            <a:ext cx="762000" cy="762000"/>
          </a:xfrm>
          <a:prstGeom prst="rect">
            <a:avLst/>
          </a:prstGeom>
        </p:spPr>
      </p:pic>
      <p:pic>
        <p:nvPicPr>
          <p:cNvPr id="6" name="Graphic 5" descr="Checkbox Checked">
            <a:extLst>
              <a:ext uri="{FF2B5EF4-FFF2-40B4-BE49-F238E27FC236}">
                <a16:creationId xmlns:a16="http://schemas.microsoft.com/office/drawing/2014/main" id="{707BF7FB-C5F5-4E91-B9F3-EB14858A95C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713688" y="2410809"/>
            <a:ext cx="762000" cy="762000"/>
          </a:xfrm>
          <a:prstGeom prst="rect">
            <a:avLst/>
          </a:prstGeom>
        </p:spPr>
      </p:pic>
      <p:pic>
        <p:nvPicPr>
          <p:cNvPr id="8" name="Graphic 7" descr="Checkbox Checked">
            <a:extLst>
              <a:ext uri="{FF2B5EF4-FFF2-40B4-BE49-F238E27FC236}">
                <a16:creationId xmlns:a16="http://schemas.microsoft.com/office/drawing/2014/main" id="{507E88B3-8C8E-4074-A014-E0FC59B4FB0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13688" y="2564650"/>
            <a:ext cx="762000" cy="762000"/>
          </a:xfrm>
          <a:prstGeom prst="rect">
            <a:avLst/>
          </a:prstGeom>
        </p:spPr>
      </p:pic>
      <p:pic>
        <p:nvPicPr>
          <p:cNvPr id="10" name="Graphic 9" descr="Checkbox Checked">
            <a:extLst>
              <a:ext uri="{FF2B5EF4-FFF2-40B4-BE49-F238E27FC236}">
                <a16:creationId xmlns:a16="http://schemas.microsoft.com/office/drawing/2014/main" id="{34DC616F-8A3E-49A6-B8C6-95FF3D1387A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13688" y="3595125"/>
            <a:ext cx="762000" cy="762000"/>
          </a:xfrm>
          <a:prstGeom prst="rect">
            <a:avLst/>
          </a:prstGeom>
        </p:spPr>
      </p:pic>
      <p:pic>
        <p:nvPicPr>
          <p:cNvPr id="9" name="Graphic 8" descr="Checkbox Checked">
            <a:extLst>
              <a:ext uri="{FF2B5EF4-FFF2-40B4-BE49-F238E27FC236}">
                <a16:creationId xmlns:a16="http://schemas.microsoft.com/office/drawing/2014/main" id="{256B3D0F-3D1C-4E00-917E-B49EEA1E317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713688" y="4625600"/>
            <a:ext cx="762000" cy="762000"/>
          </a:xfrm>
          <a:prstGeom prst="rect">
            <a:avLst/>
          </a:prstGeom>
        </p:spPr>
      </p:pic>
    </p:spTree>
    <p:extLst>
      <p:ext uri="{BB962C8B-B14F-4D97-AF65-F5344CB8AC3E}">
        <p14:creationId xmlns:p14="http://schemas.microsoft.com/office/powerpoint/2010/main" val="17772970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4CEBB-73B8-4E62-8B82-D6C05457306E}"/>
              </a:ext>
            </a:extLst>
          </p:cNvPr>
          <p:cNvSpPr>
            <a:spLocks noGrp="1"/>
          </p:cNvSpPr>
          <p:nvPr>
            <p:ph type="title"/>
          </p:nvPr>
        </p:nvSpPr>
        <p:spPr>
          <a:xfrm>
            <a:off x="442913" y="441325"/>
            <a:ext cx="11306175" cy="737235"/>
          </a:xfrm>
        </p:spPr>
        <p:txBody>
          <a:bodyPr anchor="t">
            <a:normAutofit fontScale="90000"/>
          </a:bodyPr>
          <a:lstStyle/>
          <a:p>
            <a:pPr>
              <a:lnSpc>
                <a:spcPct val="90000"/>
              </a:lnSpc>
            </a:pPr>
            <a:r>
              <a:rPr lang="en-GB" dirty="0"/>
              <a:t>Online travel support</a:t>
            </a:r>
            <a:br>
              <a:rPr lang="en-GB" sz="2300" dirty="0"/>
            </a:br>
            <a:endParaRPr lang="en-GB" sz="2300" dirty="0"/>
          </a:p>
        </p:txBody>
      </p:sp>
      <p:sp>
        <p:nvSpPr>
          <p:cNvPr id="5" name="Content Placeholder 4">
            <a:extLst>
              <a:ext uri="{FF2B5EF4-FFF2-40B4-BE49-F238E27FC236}">
                <a16:creationId xmlns:a16="http://schemas.microsoft.com/office/drawing/2014/main" id="{75212393-19D0-4861-8AAC-52153ED6BBB6}"/>
              </a:ext>
            </a:extLst>
          </p:cNvPr>
          <p:cNvSpPr>
            <a:spLocks noGrp="1"/>
          </p:cNvSpPr>
          <p:nvPr>
            <p:ph idx="1"/>
          </p:nvPr>
        </p:nvSpPr>
        <p:spPr/>
        <p:txBody>
          <a:bodyPr>
            <a:normAutofit/>
          </a:bodyPr>
          <a:lstStyle/>
          <a:p>
            <a:pPr marL="285750" indent="-285750">
              <a:buFont typeface="Arial" panose="020B0604020202020204" pitchFamily="34" charset="0"/>
              <a:buChar char="•"/>
            </a:pPr>
            <a:r>
              <a:rPr lang="en-GB" sz="2400" dirty="0"/>
              <a:t>Journey planner  </a:t>
            </a:r>
            <a:r>
              <a:rPr lang="en-GB" sz="2400" dirty="0">
                <a:hlinkClick r:id="rId3">
                  <a:extLst>
                    <a:ext uri="{A12FA001-AC4F-418D-AE19-62706E023703}">
                      <ahyp:hlinkClr xmlns:ahyp="http://schemas.microsoft.com/office/drawing/2018/hyperlinkcolor" val="tx"/>
                    </a:ext>
                  </a:extLst>
                </a:hlinkClick>
              </a:rPr>
              <a:t>https://journeyplanner.networkwestmidlands.com/</a:t>
            </a:r>
            <a:endParaRPr lang="en-GB" sz="2400" dirty="0"/>
          </a:p>
          <a:p>
            <a:pPr marL="285750" indent="-285750">
              <a:buFont typeface="Arial" panose="020B0604020202020204" pitchFamily="34" charset="0"/>
              <a:buChar char="•"/>
            </a:pPr>
            <a:r>
              <a:rPr lang="en-GB" sz="2400" dirty="0"/>
              <a:t>Ticketing </a:t>
            </a:r>
            <a:r>
              <a:rPr lang="en-GB" sz="2400" dirty="0">
                <a:hlinkClick r:id="rId4">
                  <a:extLst>
                    <a:ext uri="{A12FA001-AC4F-418D-AE19-62706E023703}">
                      <ahyp:hlinkClr xmlns:ahyp="http://schemas.microsoft.com/office/drawing/2018/hyperlinkcolor" val="tx"/>
                    </a:ext>
                  </a:extLst>
                </a:hlinkClick>
              </a:rPr>
              <a:t>https://www.networkwestmidlands.com/tickets/#/</a:t>
            </a:r>
            <a:r>
              <a:rPr lang="en-GB" sz="2400" dirty="0"/>
              <a:t> </a:t>
            </a:r>
          </a:p>
          <a:p>
            <a:pPr marL="285750" indent="-285750">
              <a:buFont typeface="Arial" panose="020B0604020202020204" pitchFamily="34" charset="0"/>
              <a:buChar char="•"/>
            </a:pPr>
            <a:r>
              <a:rPr lang="en-GB" sz="2400" dirty="0"/>
              <a:t>Apps to download </a:t>
            </a:r>
            <a:r>
              <a:rPr lang="en-GB" sz="2400" dirty="0">
                <a:hlinkClick r:id="rId5">
                  <a:extLst>
                    <a:ext uri="{A12FA001-AC4F-418D-AE19-62706E023703}">
                      <ahyp:hlinkClr xmlns:ahyp="http://schemas.microsoft.com/office/drawing/2018/hyperlinkcolor" val="tx"/>
                    </a:ext>
                  </a:extLst>
                </a:hlinkClick>
              </a:rPr>
              <a:t>https://www.networkwestmidlands.com/plan-your-journey/our-apps/</a:t>
            </a:r>
            <a:r>
              <a:rPr lang="en-GB" sz="2400" dirty="0"/>
              <a:t> </a:t>
            </a:r>
          </a:p>
          <a:p>
            <a:pPr marL="285750" indent="-285750">
              <a:buFont typeface="Arial" panose="020B0604020202020204" pitchFamily="34" charset="0"/>
              <a:buChar char="•"/>
            </a:pPr>
            <a:r>
              <a:rPr lang="en-GB" sz="2400" dirty="0"/>
              <a:t>Swift ticketing </a:t>
            </a:r>
            <a:r>
              <a:rPr lang="en-GB" sz="2400" dirty="0">
                <a:hlinkClick r:id="rId6">
                  <a:extLst>
                    <a:ext uri="{A12FA001-AC4F-418D-AE19-62706E023703}">
                      <ahyp:hlinkClr xmlns:ahyp="http://schemas.microsoft.com/office/drawing/2018/hyperlinkcolor" val="tx"/>
                    </a:ext>
                  </a:extLst>
                </a:hlinkClick>
              </a:rPr>
              <a:t>https://www.networkwestmidlands.com/swift/</a:t>
            </a:r>
            <a:r>
              <a:rPr lang="en-GB" sz="2400" dirty="0"/>
              <a:t> </a:t>
            </a:r>
          </a:p>
          <a:p>
            <a:pPr marL="285750" indent="-285750">
              <a:buFont typeface="Arial" panose="020B0604020202020204" pitchFamily="34" charset="0"/>
              <a:buChar char="•"/>
            </a:pPr>
            <a:r>
              <a:rPr lang="en-GB" sz="2400" dirty="0"/>
              <a:t>16-18 Photocard </a:t>
            </a:r>
            <a:r>
              <a:rPr lang="en-GB" sz="2400" dirty="0">
                <a:hlinkClick r:id="rId7">
                  <a:extLst>
                    <a:ext uri="{A12FA001-AC4F-418D-AE19-62706E023703}">
                      <ahyp:hlinkClr xmlns:ahyp="http://schemas.microsoft.com/office/drawing/2018/hyperlinkcolor" val="tx"/>
                    </a:ext>
                  </a:extLst>
                </a:hlinkClick>
              </a:rPr>
              <a:t>https://www.networkwestmidlands.com/tickets-and-passes/child/16-18-photocard/</a:t>
            </a:r>
            <a:r>
              <a:rPr lang="en-GB" sz="2400" dirty="0"/>
              <a:t> </a:t>
            </a:r>
          </a:p>
          <a:p>
            <a:pPr marL="285750" indent="-285750">
              <a:buFont typeface="Arial" panose="020B0604020202020204" pitchFamily="34" charset="0"/>
              <a:buChar char="•"/>
            </a:pPr>
            <a:r>
              <a:rPr lang="en-GB" sz="2400" dirty="0"/>
              <a:t>Coronavirus travel updates </a:t>
            </a:r>
            <a:r>
              <a:rPr lang="en-GB" sz="2400" dirty="0">
                <a:hlinkClick r:id="rId8">
                  <a:extLst>
                    <a:ext uri="{A12FA001-AC4F-418D-AE19-62706E023703}">
                      <ahyp:hlinkClr xmlns:ahyp="http://schemas.microsoft.com/office/drawing/2018/hyperlinkcolor" val="tx"/>
                    </a:ext>
                  </a:extLst>
                </a:hlinkClick>
              </a:rPr>
              <a:t>https://www.networkwestmidlands.com/plan-your-journey/network-overview/</a:t>
            </a:r>
            <a:r>
              <a:rPr lang="en-GB" sz="2400" dirty="0"/>
              <a:t> </a:t>
            </a:r>
          </a:p>
        </p:txBody>
      </p:sp>
    </p:spTree>
    <p:extLst>
      <p:ext uri="{BB962C8B-B14F-4D97-AF65-F5344CB8AC3E}">
        <p14:creationId xmlns:p14="http://schemas.microsoft.com/office/powerpoint/2010/main" val="4044284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6606CB5-F437-4834-9B5C-667410FF3860}"/>
              </a:ext>
            </a:extLst>
          </p:cNvPr>
          <p:cNvSpPr>
            <a:spLocks noGrp="1"/>
          </p:cNvSpPr>
          <p:nvPr>
            <p:ph type="title"/>
          </p:nvPr>
        </p:nvSpPr>
        <p:spPr>
          <a:xfrm>
            <a:off x="442913" y="441325"/>
            <a:ext cx="5435373" cy="737235"/>
          </a:xfrm>
        </p:spPr>
        <p:txBody>
          <a:bodyPr/>
          <a:lstStyle/>
          <a:p>
            <a:r>
              <a:rPr lang="en-GB" dirty="0"/>
              <a:t>West Midlands Network</a:t>
            </a:r>
          </a:p>
        </p:txBody>
      </p:sp>
      <p:sp>
        <p:nvSpPr>
          <p:cNvPr id="5" name="Content Placeholder 4">
            <a:extLst>
              <a:ext uri="{FF2B5EF4-FFF2-40B4-BE49-F238E27FC236}">
                <a16:creationId xmlns:a16="http://schemas.microsoft.com/office/drawing/2014/main" id="{55C3F13C-2A72-4988-8750-6DE9F081EC4B}"/>
              </a:ext>
            </a:extLst>
          </p:cNvPr>
          <p:cNvSpPr>
            <a:spLocks noGrp="1"/>
          </p:cNvSpPr>
          <p:nvPr>
            <p:ph idx="1"/>
          </p:nvPr>
        </p:nvSpPr>
        <p:spPr>
          <a:xfrm>
            <a:off x="442913" y="1449389"/>
            <a:ext cx="5435373" cy="4608512"/>
          </a:xfrm>
        </p:spPr>
        <p:txBody>
          <a:bodyPr>
            <a:normAutofit/>
          </a:bodyPr>
          <a:lstStyle/>
          <a:p>
            <a:endParaRPr lang="en-GB" sz="2400" b="1" dirty="0">
              <a:solidFill>
                <a:srgbClr val="3C1053"/>
              </a:solidFill>
              <a:latin typeface="Circular Std Book" panose="020B0604020101020102"/>
              <a:cs typeface="Arial" panose="020B0604020202020204" pitchFamily="34" charset="0"/>
            </a:endParaRPr>
          </a:p>
          <a:p>
            <a:pPr marL="342900" indent="-342900">
              <a:buFont typeface="Arial" panose="020B0604020202020204" pitchFamily="34" charset="0"/>
              <a:buChar char="•"/>
            </a:pPr>
            <a:r>
              <a:rPr lang="en-GB" sz="2400" dirty="0">
                <a:latin typeface="Circular Std Book" panose="020B0604020101020102"/>
                <a:cs typeface="Arial" panose="020B0604020202020204" pitchFamily="34" charset="0"/>
              </a:rPr>
              <a:t>Travelling back to school or college this September is different with social distancing measures in place.</a:t>
            </a:r>
          </a:p>
          <a:p>
            <a:pPr marL="342900" indent="-342900">
              <a:buFont typeface="Arial" panose="020B0604020202020204" pitchFamily="34" charset="0"/>
              <a:buChar char="•"/>
            </a:pPr>
            <a:r>
              <a:rPr lang="en-GB" sz="2400" dirty="0"/>
              <a:t>Buses, trains and trams are out on the West Midlands network, ensuring that students can get to and from school or college. However, capacity on board is reduced to support social distancing measures. </a:t>
            </a:r>
          </a:p>
          <a:p>
            <a:pPr marL="342900" indent="-342900">
              <a:buFont typeface="Arial" panose="020B0604020202020204" pitchFamily="34" charset="0"/>
              <a:buChar char="•"/>
            </a:pPr>
            <a:endParaRPr lang="en-GB" sz="2400" dirty="0">
              <a:latin typeface="Circular Std Book" panose="020B0604020101020102"/>
            </a:endParaRPr>
          </a:p>
        </p:txBody>
      </p:sp>
      <p:pic>
        <p:nvPicPr>
          <p:cNvPr id="2" name="Picture 1">
            <a:extLst>
              <a:ext uri="{FF2B5EF4-FFF2-40B4-BE49-F238E27FC236}">
                <a16:creationId xmlns:a16="http://schemas.microsoft.com/office/drawing/2014/main" id="{4B153222-5601-4FA4-95C5-08745189D74A}"/>
              </a:ext>
            </a:extLst>
          </p:cNvPr>
          <p:cNvPicPr>
            <a:picLocks noChangeAspect="1"/>
          </p:cNvPicPr>
          <p:nvPr/>
        </p:nvPicPr>
        <p:blipFill>
          <a:blip r:embed="rId4"/>
          <a:stretch>
            <a:fillRect/>
          </a:stretch>
        </p:blipFill>
        <p:spPr>
          <a:xfrm>
            <a:off x="7076209" y="441325"/>
            <a:ext cx="4076700" cy="1232873"/>
          </a:xfrm>
          <a:prstGeom prst="rect">
            <a:avLst/>
          </a:prstGeom>
        </p:spPr>
      </p:pic>
      <p:pic>
        <p:nvPicPr>
          <p:cNvPr id="6" name="Online Media 5" title="Covid-19: Social distancing while travelling">
            <a:hlinkClick r:id="" action="ppaction://media"/>
            <a:extLst>
              <a:ext uri="{FF2B5EF4-FFF2-40B4-BE49-F238E27FC236}">
                <a16:creationId xmlns:a16="http://schemas.microsoft.com/office/drawing/2014/main" id="{4C62B6E5-6A2E-43F3-9584-9AE49BDFEBD0}"/>
              </a:ext>
            </a:extLst>
          </p:cNvPr>
          <p:cNvPicPr>
            <a:picLocks noGrp="1" noRot="1" noChangeAspect="1"/>
          </p:cNvPicPr>
          <p:nvPr>
            <p:ph idx="13"/>
            <a:videoFile r:link="rId1"/>
          </p:nvPr>
        </p:nvPicPr>
        <p:blipFill>
          <a:blip r:embed="rId5"/>
          <a:stretch>
            <a:fillRect/>
          </a:stretch>
        </p:blipFill>
        <p:spPr>
          <a:xfrm>
            <a:off x="6313714" y="1900237"/>
            <a:ext cx="5435600" cy="3057525"/>
          </a:xfrm>
          <a:prstGeom prst="rect">
            <a:avLst/>
          </a:prstGeom>
        </p:spPr>
      </p:pic>
    </p:spTree>
    <p:extLst>
      <p:ext uri="{BB962C8B-B14F-4D97-AF65-F5344CB8AC3E}">
        <p14:creationId xmlns:p14="http://schemas.microsoft.com/office/powerpoint/2010/main" val="4160415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7D2FC8-6E9C-42F9-9F6B-E4E38D4F8F4A}"/>
              </a:ext>
            </a:extLst>
          </p:cNvPr>
          <p:cNvSpPr>
            <a:spLocks noGrp="1"/>
          </p:cNvSpPr>
          <p:nvPr>
            <p:ph type="title"/>
          </p:nvPr>
        </p:nvSpPr>
        <p:spPr/>
        <p:txBody>
          <a:bodyPr>
            <a:normAutofit fontScale="90000"/>
          </a:bodyPr>
          <a:lstStyle/>
          <a:p>
            <a:r>
              <a:rPr lang="en-GB" sz="4000" dirty="0">
                <a:latin typeface="Arial" panose="020B0604020202020204" pitchFamily="34" charset="0"/>
                <a:cs typeface="Arial" panose="020B0604020202020204" pitchFamily="34" charset="0"/>
              </a:rPr>
              <a:t>Face Coverings</a:t>
            </a:r>
            <a:br>
              <a:rPr lang="en-GB" dirty="0">
                <a:latin typeface="Arial" panose="020B0604020202020204" pitchFamily="34" charset="0"/>
                <a:cs typeface="Arial" panose="020B0604020202020204" pitchFamily="34" charset="0"/>
              </a:rPr>
            </a:br>
            <a:endParaRPr lang="en-GB" dirty="0"/>
          </a:p>
        </p:txBody>
      </p:sp>
      <p:sp>
        <p:nvSpPr>
          <p:cNvPr id="6" name="Content Placeholder 5">
            <a:extLst>
              <a:ext uri="{FF2B5EF4-FFF2-40B4-BE49-F238E27FC236}">
                <a16:creationId xmlns:a16="http://schemas.microsoft.com/office/drawing/2014/main" id="{65B51997-3393-43B3-9520-06EE98C8F9B3}"/>
              </a:ext>
            </a:extLst>
          </p:cNvPr>
          <p:cNvSpPr>
            <a:spLocks noGrp="1"/>
          </p:cNvSpPr>
          <p:nvPr>
            <p:ph idx="1"/>
          </p:nvPr>
        </p:nvSpPr>
        <p:spPr/>
        <p:txBody>
          <a:bodyPr>
            <a:normAutofit fontScale="92500" lnSpcReduction="20000"/>
          </a:bodyPr>
          <a:lstStyle/>
          <a:p>
            <a:pPr marL="285750" indent="-285750">
              <a:buFont typeface="Arial" panose="020B0604020202020204" pitchFamily="34" charset="0"/>
              <a:buChar char="•"/>
            </a:pPr>
            <a:r>
              <a:rPr lang="en-GB" sz="2400" dirty="0"/>
              <a:t>Anyone 11 years or over should wear a face covering on public transport and in transport hubs (bus and train stations) </a:t>
            </a:r>
          </a:p>
          <a:p>
            <a:pPr marL="285750" indent="-285750">
              <a:buFont typeface="Arial" panose="020B0604020202020204" pitchFamily="34" charset="0"/>
              <a:buChar char="•"/>
            </a:pPr>
            <a:r>
              <a:rPr lang="en-GB" sz="2400" dirty="0"/>
              <a:t>We also recommend using a face covering whilst at bus stops and interchanges</a:t>
            </a:r>
          </a:p>
          <a:p>
            <a:pPr marL="285750" indent="-285750">
              <a:buFont typeface="Arial" panose="020B0604020202020204" pitchFamily="34" charset="0"/>
              <a:buChar char="•"/>
            </a:pPr>
            <a:r>
              <a:rPr lang="en-GB" sz="2400" dirty="0"/>
              <a:t>Wash your hands or use hand sanitiser before putting it on and after taking it off.</a:t>
            </a:r>
          </a:p>
          <a:p>
            <a:pPr marL="285750" indent="-285750">
              <a:buFont typeface="Arial" panose="020B0604020202020204" pitchFamily="34" charset="0"/>
              <a:buChar char="•"/>
            </a:pPr>
            <a:r>
              <a:rPr lang="en-GB" sz="2400" dirty="0"/>
              <a:t>After travelling, please remember to take your face covering with you</a:t>
            </a:r>
          </a:p>
          <a:p>
            <a:pPr marL="285750" indent="-285750">
              <a:buFont typeface="Arial" panose="020B0604020202020204" pitchFamily="34" charset="0"/>
              <a:buChar char="•"/>
            </a:pPr>
            <a:r>
              <a:rPr lang="en-GB" sz="2400" dirty="0"/>
              <a:t>Try to carry a spare face covering with you just in case you need it</a:t>
            </a:r>
          </a:p>
          <a:p>
            <a:pPr marL="285750" indent="-285750">
              <a:buFont typeface="Arial" panose="020B0604020202020204" pitchFamily="34" charset="0"/>
              <a:buChar char="•"/>
            </a:pPr>
            <a:r>
              <a:rPr lang="en-GB" sz="2400" dirty="0"/>
              <a:t>Please check on the following link for </a:t>
            </a:r>
            <a:r>
              <a:rPr lang="en-GB" sz="2400" dirty="0">
                <a:hlinkClick r:id="rId3">
                  <a:extLst>
                    <a:ext uri="{A12FA001-AC4F-418D-AE19-62706E023703}">
                      <ahyp:hlinkClr xmlns:ahyp="http://schemas.microsoft.com/office/drawing/2018/hyperlinkcolor" val="tx"/>
                    </a:ext>
                  </a:extLst>
                </a:hlinkClick>
              </a:rPr>
              <a:t>exemptions</a:t>
            </a:r>
            <a:endParaRPr lang="en-GB" sz="2400" dirty="0"/>
          </a:p>
          <a:p>
            <a:pPr marL="285750" indent="-285750">
              <a:buFont typeface="Arial" panose="020B0604020202020204" pitchFamily="34" charset="0"/>
              <a:buChar char="•"/>
            </a:pPr>
            <a:endParaRPr lang="en-GB" dirty="0"/>
          </a:p>
          <a:p>
            <a:endParaRPr lang="en-GB" dirty="0"/>
          </a:p>
        </p:txBody>
      </p:sp>
      <p:pic>
        <p:nvPicPr>
          <p:cNvPr id="3" name="Content Placeholder 2">
            <a:extLst>
              <a:ext uri="{FF2B5EF4-FFF2-40B4-BE49-F238E27FC236}">
                <a16:creationId xmlns:a16="http://schemas.microsoft.com/office/drawing/2014/main" id="{F6A84444-97AC-4B93-A865-4B7E45A15507}"/>
              </a:ext>
            </a:extLst>
          </p:cNvPr>
          <p:cNvPicPr>
            <a:picLocks noGrp="1" noChangeAspect="1"/>
          </p:cNvPicPr>
          <p:nvPr>
            <p:ph idx="13"/>
          </p:nvPr>
        </p:nvPicPr>
        <p:blipFill>
          <a:blip r:embed="rId4"/>
          <a:stretch>
            <a:fillRect/>
          </a:stretch>
        </p:blipFill>
        <p:spPr>
          <a:xfrm>
            <a:off x="6968551" y="597265"/>
            <a:ext cx="4125700" cy="5819410"/>
          </a:xfrm>
          <a:prstGeom prst="rect">
            <a:avLst/>
          </a:prstGeom>
        </p:spPr>
      </p:pic>
    </p:spTree>
    <p:extLst>
      <p:ext uri="{BB962C8B-B14F-4D97-AF65-F5344CB8AC3E}">
        <p14:creationId xmlns:p14="http://schemas.microsoft.com/office/powerpoint/2010/main" val="13455960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3F9B888-7381-8141-BA9D-E90D5A4C9180}"/>
              </a:ext>
            </a:extLst>
          </p:cNvPr>
          <p:cNvSpPr>
            <a:spLocks noGrp="1"/>
          </p:cNvSpPr>
          <p:nvPr>
            <p:ph type="title"/>
          </p:nvPr>
        </p:nvSpPr>
        <p:spPr/>
        <p:txBody>
          <a:bodyPr/>
          <a:lstStyle/>
          <a:p>
            <a:r>
              <a:rPr lang="en-US" dirty="0"/>
              <a:t>Back To School Travel Advice</a:t>
            </a:r>
          </a:p>
        </p:txBody>
      </p:sp>
      <p:sp>
        <p:nvSpPr>
          <p:cNvPr id="2" name="Content Placeholder 1">
            <a:extLst>
              <a:ext uri="{FF2B5EF4-FFF2-40B4-BE49-F238E27FC236}">
                <a16:creationId xmlns:a16="http://schemas.microsoft.com/office/drawing/2014/main" id="{656879B2-4A7F-5E4E-94F2-92553DC58E43}"/>
              </a:ext>
            </a:extLst>
          </p:cNvPr>
          <p:cNvSpPr>
            <a:spLocks noGrp="1"/>
          </p:cNvSpPr>
          <p:nvPr>
            <p:ph idx="1"/>
          </p:nvPr>
        </p:nvSpPr>
        <p:spPr/>
        <p:txBody>
          <a:bodyPr numCol="1">
            <a:normAutofit fontScale="77500" lnSpcReduction="20000"/>
          </a:bodyPr>
          <a:lstStyle/>
          <a:p>
            <a:pPr lvl="0"/>
            <a:endParaRPr lang="en-GB" sz="3300" dirty="0"/>
          </a:p>
          <a:p>
            <a:pPr marL="285750" lvl="0" indent="-285750">
              <a:buFont typeface="Arial" panose="020B0604020202020204" pitchFamily="34" charset="0"/>
              <a:buChar char="•"/>
            </a:pPr>
            <a:r>
              <a:rPr lang="en-GB" sz="3300" dirty="0"/>
              <a:t>Plan ahead, with limited space on board there may be more demand for services</a:t>
            </a:r>
          </a:p>
          <a:p>
            <a:pPr marL="285750" lvl="0" indent="-285750">
              <a:buFont typeface="Arial" panose="020B0604020202020204" pitchFamily="34" charset="0"/>
              <a:buChar char="•"/>
            </a:pPr>
            <a:r>
              <a:rPr lang="en-GB" sz="3300" dirty="0"/>
              <a:t>Leave more time for your journey as there may be a longer wait than usual. You may not be able to get on the first service and have to wait for the next one</a:t>
            </a:r>
          </a:p>
          <a:p>
            <a:pPr marL="285750" lvl="0" indent="-285750">
              <a:buFont typeface="Arial" panose="020B0604020202020204" pitchFamily="34" charset="0"/>
              <a:buChar char="•"/>
            </a:pPr>
            <a:r>
              <a:rPr lang="en-GB" sz="3300" dirty="0"/>
              <a:t>Try cycling or walking where possible</a:t>
            </a:r>
          </a:p>
          <a:p>
            <a:pPr marL="285750" lvl="0" indent="-285750">
              <a:buFont typeface="Arial" panose="020B0604020202020204" pitchFamily="34" charset="0"/>
              <a:buChar char="•"/>
            </a:pPr>
            <a:r>
              <a:rPr lang="en-GB" sz="3300" dirty="0"/>
              <a:t>Consider parking a few streets away and walking the short distance</a:t>
            </a:r>
          </a:p>
          <a:p>
            <a:pPr marL="285750" lvl="0" indent="-285750">
              <a:buFont typeface="Arial" panose="020B0604020202020204" pitchFamily="34" charset="0"/>
              <a:buChar char="•"/>
            </a:pPr>
            <a:r>
              <a:rPr lang="en-GB" sz="3300" dirty="0"/>
              <a:t>Face coverings must be worn by anyone over the age of 11, except those who are exempt</a:t>
            </a:r>
          </a:p>
          <a:p>
            <a:pPr marL="285750" lvl="0" indent="-285750">
              <a:buFont typeface="Arial" panose="020B0604020202020204" pitchFamily="34" charset="0"/>
              <a:buChar char="•"/>
            </a:pPr>
            <a:r>
              <a:rPr lang="en-GB" sz="3600" dirty="0"/>
              <a:t>When waiting at stops or stations stay apart from other passengers not in your household or bubble</a:t>
            </a:r>
            <a:endParaRPr lang="en-GB" sz="3300" dirty="0"/>
          </a:p>
          <a:p>
            <a:pPr marL="285750" lvl="0" indent="-285750">
              <a:buFont typeface="Arial" panose="020B0604020202020204" pitchFamily="34" charset="0"/>
              <a:buChar char="•"/>
            </a:pPr>
            <a:endParaRPr lang="en-GB" sz="1800" dirty="0"/>
          </a:p>
          <a:p>
            <a:endParaRPr lang="en-US" dirty="0"/>
          </a:p>
        </p:txBody>
      </p:sp>
      <p:pic>
        <p:nvPicPr>
          <p:cNvPr id="4" name="Picture 3">
            <a:extLst>
              <a:ext uri="{FF2B5EF4-FFF2-40B4-BE49-F238E27FC236}">
                <a16:creationId xmlns:a16="http://schemas.microsoft.com/office/drawing/2014/main" id="{19EC3F5D-7EB4-44DB-B057-06CD11E9D05B}"/>
              </a:ext>
            </a:extLst>
          </p:cNvPr>
          <p:cNvPicPr>
            <a:picLocks noChangeAspect="1"/>
          </p:cNvPicPr>
          <p:nvPr/>
        </p:nvPicPr>
        <p:blipFill>
          <a:blip r:embed="rId3"/>
          <a:stretch>
            <a:fillRect/>
          </a:stretch>
        </p:blipFill>
        <p:spPr>
          <a:xfrm>
            <a:off x="5105400" y="5511800"/>
            <a:ext cx="1981200" cy="904875"/>
          </a:xfrm>
          <a:prstGeom prst="rect">
            <a:avLst/>
          </a:prstGeom>
        </p:spPr>
      </p:pic>
    </p:spTree>
    <p:extLst>
      <p:ext uri="{BB962C8B-B14F-4D97-AF65-F5344CB8AC3E}">
        <p14:creationId xmlns:p14="http://schemas.microsoft.com/office/powerpoint/2010/main" val="3727391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B4C48-43EE-5D4F-A6CC-50EAAD383A9C}"/>
              </a:ext>
            </a:extLst>
          </p:cNvPr>
          <p:cNvSpPr>
            <a:spLocks noGrp="1"/>
          </p:cNvSpPr>
          <p:nvPr>
            <p:ph type="title"/>
          </p:nvPr>
        </p:nvSpPr>
        <p:spPr>
          <a:xfrm>
            <a:off x="442913" y="441325"/>
            <a:ext cx="11306175" cy="737235"/>
          </a:xfrm>
        </p:spPr>
        <p:txBody>
          <a:bodyPr>
            <a:normAutofit fontScale="90000"/>
          </a:bodyPr>
          <a:lstStyle/>
          <a:p>
            <a:r>
              <a:rPr lang="en-GB" sz="4000" dirty="0">
                <a:latin typeface="Circular Std Book"/>
                <a:cs typeface="Arial" panose="020B0604020202020204" pitchFamily="34" charset="0"/>
              </a:rPr>
              <a:t>Public Transport – Buses</a:t>
            </a:r>
            <a:br>
              <a:rPr lang="en-GB" dirty="0">
                <a:latin typeface="Circular Std Book"/>
                <a:cs typeface="Arial" panose="020B0604020202020204" pitchFamily="34" charset="0"/>
              </a:rPr>
            </a:br>
            <a:r>
              <a:rPr lang="en-GB" dirty="0">
                <a:latin typeface="Circular Std Book"/>
              </a:rPr>
              <a:t>Watch this film to help you navigate using the bus</a:t>
            </a:r>
            <a:br>
              <a:rPr lang="en-GB" dirty="0"/>
            </a:br>
            <a:br>
              <a:rPr lang="en-GB" dirty="0">
                <a:latin typeface="Arial" panose="020B0604020202020204" pitchFamily="34" charset="0"/>
                <a:cs typeface="Arial" panose="020B0604020202020204" pitchFamily="34" charset="0"/>
              </a:rPr>
            </a:b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pic>
        <p:nvPicPr>
          <p:cNvPr id="4" name="Online Media 1" title="Safer Travel:  What does a bus journey look like now?">
            <a:hlinkClick r:id="" action="ppaction://media"/>
            <a:extLst>
              <a:ext uri="{FF2B5EF4-FFF2-40B4-BE49-F238E27FC236}">
                <a16:creationId xmlns:a16="http://schemas.microsoft.com/office/drawing/2014/main" id="{D67A6313-B944-4E47-B8B1-335C69D8D575}"/>
              </a:ext>
            </a:extLst>
          </p:cNvPr>
          <p:cNvPicPr>
            <a:picLocks noGrp="1" noRot="1" noChangeAspect="1"/>
          </p:cNvPicPr>
          <p:nvPr>
            <p:ph idx="1"/>
            <a:videoFile r:link="rId1"/>
          </p:nvPr>
        </p:nvPicPr>
        <p:blipFill>
          <a:blip r:embed="rId4"/>
          <a:stretch>
            <a:fillRect/>
          </a:stretch>
        </p:blipFill>
        <p:spPr>
          <a:xfrm>
            <a:off x="1544782" y="1556400"/>
            <a:ext cx="9102436" cy="5120120"/>
          </a:xfrm>
          <a:prstGeom prst="rect">
            <a:avLst/>
          </a:prstGeom>
        </p:spPr>
      </p:pic>
    </p:spTree>
    <p:extLst>
      <p:ext uri="{BB962C8B-B14F-4D97-AF65-F5344CB8AC3E}">
        <p14:creationId xmlns:p14="http://schemas.microsoft.com/office/powerpoint/2010/main" val="108606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4"/>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4"/>
                                        </p:tgtEl>
                                      </p:cBhvr>
                                    </p:cmd>
                                  </p:childTnLst>
                                </p:cTn>
                              </p:par>
                            </p:childTnLst>
                          </p:cTn>
                        </p:par>
                      </p:childTnLst>
                    </p:cTn>
                  </p:par>
                </p:childTnLst>
              </p:cTn>
              <p:nextCondLst>
                <p:cond evt="onClick" delay="0">
                  <p:tgtEl>
                    <p:spTgt spid="4"/>
                  </p:tgtEl>
                </p:cond>
              </p:nextCondLst>
            </p:seq>
            <p:video>
              <p:cMediaNode vol="80000">
                <p:cTn id="12" fill="hold" display="0">
                  <p:stCondLst>
                    <p:cond delay="indefinite"/>
                  </p:stCondLst>
                </p:cTn>
                <p:tgtEl>
                  <p:spTgt spid="4"/>
                </p:tgtEl>
              </p:cMediaNode>
            </p:vide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5628A98-5320-6641-8035-3E86CFCAC91D}"/>
              </a:ext>
            </a:extLst>
          </p:cNvPr>
          <p:cNvSpPr>
            <a:spLocks noGrp="1"/>
          </p:cNvSpPr>
          <p:nvPr>
            <p:ph type="title"/>
          </p:nvPr>
        </p:nvSpPr>
        <p:spPr>
          <a:xfrm>
            <a:off x="442913" y="441325"/>
            <a:ext cx="11306175" cy="1429039"/>
          </a:xfrm>
        </p:spPr>
        <p:txBody>
          <a:bodyPr>
            <a:normAutofit fontScale="90000"/>
          </a:bodyPr>
          <a:lstStyle/>
          <a:p>
            <a:r>
              <a:rPr lang="en-GB" sz="4000" dirty="0">
                <a:latin typeface="Arial" panose="020B0604020202020204" pitchFamily="34" charset="0"/>
                <a:cs typeface="Arial" panose="020B0604020202020204" pitchFamily="34" charset="0"/>
              </a:rPr>
              <a:t>Public Transport – Trains</a:t>
            </a:r>
            <a:br>
              <a:rPr lang="en-GB" dirty="0">
                <a:latin typeface="Arial" panose="020B0604020202020204" pitchFamily="34" charset="0"/>
                <a:cs typeface="Arial" panose="020B0604020202020204" pitchFamily="34" charset="0"/>
              </a:rPr>
            </a:br>
            <a:r>
              <a:rPr lang="en-GB" dirty="0">
                <a:latin typeface="Arial" panose="020B0604020202020204" pitchFamily="34" charset="0"/>
                <a:cs typeface="Arial" panose="020B0604020202020204" pitchFamily="34" charset="0"/>
              </a:rPr>
              <a:t>Catching the train will be different find out more below</a:t>
            </a:r>
          </a:p>
        </p:txBody>
      </p:sp>
      <p:pic>
        <p:nvPicPr>
          <p:cNvPr id="6" name="Online Media 2" title="Getting through our stations ￢ﾀﾓ some things may have changed to help with social distancing">
            <a:hlinkClick r:id="" action="ppaction://media"/>
            <a:extLst>
              <a:ext uri="{FF2B5EF4-FFF2-40B4-BE49-F238E27FC236}">
                <a16:creationId xmlns:a16="http://schemas.microsoft.com/office/drawing/2014/main" id="{A834E534-33BA-4771-B4C1-DDA131CD2D20}"/>
              </a:ext>
            </a:extLst>
          </p:cNvPr>
          <p:cNvPicPr>
            <a:picLocks noGrp="1" noRot="1" noChangeAspect="1"/>
          </p:cNvPicPr>
          <p:nvPr>
            <p:ph idx="1"/>
            <a:videoFile r:link="rId1"/>
          </p:nvPr>
        </p:nvPicPr>
        <p:blipFill>
          <a:blip r:embed="rId4"/>
          <a:stretch>
            <a:fillRect/>
          </a:stretch>
        </p:blipFill>
        <p:spPr>
          <a:xfrm>
            <a:off x="552659" y="2161309"/>
            <a:ext cx="10661301" cy="4215373"/>
          </a:xfrm>
          <a:prstGeom prst="rect">
            <a:avLst/>
          </a:prstGeom>
        </p:spPr>
      </p:pic>
    </p:spTree>
    <p:extLst>
      <p:ext uri="{BB962C8B-B14F-4D97-AF65-F5344CB8AC3E}">
        <p14:creationId xmlns:p14="http://schemas.microsoft.com/office/powerpoint/2010/main" val="936195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6"/>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6"/>
                                        </p:tgtEl>
                                      </p:cBhvr>
                                    </p:cmd>
                                  </p:childTnLst>
                                </p:cTn>
                              </p:par>
                            </p:childTnLst>
                          </p:cTn>
                        </p:par>
                      </p:childTnLst>
                    </p:cTn>
                  </p:par>
                </p:childTnLst>
              </p:cTn>
              <p:nextCondLst>
                <p:cond evt="onClick" delay="0">
                  <p:tgtEl>
                    <p:spTgt spid="6"/>
                  </p:tgtEl>
                </p:cond>
              </p:nextCondLst>
            </p:seq>
            <p:video>
              <p:cMediaNode vol="80000">
                <p:cTn id="12" fill="hold" display="0">
                  <p:stCondLst>
                    <p:cond delay="indefinite"/>
                  </p:stCondLst>
                </p:cTn>
                <p:tgtEl>
                  <p:spTgt spid="6"/>
                </p:tgtEl>
              </p:cMediaNode>
            </p:vide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3F9B888-7381-8141-BA9D-E90D5A4C9180}"/>
              </a:ext>
            </a:extLst>
          </p:cNvPr>
          <p:cNvSpPr>
            <a:spLocks noGrp="1"/>
          </p:cNvSpPr>
          <p:nvPr>
            <p:ph type="title"/>
          </p:nvPr>
        </p:nvSpPr>
        <p:spPr/>
        <p:txBody>
          <a:bodyPr>
            <a:normAutofit fontScale="90000"/>
          </a:bodyPr>
          <a:lstStyle/>
          <a:p>
            <a:r>
              <a:rPr lang="en-GB" sz="4000" dirty="0">
                <a:latin typeface="Circular Std Book"/>
                <a:cs typeface="Arial" panose="020B0604020202020204" pitchFamily="34" charset="0"/>
              </a:rPr>
              <a:t>Public Transport – Tram</a:t>
            </a:r>
            <a:br>
              <a:rPr lang="en-GB" dirty="0">
                <a:latin typeface="Circular Std Book"/>
                <a:cs typeface="Arial" panose="020B0604020202020204" pitchFamily="34" charset="0"/>
              </a:rPr>
            </a:br>
            <a:r>
              <a:rPr lang="en-GB" sz="3100" dirty="0" err="1">
                <a:latin typeface="Circular Std Book"/>
                <a:cs typeface="Arial" panose="020B0604020202020204" pitchFamily="34" charset="0"/>
              </a:rPr>
              <a:t>Tram</a:t>
            </a:r>
            <a:r>
              <a:rPr lang="en-GB" sz="3100" dirty="0">
                <a:latin typeface="Circular Std Book"/>
                <a:cs typeface="Arial" panose="020B0604020202020204" pitchFamily="34" charset="0"/>
              </a:rPr>
              <a:t> travel will be different, watch the video to find out more</a:t>
            </a:r>
            <a:br>
              <a:rPr lang="en-GB" dirty="0">
                <a:latin typeface="Arial" panose="020B0604020202020204" pitchFamily="34" charset="0"/>
                <a:cs typeface="Arial" panose="020B0604020202020204" pitchFamily="34" charset="0"/>
              </a:rPr>
            </a:br>
            <a:endParaRPr lang="en-GB" dirty="0">
              <a:latin typeface="Arial" panose="020B0604020202020204" pitchFamily="34" charset="0"/>
              <a:cs typeface="Arial" panose="020B0604020202020204" pitchFamily="34" charset="0"/>
            </a:endParaRPr>
          </a:p>
        </p:txBody>
      </p:sp>
      <p:pic>
        <p:nvPicPr>
          <p:cNvPr id="4" name="Online Media 1" title="Safer Travel - what does a metro journey look like now?">
            <a:hlinkClick r:id="" action="ppaction://media"/>
            <a:extLst>
              <a:ext uri="{FF2B5EF4-FFF2-40B4-BE49-F238E27FC236}">
                <a16:creationId xmlns:a16="http://schemas.microsoft.com/office/drawing/2014/main" id="{C79D5D28-B766-4A3F-828A-01ADE12733AA}"/>
              </a:ext>
            </a:extLst>
          </p:cNvPr>
          <p:cNvPicPr>
            <a:picLocks noGrp="1" noRot="1" noChangeAspect="1"/>
          </p:cNvPicPr>
          <p:nvPr>
            <p:ph idx="1"/>
            <a:videoFile r:link="rId1"/>
          </p:nvPr>
        </p:nvPicPr>
        <p:blipFill>
          <a:blip r:embed="rId4"/>
          <a:stretch>
            <a:fillRect/>
          </a:stretch>
        </p:blipFill>
        <p:spPr>
          <a:xfrm>
            <a:off x="1143000" y="2008909"/>
            <a:ext cx="8969792" cy="4215159"/>
          </a:xfrm>
          <a:prstGeom prst="rect">
            <a:avLst/>
          </a:prstGeom>
        </p:spPr>
      </p:pic>
    </p:spTree>
    <p:extLst>
      <p:ext uri="{BB962C8B-B14F-4D97-AF65-F5344CB8AC3E}">
        <p14:creationId xmlns:p14="http://schemas.microsoft.com/office/powerpoint/2010/main" val="3767151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4"/>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4"/>
                                        </p:tgtEl>
                                      </p:cBhvr>
                                    </p:cmd>
                                  </p:childTnLst>
                                </p:cTn>
                              </p:par>
                            </p:childTnLst>
                          </p:cTn>
                        </p:par>
                      </p:childTnLst>
                    </p:cTn>
                  </p:par>
                </p:childTnLst>
              </p:cTn>
              <p:nextCondLst>
                <p:cond evt="onClick" delay="0">
                  <p:tgtEl>
                    <p:spTgt spid="4"/>
                  </p:tgtEl>
                </p:cond>
              </p:nextCondLst>
            </p:seq>
            <p:video>
              <p:cMediaNode vol="80000">
                <p:cTn id="12" fill="hold" display="0">
                  <p:stCondLst>
                    <p:cond delay="indefinite"/>
                  </p:stCondLst>
                </p:cTn>
                <p:tgtEl>
                  <p:spTgt spid="4"/>
                </p:tgtEl>
              </p:cMediaNode>
            </p:vide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4D8CB-AD60-F541-AB79-6CCCE630567A}"/>
              </a:ext>
            </a:extLst>
          </p:cNvPr>
          <p:cNvSpPr>
            <a:spLocks noGrp="1"/>
          </p:cNvSpPr>
          <p:nvPr>
            <p:ph type="title"/>
          </p:nvPr>
        </p:nvSpPr>
        <p:spPr/>
        <p:txBody>
          <a:bodyPr>
            <a:normAutofit fontScale="90000"/>
          </a:bodyPr>
          <a:lstStyle/>
          <a:p>
            <a:r>
              <a:rPr lang="en-US" sz="4000" dirty="0"/>
              <a:t>Walking and Cycling</a:t>
            </a:r>
            <a:br>
              <a:rPr lang="en-US" dirty="0"/>
            </a:br>
            <a:r>
              <a:rPr lang="en-US" sz="2700" dirty="0"/>
              <a:t>Where possible consider cycling or walking to school</a:t>
            </a:r>
          </a:p>
        </p:txBody>
      </p:sp>
      <p:pic>
        <p:nvPicPr>
          <p:cNvPr id="4" name="Online Media 2" title="Cycling Animation">
            <a:hlinkClick r:id="" action="ppaction://media"/>
            <a:extLst>
              <a:ext uri="{FF2B5EF4-FFF2-40B4-BE49-F238E27FC236}">
                <a16:creationId xmlns:a16="http://schemas.microsoft.com/office/drawing/2014/main" id="{8A82744B-7369-43F5-96CA-30C27F5043BA}"/>
              </a:ext>
            </a:extLst>
          </p:cNvPr>
          <p:cNvPicPr>
            <a:picLocks noGrp="1" noRot="1" noChangeAspect="1"/>
          </p:cNvPicPr>
          <p:nvPr>
            <p:ph idx="1"/>
            <a:videoFile r:link="rId1"/>
          </p:nvPr>
        </p:nvPicPr>
        <p:blipFill>
          <a:blip r:embed="rId4"/>
          <a:stretch>
            <a:fillRect/>
          </a:stretch>
        </p:blipFill>
        <p:spPr>
          <a:xfrm>
            <a:off x="1735138" y="1660381"/>
            <a:ext cx="8105775" cy="4559300"/>
          </a:xfrm>
          <a:prstGeom prst="rect">
            <a:avLst/>
          </a:prstGeom>
        </p:spPr>
      </p:pic>
    </p:spTree>
    <p:extLst>
      <p:ext uri="{BB962C8B-B14F-4D97-AF65-F5344CB8AC3E}">
        <p14:creationId xmlns:p14="http://schemas.microsoft.com/office/powerpoint/2010/main" val="3279576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4"/>
                    </p:tgtEl>
                  </p:cond>
                </p:stCondLst>
                <p:endSync evt="end" delay="0">
                  <p:rtn val="all"/>
                </p:endSync>
                <p:childTnLst>
                  <p:par>
                    <p:cTn id="8" fill="hold">
                      <p:stCondLst>
                        <p:cond delay="0"/>
                      </p:stCondLst>
                      <p:childTnLst>
                        <p:par>
                          <p:cTn id="9" fill="hold">
                            <p:stCondLst>
                              <p:cond delay="0"/>
                            </p:stCondLst>
                            <p:childTnLst>
                              <p:par>
                                <p:cTn id="10" presetID="2" presetClass="mediacall" presetSubtype="0" fill="hold" nodeType="clickEffect">
                                  <p:stCondLst>
                                    <p:cond delay="0"/>
                                  </p:stCondLst>
                                  <p:childTnLst>
                                    <p:cmd type="call" cmd="togglePause">
                                      <p:cBhvr>
                                        <p:cTn id="11" dur="1" fill="hold"/>
                                        <p:tgtEl>
                                          <p:spTgt spid="4"/>
                                        </p:tgtEl>
                                      </p:cBhvr>
                                    </p:cmd>
                                  </p:childTnLst>
                                </p:cTn>
                              </p:par>
                            </p:childTnLst>
                          </p:cTn>
                        </p:par>
                      </p:childTnLst>
                    </p:cTn>
                  </p:par>
                </p:childTnLst>
              </p:cTn>
              <p:nextCondLst>
                <p:cond evt="onClick" delay="0">
                  <p:tgtEl>
                    <p:spTgt spid="4"/>
                  </p:tgtEl>
                </p:cond>
              </p:nextCondLst>
            </p:seq>
            <p:video>
              <p:cMediaNode vol="80000">
                <p:cTn id="12" fill="hold" display="0">
                  <p:stCondLst>
                    <p:cond delay="indefinite"/>
                  </p:stCondLst>
                </p:cTn>
                <p:tgtEl>
                  <p:spTgt spid="4"/>
                </p:tgtEl>
              </p:cMediaNode>
            </p:vide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3F965-0F37-4598-B5F5-2ACDDA85675F}"/>
              </a:ext>
            </a:extLst>
          </p:cNvPr>
          <p:cNvSpPr>
            <a:spLocks noGrp="1"/>
          </p:cNvSpPr>
          <p:nvPr>
            <p:ph type="title"/>
          </p:nvPr>
        </p:nvSpPr>
        <p:spPr/>
        <p:txBody>
          <a:bodyPr>
            <a:normAutofit fontScale="90000"/>
          </a:bodyPr>
          <a:lstStyle/>
          <a:p>
            <a:r>
              <a:rPr lang="en-GB" sz="4000" dirty="0">
                <a:latin typeface="Circular Std Book" panose="020B0604020101020102"/>
                <a:cs typeface="Arial" panose="020B0604020202020204" pitchFamily="34" charset="0"/>
              </a:rPr>
              <a:t>See Something, Say Something in Education</a:t>
            </a:r>
            <a:br>
              <a:rPr lang="en-GB" dirty="0">
                <a:latin typeface="Arial" panose="020B0604020202020204" pitchFamily="34" charset="0"/>
                <a:cs typeface="Arial" panose="020B0604020202020204" pitchFamily="34" charset="0"/>
              </a:rPr>
            </a:br>
            <a:endParaRPr lang="en-GB" dirty="0"/>
          </a:p>
        </p:txBody>
      </p:sp>
      <p:pic>
        <p:nvPicPr>
          <p:cNvPr id="6" name="Content Placeholder 5">
            <a:extLst>
              <a:ext uri="{FF2B5EF4-FFF2-40B4-BE49-F238E27FC236}">
                <a16:creationId xmlns:a16="http://schemas.microsoft.com/office/drawing/2014/main" id="{FE485D95-0EC6-422C-AE38-0B0921A3AC5E}"/>
              </a:ext>
            </a:extLst>
          </p:cNvPr>
          <p:cNvPicPr>
            <a:picLocks noGrp="1" noChangeAspect="1"/>
          </p:cNvPicPr>
          <p:nvPr>
            <p:ph idx="1"/>
          </p:nvPr>
        </p:nvPicPr>
        <p:blipFill>
          <a:blip r:embed="rId3"/>
          <a:stretch>
            <a:fillRect/>
          </a:stretch>
        </p:blipFill>
        <p:spPr>
          <a:xfrm>
            <a:off x="2150486" y="1294895"/>
            <a:ext cx="7353732" cy="4763888"/>
          </a:xfrm>
          <a:prstGeom prst="rect">
            <a:avLst/>
          </a:prstGeom>
        </p:spPr>
      </p:pic>
    </p:spTree>
    <p:extLst>
      <p:ext uri="{BB962C8B-B14F-4D97-AF65-F5344CB8AC3E}">
        <p14:creationId xmlns:p14="http://schemas.microsoft.com/office/powerpoint/2010/main" val="37637768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ck To School Toolkit" id="{D4235964-4675-4841-B27A-C8992B21CCB3}" vid="{B92D6160-F49A-CD4F-9872-6E1EA361AAE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248B45B58D32647AC71F7D13E035625" ma:contentTypeVersion="11" ma:contentTypeDescription="Create a new document." ma:contentTypeScope="" ma:versionID="3fc395f7ab48eed0441722f396a9fbef">
  <xsd:schema xmlns:xsd="http://www.w3.org/2001/XMLSchema" xmlns:xs="http://www.w3.org/2001/XMLSchema" xmlns:p="http://schemas.microsoft.com/office/2006/metadata/properties" xmlns:ns3="09203077-2bdc-4b42-9e7c-71bcdc760a56" xmlns:ns4="f28d27a4-aaf9-4d38-b2b9-e172be514d43" targetNamespace="http://schemas.microsoft.com/office/2006/metadata/properties" ma:root="true" ma:fieldsID="17e1743a9d58c2206deb1bf7e334d53f" ns3:_="" ns4:_="">
    <xsd:import namespace="09203077-2bdc-4b42-9e7c-71bcdc760a56"/>
    <xsd:import namespace="f28d27a4-aaf9-4d38-b2b9-e172be514d4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203077-2bdc-4b42-9e7c-71bcdc760a5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28d27a4-aaf9-4d38-b2b9-e172be514d4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3AF9D5-4145-4EEC-B390-877CEB9CF4A8}">
  <ds:schemaRefs>
    <ds:schemaRef ds:uri="http://schemas.microsoft.com/sharepoint/v3/contenttype/forms"/>
  </ds:schemaRefs>
</ds:datastoreItem>
</file>

<file path=customXml/itemProps2.xml><?xml version="1.0" encoding="utf-8"?>
<ds:datastoreItem xmlns:ds="http://schemas.openxmlformats.org/officeDocument/2006/customXml" ds:itemID="{CEF811CB-8F89-400A-A2F1-76919F8BE554}">
  <ds:schemaRefs>
    <ds:schemaRef ds:uri="http://schemas.microsoft.com/office/2006/documentManagement/types"/>
    <ds:schemaRef ds:uri="http://purl.org/dc/term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 ds:uri="http://schemas.openxmlformats.org/package/2006/metadata/core-properties"/>
    <ds:schemaRef ds:uri="f28d27a4-aaf9-4d38-b2b9-e172be514d43"/>
    <ds:schemaRef ds:uri="09203077-2bdc-4b42-9e7c-71bcdc760a56"/>
  </ds:schemaRefs>
</ds:datastoreItem>
</file>

<file path=customXml/itemProps3.xml><?xml version="1.0" encoding="utf-8"?>
<ds:datastoreItem xmlns:ds="http://schemas.openxmlformats.org/officeDocument/2006/customXml" ds:itemID="{D62E9380-ACAE-4769-A7A0-9319A56B48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9203077-2bdc-4b42-9e7c-71bcdc760a56"/>
    <ds:schemaRef ds:uri="f28d27a4-aaf9-4d38-b2b9-e172be514d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971</TotalTime>
  <Words>574</Words>
  <Application>Microsoft Office PowerPoint</Application>
  <PresentationFormat>Widescreen</PresentationFormat>
  <Paragraphs>82</Paragraphs>
  <Slides>12</Slides>
  <Notes>11</Notes>
  <HiddenSlides>0</HiddenSlides>
  <MMClips>5</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Circular Std</vt:lpstr>
      <vt:lpstr>Circular Std Book</vt:lpstr>
      <vt:lpstr>Office Theme</vt:lpstr>
      <vt:lpstr>PowerPoint Presentation</vt:lpstr>
      <vt:lpstr>West Midlands Network</vt:lpstr>
      <vt:lpstr>Face Coverings </vt:lpstr>
      <vt:lpstr>Back To School Travel Advice</vt:lpstr>
      <vt:lpstr>Public Transport – Buses Watch this film to help you navigate using the bus   </vt:lpstr>
      <vt:lpstr>Public Transport – Trains Catching the train will be different find out more below</vt:lpstr>
      <vt:lpstr>Public Transport – Tram Tram travel will be different, watch the video to find out more </vt:lpstr>
      <vt:lpstr>Walking and Cycling Where possible consider cycling or walking to school</vt:lpstr>
      <vt:lpstr>See Something, Say Something in Education </vt:lpstr>
      <vt:lpstr>Planning your journey </vt:lpstr>
      <vt:lpstr>Student Travel Checklist</vt:lpstr>
      <vt:lpstr>Online travel support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Rachel Evans</dc:creator>
  <cp:lastModifiedBy>Jacqui Miller</cp:lastModifiedBy>
  <cp:revision>4</cp:revision>
  <dcterms:created xsi:type="dcterms:W3CDTF">2020-08-11T11:09:55Z</dcterms:created>
  <dcterms:modified xsi:type="dcterms:W3CDTF">2020-09-16T13:17:50Z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0x0101001248B45B58D32647AC71F7D13E035625</vt:lpwstr>
  </property>
</Properties>
</file>