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71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60B09-0A26-4B93-8901-30D78CA1BF7A}" v="25" dt="2020-09-03T17:08:51.0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9" autoAdjust="0"/>
  </p:normalViewPr>
  <p:slideViewPr>
    <p:cSldViewPr snapToGrid="0">
      <p:cViewPr varScale="1">
        <p:scale>
          <a:sx n="60" d="100"/>
          <a:sy n="60" d="100"/>
        </p:scale>
        <p:origin x="1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 Gunther" userId="d5fc85fa-c067-461b-b1e6-d44017ce00a3" providerId="ADAL" clId="{BA460B09-0A26-4B93-8901-30D78CA1BF7A}"/>
    <pc:docChg chg="undo custSel addSld delSld modSld modMainMaster">
      <pc:chgData name="Stacey Gunther" userId="d5fc85fa-c067-461b-b1e6-d44017ce00a3" providerId="ADAL" clId="{BA460B09-0A26-4B93-8901-30D78CA1BF7A}" dt="2020-09-03T17:08:58.017" v="231" actId="2696"/>
      <pc:docMkLst>
        <pc:docMk/>
      </pc:docMkLst>
      <pc:sldChg chg="del">
        <pc:chgData name="Stacey Gunther" userId="d5fc85fa-c067-461b-b1e6-d44017ce00a3" providerId="ADAL" clId="{BA460B09-0A26-4B93-8901-30D78CA1BF7A}" dt="2020-09-03T15:25:44.674" v="1" actId="2696"/>
        <pc:sldMkLst>
          <pc:docMk/>
          <pc:sldMk cId="229391006" sldId="355"/>
        </pc:sldMkLst>
      </pc:sldChg>
      <pc:sldChg chg="del">
        <pc:chgData name="Stacey Gunther" userId="d5fc85fa-c067-461b-b1e6-d44017ce00a3" providerId="ADAL" clId="{BA460B09-0A26-4B93-8901-30D78CA1BF7A}" dt="2020-09-03T15:25:43.774" v="0" actId="2696"/>
        <pc:sldMkLst>
          <pc:docMk/>
          <pc:sldMk cId="465500686" sldId="360"/>
        </pc:sldMkLst>
      </pc:sldChg>
      <pc:sldChg chg="del">
        <pc:chgData name="Stacey Gunther" userId="d5fc85fa-c067-461b-b1e6-d44017ce00a3" providerId="ADAL" clId="{BA460B09-0A26-4B93-8901-30D78CA1BF7A}" dt="2020-09-03T15:25:49.480" v="6" actId="2696"/>
        <pc:sldMkLst>
          <pc:docMk/>
          <pc:sldMk cId="1100339404" sldId="361"/>
        </pc:sldMkLst>
      </pc:sldChg>
      <pc:sldChg chg="del">
        <pc:chgData name="Stacey Gunther" userId="d5fc85fa-c067-461b-b1e6-d44017ce00a3" providerId="ADAL" clId="{BA460B09-0A26-4B93-8901-30D78CA1BF7A}" dt="2020-09-03T15:25:54.466" v="12" actId="2696"/>
        <pc:sldMkLst>
          <pc:docMk/>
          <pc:sldMk cId="326134259" sldId="362"/>
        </pc:sldMkLst>
      </pc:sldChg>
      <pc:sldChg chg="del">
        <pc:chgData name="Stacey Gunther" userId="d5fc85fa-c067-461b-b1e6-d44017ce00a3" providerId="ADAL" clId="{BA460B09-0A26-4B93-8901-30D78CA1BF7A}" dt="2020-09-03T15:26:09.880" v="17" actId="2696"/>
        <pc:sldMkLst>
          <pc:docMk/>
          <pc:sldMk cId="3804573439" sldId="363"/>
        </pc:sldMkLst>
      </pc:sldChg>
      <pc:sldChg chg="del">
        <pc:chgData name="Stacey Gunther" userId="d5fc85fa-c067-461b-b1e6-d44017ce00a3" providerId="ADAL" clId="{BA460B09-0A26-4B93-8901-30D78CA1BF7A}" dt="2020-09-03T15:26:03.529" v="13" actId="2696"/>
        <pc:sldMkLst>
          <pc:docMk/>
          <pc:sldMk cId="1466958829" sldId="364"/>
        </pc:sldMkLst>
      </pc:sldChg>
      <pc:sldChg chg="del">
        <pc:chgData name="Stacey Gunther" userId="d5fc85fa-c067-461b-b1e6-d44017ce00a3" providerId="ADAL" clId="{BA460B09-0A26-4B93-8901-30D78CA1BF7A}" dt="2020-09-03T15:26:07.559" v="15" actId="2696"/>
        <pc:sldMkLst>
          <pc:docMk/>
          <pc:sldMk cId="573174164" sldId="365"/>
        </pc:sldMkLst>
      </pc:sldChg>
      <pc:sldChg chg="del">
        <pc:chgData name="Stacey Gunther" userId="d5fc85fa-c067-461b-b1e6-d44017ce00a3" providerId="ADAL" clId="{BA460B09-0A26-4B93-8901-30D78CA1BF7A}" dt="2020-09-03T15:25:45.970" v="2" actId="2696"/>
        <pc:sldMkLst>
          <pc:docMk/>
          <pc:sldMk cId="3438506843" sldId="366"/>
        </pc:sldMkLst>
      </pc:sldChg>
      <pc:sldChg chg="del">
        <pc:chgData name="Stacey Gunther" userId="d5fc85fa-c067-461b-b1e6-d44017ce00a3" providerId="ADAL" clId="{BA460B09-0A26-4B93-8901-30D78CA1BF7A}" dt="2020-09-03T15:26:04.717" v="14" actId="2696"/>
        <pc:sldMkLst>
          <pc:docMk/>
          <pc:sldMk cId="2705818103" sldId="367"/>
        </pc:sldMkLst>
      </pc:sldChg>
      <pc:sldChg chg="del">
        <pc:chgData name="Stacey Gunther" userId="d5fc85fa-c067-461b-b1e6-d44017ce00a3" providerId="ADAL" clId="{BA460B09-0A26-4B93-8901-30D78CA1BF7A}" dt="2020-09-03T15:26:08.947" v="16" actId="2696"/>
        <pc:sldMkLst>
          <pc:docMk/>
          <pc:sldMk cId="3562435361" sldId="369"/>
        </pc:sldMkLst>
      </pc:sldChg>
      <pc:sldChg chg="addSp delSp modSp del">
        <pc:chgData name="Stacey Gunther" userId="d5fc85fa-c067-461b-b1e6-d44017ce00a3" providerId="ADAL" clId="{BA460B09-0A26-4B93-8901-30D78CA1BF7A}" dt="2020-09-03T17:08:58.017" v="231" actId="2696"/>
        <pc:sldMkLst>
          <pc:docMk/>
          <pc:sldMk cId="3588200501" sldId="370"/>
        </pc:sldMkLst>
        <pc:spChg chg="mod">
          <ac:chgData name="Stacey Gunther" userId="d5fc85fa-c067-461b-b1e6-d44017ce00a3" providerId="ADAL" clId="{BA460B09-0A26-4B93-8901-30D78CA1BF7A}" dt="2020-09-03T15:55:16.279" v="213" actId="255"/>
          <ac:spMkLst>
            <pc:docMk/>
            <pc:sldMk cId="3588200501" sldId="370"/>
            <ac:spMk id="2" creationId="{4EE109D7-7042-4CCA-9B8A-4DE7452927FF}"/>
          </ac:spMkLst>
        </pc:spChg>
        <pc:spChg chg="del mod topLvl">
          <ac:chgData name="Stacey Gunther" userId="d5fc85fa-c067-461b-b1e6-d44017ce00a3" providerId="ADAL" clId="{BA460B09-0A26-4B93-8901-30D78CA1BF7A}" dt="2020-09-03T15:49:39.455" v="68" actId="478"/>
          <ac:spMkLst>
            <pc:docMk/>
            <pc:sldMk cId="3588200501" sldId="370"/>
            <ac:spMk id="5" creationId="{B39E840F-0F6D-41DA-91CD-E5DE4E493351}"/>
          </ac:spMkLst>
        </pc:spChg>
        <pc:spChg chg="mod topLvl">
          <ac:chgData name="Stacey Gunther" userId="d5fc85fa-c067-461b-b1e6-d44017ce00a3" providerId="ADAL" clId="{BA460B09-0A26-4B93-8901-30D78CA1BF7A}" dt="2020-09-03T15:56:10.855" v="217" actId="1076"/>
          <ac:spMkLst>
            <pc:docMk/>
            <pc:sldMk cId="3588200501" sldId="370"/>
            <ac:spMk id="6" creationId="{87035416-C37B-43A7-8683-790C36E6B6E1}"/>
          </ac:spMkLst>
        </pc:spChg>
        <pc:spChg chg="add mod">
          <ac:chgData name="Stacey Gunther" userId="d5fc85fa-c067-461b-b1e6-d44017ce00a3" providerId="ADAL" clId="{BA460B09-0A26-4B93-8901-30D78CA1BF7A}" dt="2020-09-03T15:56:16.513" v="218" actId="1076"/>
          <ac:spMkLst>
            <pc:docMk/>
            <pc:sldMk cId="3588200501" sldId="370"/>
            <ac:spMk id="10" creationId="{22726DE2-3509-41EA-B3F8-F89E543B9EF0}"/>
          </ac:spMkLst>
        </pc:spChg>
        <pc:grpChg chg="add mod">
          <ac:chgData name="Stacey Gunther" userId="d5fc85fa-c067-461b-b1e6-d44017ce00a3" providerId="ADAL" clId="{BA460B09-0A26-4B93-8901-30D78CA1BF7A}" dt="2020-09-03T15:49:54.204" v="69" actId="1076"/>
          <ac:grpSpMkLst>
            <pc:docMk/>
            <pc:sldMk cId="3588200501" sldId="370"/>
            <ac:grpSpMk id="3" creationId="{22A1C3E1-C1B2-40DE-8FED-02DFC1DE473C}"/>
          </ac:grpSpMkLst>
        </pc:grpChg>
        <pc:grpChg chg="del mod">
          <ac:chgData name="Stacey Gunther" userId="d5fc85fa-c067-461b-b1e6-d44017ce00a3" providerId="ADAL" clId="{BA460B09-0A26-4B93-8901-30D78CA1BF7A}" dt="2020-09-03T15:49:39.455" v="68" actId="478"/>
          <ac:grpSpMkLst>
            <pc:docMk/>
            <pc:sldMk cId="3588200501" sldId="370"/>
            <ac:grpSpMk id="4" creationId="{5EABC857-7F83-45C4-9913-1C7089AF7247}"/>
          </ac:grpSpMkLst>
        </pc:grpChg>
        <pc:picChg chg="add mod modCrop">
          <ac:chgData name="Stacey Gunther" userId="d5fc85fa-c067-461b-b1e6-d44017ce00a3" providerId="ADAL" clId="{BA460B09-0A26-4B93-8901-30D78CA1BF7A}" dt="2020-09-03T16:54:45.563" v="223" actId="732"/>
          <ac:picMkLst>
            <pc:docMk/>
            <pc:sldMk cId="3588200501" sldId="370"/>
            <ac:picMk id="7" creationId="{5A61D7EA-5F42-4CF8-ACA2-081E54B0C992}"/>
          </ac:picMkLst>
        </pc:picChg>
        <pc:picChg chg="add mod modCrop">
          <ac:chgData name="Stacey Gunther" userId="d5fc85fa-c067-461b-b1e6-d44017ce00a3" providerId="ADAL" clId="{BA460B09-0A26-4B93-8901-30D78CA1BF7A}" dt="2020-09-03T15:49:07.959" v="62" actId="164"/>
          <ac:picMkLst>
            <pc:docMk/>
            <pc:sldMk cId="3588200501" sldId="370"/>
            <ac:picMk id="8" creationId="{4AB8D1D1-BC39-4500-8D70-7F60D0A1C4A6}"/>
          </ac:picMkLst>
        </pc:picChg>
        <pc:picChg chg="add mod ord modCrop">
          <ac:chgData name="Stacey Gunther" userId="d5fc85fa-c067-461b-b1e6-d44017ce00a3" providerId="ADAL" clId="{BA460B09-0A26-4B93-8901-30D78CA1BF7A}" dt="2020-09-03T15:56:34.330" v="221" actId="732"/>
          <ac:picMkLst>
            <pc:docMk/>
            <pc:sldMk cId="3588200501" sldId="370"/>
            <ac:picMk id="9" creationId="{BFD29236-3DA0-4A36-814C-5B53D60CA526}"/>
          </ac:picMkLst>
        </pc:picChg>
      </pc:sldChg>
      <pc:sldChg chg="addSp delSp add">
        <pc:chgData name="Stacey Gunther" userId="d5fc85fa-c067-461b-b1e6-d44017ce00a3" providerId="ADAL" clId="{BA460B09-0A26-4B93-8901-30D78CA1BF7A}" dt="2020-09-03T17:08:35.872" v="229" actId="478"/>
        <pc:sldMkLst>
          <pc:docMk/>
          <pc:sldMk cId="1600921141" sldId="371"/>
        </pc:sldMkLst>
        <pc:spChg chg="del">
          <ac:chgData name="Stacey Gunther" userId="d5fc85fa-c067-461b-b1e6-d44017ce00a3" providerId="ADAL" clId="{BA460B09-0A26-4B93-8901-30D78CA1BF7A}" dt="2020-09-03T17:08:35.872" v="229" actId="478"/>
          <ac:spMkLst>
            <pc:docMk/>
            <pc:sldMk cId="1600921141" sldId="371"/>
            <ac:spMk id="2" creationId="{A039304B-09DA-4FA1-B9A4-02762FB3ED45}"/>
          </ac:spMkLst>
        </pc:spChg>
        <pc:spChg chg="del">
          <ac:chgData name="Stacey Gunther" userId="d5fc85fa-c067-461b-b1e6-d44017ce00a3" providerId="ADAL" clId="{BA460B09-0A26-4B93-8901-30D78CA1BF7A}" dt="2020-09-03T17:08:31.100" v="227" actId="478"/>
          <ac:spMkLst>
            <pc:docMk/>
            <pc:sldMk cId="1600921141" sldId="371"/>
            <ac:spMk id="3" creationId="{D43ED466-0340-4470-8540-9C75CEBD3C0E}"/>
          </ac:spMkLst>
        </pc:spChg>
        <pc:spChg chg="add">
          <ac:chgData name="Stacey Gunther" userId="d5fc85fa-c067-461b-b1e6-d44017ce00a3" providerId="ADAL" clId="{BA460B09-0A26-4B93-8901-30D78CA1BF7A}" dt="2020-09-03T17:08:32.189" v="228"/>
          <ac:spMkLst>
            <pc:docMk/>
            <pc:sldMk cId="1600921141" sldId="371"/>
            <ac:spMk id="4" creationId="{B7B34D6D-C777-4D7E-871C-9A4AE0FC3665}"/>
          </ac:spMkLst>
        </pc:spChg>
      </pc:sldChg>
      <pc:sldChg chg="del">
        <pc:chgData name="Stacey Gunther" userId="d5fc85fa-c067-461b-b1e6-d44017ce00a3" providerId="ADAL" clId="{BA460B09-0A26-4B93-8901-30D78CA1BF7A}" dt="2020-09-03T15:25:53.633" v="11" actId="2696"/>
        <pc:sldMkLst>
          <pc:docMk/>
          <pc:sldMk cId="471103195" sldId="373"/>
        </pc:sldMkLst>
      </pc:sldChg>
      <pc:sldChg chg="modSp del">
        <pc:chgData name="Stacey Gunther" userId="d5fc85fa-c067-461b-b1e6-d44017ce00a3" providerId="ADAL" clId="{BA460B09-0A26-4B93-8901-30D78CA1BF7A}" dt="2020-09-03T15:56:24.932" v="220" actId="2696"/>
        <pc:sldMkLst>
          <pc:docMk/>
          <pc:sldMk cId="4059333835" sldId="374"/>
        </pc:sldMkLst>
        <pc:picChg chg="mod modCrop">
          <ac:chgData name="Stacey Gunther" userId="d5fc85fa-c067-461b-b1e6-d44017ce00a3" providerId="ADAL" clId="{BA460B09-0A26-4B93-8901-30D78CA1BF7A}" dt="2020-09-03T15:28:30.699" v="46" actId="732"/>
          <ac:picMkLst>
            <pc:docMk/>
            <pc:sldMk cId="4059333835" sldId="374"/>
            <ac:picMk id="2" creationId="{DEB6C149-BC26-4D98-81A6-705721D8DB3A}"/>
          </ac:picMkLst>
        </pc:picChg>
      </pc:sldChg>
      <pc:sldChg chg="modSp del">
        <pc:chgData name="Stacey Gunther" userId="d5fc85fa-c067-461b-b1e6-d44017ce00a3" providerId="ADAL" clId="{BA460B09-0A26-4B93-8901-30D78CA1BF7A}" dt="2020-09-03T15:56:23.001" v="219" actId="2696"/>
        <pc:sldMkLst>
          <pc:docMk/>
          <pc:sldMk cId="1555711884" sldId="375"/>
        </pc:sldMkLst>
        <pc:picChg chg="mod modCrop">
          <ac:chgData name="Stacey Gunther" userId="d5fc85fa-c067-461b-b1e6-d44017ce00a3" providerId="ADAL" clId="{BA460B09-0A26-4B93-8901-30D78CA1BF7A}" dt="2020-09-03T15:27:09.762" v="36" actId="732"/>
          <ac:picMkLst>
            <pc:docMk/>
            <pc:sldMk cId="1555711884" sldId="375"/>
            <ac:picMk id="2" creationId="{CED1F50E-2A33-4D10-A9A0-C72DCA049CB4}"/>
          </ac:picMkLst>
        </pc:picChg>
      </pc:sldChg>
      <pc:sldChg chg="del">
        <pc:chgData name="Stacey Gunther" userId="d5fc85fa-c067-461b-b1e6-d44017ce00a3" providerId="ADAL" clId="{BA460B09-0A26-4B93-8901-30D78CA1BF7A}" dt="2020-09-03T15:28:48.859" v="51" actId="2696"/>
        <pc:sldMkLst>
          <pc:docMk/>
          <pc:sldMk cId="3648964376" sldId="376"/>
        </pc:sldMkLst>
      </pc:sldChg>
      <pc:sldChg chg="del">
        <pc:chgData name="Stacey Gunther" userId="d5fc85fa-c067-461b-b1e6-d44017ce00a3" providerId="ADAL" clId="{BA460B09-0A26-4B93-8901-30D78CA1BF7A}" dt="2020-09-03T15:28:47.570" v="50" actId="2696"/>
        <pc:sldMkLst>
          <pc:docMk/>
          <pc:sldMk cId="3875249212" sldId="377"/>
        </pc:sldMkLst>
      </pc:sldChg>
      <pc:sldChg chg="del">
        <pc:chgData name="Stacey Gunther" userId="d5fc85fa-c067-461b-b1e6-d44017ce00a3" providerId="ADAL" clId="{BA460B09-0A26-4B93-8901-30D78CA1BF7A}" dt="2020-09-03T15:28:46.248" v="49" actId="2696"/>
        <pc:sldMkLst>
          <pc:docMk/>
          <pc:sldMk cId="517753318" sldId="378"/>
        </pc:sldMkLst>
      </pc:sldChg>
      <pc:sldChg chg="del">
        <pc:chgData name="Stacey Gunther" userId="d5fc85fa-c067-461b-b1e6-d44017ce00a3" providerId="ADAL" clId="{BA460B09-0A26-4B93-8901-30D78CA1BF7A}" dt="2020-09-03T15:25:50.384" v="7" actId="2696"/>
        <pc:sldMkLst>
          <pc:docMk/>
          <pc:sldMk cId="4217616227" sldId="379"/>
        </pc:sldMkLst>
      </pc:sldChg>
      <pc:sldChg chg="del">
        <pc:chgData name="Stacey Gunther" userId="d5fc85fa-c067-461b-b1e6-d44017ce00a3" providerId="ADAL" clId="{BA460B09-0A26-4B93-8901-30D78CA1BF7A}" dt="2020-09-03T15:25:51.239" v="8" actId="2696"/>
        <pc:sldMkLst>
          <pc:docMk/>
          <pc:sldMk cId="1012466464" sldId="380"/>
        </pc:sldMkLst>
      </pc:sldChg>
      <pc:sldChg chg="del">
        <pc:chgData name="Stacey Gunther" userId="d5fc85fa-c067-461b-b1e6-d44017ce00a3" providerId="ADAL" clId="{BA460B09-0A26-4B93-8901-30D78CA1BF7A}" dt="2020-09-03T15:25:51.857" v="9" actId="2696"/>
        <pc:sldMkLst>
          <pc:docMk/>
          <pc:sldMk cId="2144000790" sldId="381"/>
        </pc:sldMkLst>
      </pc:sldChg>
      <pc:sldChg chg="del">
        <pc:chgData name="Stacey Gunther" userId="d5fc85fa-c067-461b-b1e6-d44017ce00a3" providerId="ADAL" clId="{BA460B09-0A26-4B93-8901-30D78CA1BF7A}" dt="2020-09-03T15:25:52.459" v="10" actId="2696"/>
        <pc:sldMkLst>
          <pc:docMk/>
          <pc:sldMk cId="301683216" sldId="382"/>
        </pc:sldMkLst>
      </pc:sldChg>
      <pc:sldChg chg="del">
        <pc:chgData name="Stacey Gunther" userId="d5fc85fa-c067-461b-b1e6-d44017ce00a3" providerId="ADAL" clId="{BA460B09-0A26-4B93-8901-30D78CA1BF7A}" dt="2020-09-03T15:25:47.491" v="4" actId="2696"/>
        <pc:sldMkLst>
          <pc:docMk/>
          <pc:sldMk cId="966172730" sldId="383"/>
        </pc:sldMkLst>
      </pc:sldChg>
      <pc:sldChg chg="del">
        <pc:chgData name="Stacey Gunther" userId="d5fc85fa-c067-461b-b1e6-d44017ce00a3" providerId="ADAL" clId="{BA460B09-0A26-4B93-8901-30D78CA1BF7A}" dt="2020-09-03T15:25:46.604" v="3" actId="2696"/>
        <pc:sldMkLst>
          <pc:docMk/>
          <pc:sldMk cId="864874279" sldId="384"/>
        </pc:sldMkLst>
      </pc:sldChg>
      <pc:sldChg chg="del">
        <pc:chgData name="Stacey Gunther" userId="d5fc85fa-c067-461b-b1e6-d44017ce00a3" providerId="ADAL" clId="{BA460B09-0A26-4B93-8901-30D78CA1BF7A}" dt="2020-09-03T15:25:48.532" v="5" actId="2696"/>
        <pc:sldMkLst>
          <pc:docMk/>
          <pc:sldMk cId="2826225556" sldId="385"/>
        </pc:sldMkLst>
      </pc:sldChg>
      <pc:sldMasterChg chg="modSldLayout">
        <pc:chgData name="Stacey Gunther" userId="d5fc85fa-c067-461b-b1e6-d44017ce00a3" providerId="ADAL" clId="{BA460B09-0A26-4B93-8901-30D78CA1BF7A}" dt="2020-09-03T17:08:51.059" v="230"/>
        <pc:sldMasterMkLst>
          <pc:docMk/>
          <pc:sldMasterMk cId="1264590250" sldId="2147483660"/>
        </pc:sldMasterMkLst>
        <pc:sldLayoutChg chg="addSp delSp">
          <pc:chgData name="Stacey Gunther" userId="d5fc85fa-c067-461b-b1e6-d44017ce00a3" providerId="ADAL" clId="{BA460B09-0A26-4B93-8901-30D78CA1BF7A}" dt="2020-09-03T17:08:51.059" v="230"/>
          <pc:sldLayoutMkLst>
            <pc:docMk/>
            <pc:sldMasterMk cId="1264590250" sldId="2147483660"/>
            <pc:sldLayoutMk cId="3299567200" sldId="2147483662"/>
          </pc:sldLayoutMkLst>
          <pc:spChg chg="add">
            <ac:chgData name="Stacey Gunther" userId="d5fc85fa-c067-461b-b1e6-d44017ce00a3" providerId="ADAL" clId="{BA460B09-0A26-4B93-8901-30D78CA1BF7A}" dt="2020-09-03T17:08:51.059" v="230"/>
            <ac:spMkLst>
              <pc:docMk/>
              <pc:sldMasterMk cId="1264590250" sldId="2147483660"/>
              <pc:sldLayoutMk cId="3299567200" sldId="2147483662"/>
              <ac:spMk id="10" creationId="{399197B5-00CC-4F3F-9AAB-F52409E51E60}"/>
            </ac:spMkLst>
          </pc:spChg>
          <pc:grpChg chg="add">
            <ac:chgData name="Stacey Gunther" userId="d5fc85fa-c067-461b-b1e6-d44017ce00a3" providerId="ADAL" clId="{BA460B09-0A26-4B93-8901-30D78CA1BF7A}" dt="2020-09-03T17:08:04.970" v="225"/>
            <ac:grpSpMkLst>
              <pc:docMk/>
              <pc:sldMasterMk cId="1264590250" sldId="2147483660"/>
              <pc:sldLayoutMk cId="3299567200" sldId="2147483662"/>
              <ac:grpSpMk id="6" creationId="{3AA53376-BC68-423C-95F3-6D578A3CCE5E}"/>
            </ac:grpSpMkLst>
          </pc:grpChg>
          <pc:picChg chg="del">
            <ac:chgData name="Stacey Gunther" userId="d5fc85fa-c067-461b-b1e6-d44017ce00a3" providerId="ADAL" clId="{BA460B09-0A26-4B93-8901-30D78CA1BF7A}" dt="2020-09-03T15:47:34.368" v="52" actId="478"/>
            <ac:picMkLst>
              <pc:docMk/>
              <pc:sldMasterMk cId="1264590250" sldId="2147483660"/>
              <pc:sldLayoutMk cId="3299567200" sldId="2147483662"/>
              <ac:picMk id="4" creationId="{FA765050-EDAC-4261-99AB-BF2BD0FD2FCA}"/>
            </ac:picMkLst>
          </pc:picChg>
          <pc:picChg chg="add">
            <ac:chgData name="Stacey Gunther" userId="d5fc85fa-c067-461b-b1e6-d44017ce00a3" providerId="ADAL" clId="{BA460B09-0A26-4B93-8901-30D78CA1BF7A}" dt="2020-09-03T17:08:19.904" v="226"/>
            <ac:picMkLst>
              <pc:docMk/>
              <pc:sldMasterMk cId="1264590250" sldId="2147483660"/>
              <pc:sldLayoutMk cId="3299567200" sldId="2147483662"/>
              <ac:picMk id="9" creationId="{AAE241B3-E92C-4912-AACC-72AA64BD01C0}"/>
            </ac:picMkLst>
          </pc:picChg>
        </pc:sldLayoutChg>
      </pc:sldMasterChg>
    </pc:docChg>
  </pc:docChgLst>
  <pc:docChgLst>
    <pc:chgData name="Stacey Gunther" userId="d5fc85fa-c067-461b-b1e6-d44017ce00a3" providerId="ADAL" clId="{2D85057B-8A27-4845-9D82-1B84E18EA9E6}"/>
    <pc:docChg chg="undo custSel mod modSld">
      <pc:chgData name="Stacey Gunther" userId="d5fc85fa-c067-461b-b1e6-d44017ce00a3" providerId="ADAL" clId="{2D85057B-8A27-4845-9D82-1B84E18EA9E6}" dt="2020-09-02T11:02:02.032" v="29" actId="1076"/>
      <pc:docMkLst>
        <pc:docMk/>
      </pc:docMkLst>
      <pc:sldChg chg="addSp delSp modSp">
        <pc:chgData name="Stacey Gunther" userId="d5fc85fa-c067-461b-b1e6-d44017ce00a3" providerId="ADAL" clId="{2D85057B-8A27-4845-9D82-1B84E18EA9E6}" dt="2020-09-02T10:46:23.333" v="7" actId="26606"/>
        <pc:sldMkLst>
          <pc:docMk/>
          <pc:sldMk cId="4059333835" sldId="374"/>
        </pc:sldMkLst>
        <pc:picChg chg="add mod">
          <ac:chgData name="Stacey Gunther" userId="d5fc85fa-c067-461b-b1e6-d44017ce00a3" providerId="ADAL" clId="{2D85057B-8A27-4845-9D82-1B84E18EA9E6}" dt="2020-09-02T10:46:23.333" v="7" actId="26606"/>
          <ac:picMkLst>
            <pc:docMk/>
            <pc:sldMk cId="4059333835" sldId="374"/>
            <ac:picMk id="2" creationId="{DEB6C149-BC26-4D98-81A6-705721D8DB3A}"/>
          </ac:picMkLst>
        </pc:picChg>
        <pc:picChg chg="del">
          <ac:chgData name="Stacey Gunther" userId="d5fc85fa-c067-461b-b1e6-d44017ce00a3" providerId="ADAL" clId="{2D85057B-8A27-4845-9D82-1B84E18EA9E6}" dt="2020-09-02T10:46:14.447" v="3" actId="478"/>
          <ac:picMkLst>
            <pc:docMk/>
            <pc:sldMk cId="4059333835" sldId="374"/>
            <ac:picMk id="4" creationId="{AC6C97BC-8D02-4584-8862-C832B09BE5D1}"/>
          </ac:picMkLst>
        </pc:picChg>
      </pc:sldChg>
      <pc:sldChg chg="addSp delSp modSp">
        <pc:chgData name="Stacey Gunther" userId="d5fc85fa-c067-461b-b1e6-d44017ce00a3" providerId="ADAL" clId="{2D85057B-8A27-4845-9D82-1B84E18EA9E6}" dt="2020-09-02T10:46:07.254" v="2" actId="26606"/>
        <pc:sldMkLst>
          <pc:docMk/>
          <pc:sldMk cId="1555711884" sldId="375"/>
        </pc:sldMkLst>
        <pc:picChg chg="add mod">
          <ac:chgData name="Stacey Gunther" userId="d5fc85fa-c067-461b-b1e6-d44017ce00a3" providerId="ADAL" clId="{2D85057B-8A27-4845-9D82-1B84E18EA9E6}" dt="2020-09-02T10:46:07.254" v="2" actId="26606"/>
          <ac:picMkLst>
            <pc:docMk/>
            <pc:sldMk cId="1555711884" sldId="375"/>
            <ac:picMk id="2" creationId="{CED1F50E-2A33-4D10-A9A0-C72DCA049CB4}"/>
          </ac:picMkLst>
        </pc:picChg>
        <pc:picChg chg="del">
          <ac:chgData name="Stacey Gunther" userId="d5fc85fa-c067-461b-b1e6-d44017ce00a3" providerId="ADAL" clId="{2D85057B-8A27-4845-9D82-1B84E18EA9E6}" dt="2020-09-02T10:46:02.751" v="0" actId="478"/>
          <ac:picMkLst>
            <pc:docMk/>
            <pc:sldMk cId="1555711884" sldId="375"/>
            <ac:picMk id="4" creationId="{B1894965-A1D4-4812-92C0-F55EC2E216D1}"/>
          </ac:picMkLst>
        </pc:picChg>
      </pc:sldChg>
      <pc:sldChg chg="addSp delSp modSp">
        <pc:chgData name="Stacey Gunther" userId="d5fc85fa-c067-461b-b1e6-d44017ce00a3" providerId="ADAL" clId="{2D85057B-8A27-4845-9D82-1B84E18EA9E6}" dt="2020-09-02T10:52:08.006" v="24"/>
        <pc:sldMkLst>
          <pc:docMk/>
          <pc:sldMk cId="3648964376" sldId="376"/>
        </pc:sldMkLst>
        <pc:spChg chg="add mod">
          <ac:chgData name="Stacey Gunther" userId="d5fc85fa-c067-461b-b1e6-d44017ce00a3" providerId="ADAL" clId="{2D85057B-8A27-4845-9D82-1B84E18EA9E6}" dt="2020-09-02T10:51:51.701" v="22" actId="20577"/>
          <ac:spMkLst>
            <pc:docMk/>
            <pc:sldMk cId="3648964376" sldId="376"/>
            <ac:spMk id="3" creationId="{1825A750-518F-4994-A721-A6A77C16AB15}"/>
          </ac:spMkLst>
        </pc:spChg>
        <pc:spChg chg="add del mod">
          <ac:chgData name="Stacey Gunther" userId="d5fc85fa-c067-461b-b1e6-d44017ce00a3" providerId="ADAL" clId="{2D85057B-8A27-4845-9D82-1B84E18EA9E6}" dt="2020-09-02T10:52:08.006" v="24"/>
          <ac:spMkLst>
            <pc:docMk/>
            <pc:sldMk cId="3648964376" sldId="376"/>
            <ac:spMk id="5" creationId="{C47327C1-744A-4DF4-94C3-C258859DA383}"/>
          </ac:spMkLst>
        </pc:spChg>
        <pc:picChg chg="add mod">
          <ac:chgData name="Stacey Gunther" userId="d5fc85fa-c067-461b-b1e6-d44017ce00a3" providerId="ADAL" clId="{2D85057B-8A27-4845-9D82-1B84E18EA9E6}" dt="2020-09-02T10:47:13.283" v="13" actId="26606"/>
          <ac:picMkLst>
            <pc:docMk/>
            <pc:sldMk cId="3648964376" sldId="376"/>
            <ac:picMk id="2" creationId="{A9C7511F-95F8-4742-B093-9E477CAABB8A}"/>
          </ac:picMkLst>
        </pc:picChg>
        <pc:picChg chg="del">
          <ac:chgData name="Stacey Gunther" userId="d5fc85fa-c067-461b-b1e6-d44017ce00a3" providerId="ADAL" clId="{2D85057B-8A27-4845-9D82-1B84E18EA9E6}" dt="2020-09-02T10:47:09.319" v="11" actId="478"/>
          <ac:picMkLst>
            <pc:docMk/>
            <pc:sldMk cId="3648964376" sldId="376"/>
            <ac:picMk id="4" creationId="{9050548C-0438-4A7F-A56F-2BEBB825A2BD}"/>
          </ac:picMkLst>
        </pc:picChg>
      </pc:sldChg>
      <pc:sldChg chg="addSp delSp modSp">
        <pc:chgData name="Stacey Gunther" userId="d5fc85fa-c067-461b-b1e6-d44017ce00a3" providerId="ADAL" clId="{2D85057B-8A27-4845-9D82-1B84E18EA9E6}" dt="2020-09-02T10:49:40.237" v="15" actId="26606"/>
        <pc:sldMkLst>
          <pc:docMk/>
          <pc:sldMk cId="3875249212" sldId="377"/>
        </pc:sldMkLst>
        <pc:picChg chg="add del">
          <ac:chgData name="Stacey Gunther" userId="d5fc85fa-c067-461b-b1e6-d44017ce00a3" providerId="ADAL" clId="{2D85057B-8A27-4845-9D82-1B84E18EA9E6}" dt="2020-09-02T10:47:06.322" v="10" actId="478"/>
          <ac:picMkLst>
            <pc:docMk/>
            <pc:sldMk cId="3875249212" sldId="377"/>
            <ac:picMk id="2" creationId="{352B93F2-AB68-4EB7-9995-3EDF6807D25E}"/>
          </ac:picMkLst>
        </pc:picChg>
        <pc:picChg chg="add mod">
          <ac:chgData name="Stacey Gunther" userId="d5fc85fa-c067-461b-b1e6-d44017ce00a3" providerId="ADAL" clId="{2D85057B-8A27-4845-9D82-1B84E18EA9E6}" dt="2020-09-02T10:49:40.237" v="15" actId="26606"/>
          <ac:picMkLst>
            <pc:docMk/>
            <pc:sldMk cId="3875249212" sldId="377"/>
            <ac:picMk id="3" creationId="{1F0B9925-2915-49AE-9F67-6E0B9E64F7A8}"/>
          </ac:picMkLst>
        </pc:picChg>
        <pc:picChg chg="del">
          <ac:chgData name="Stacey Gunther" userId="d5fc85fa-c067-461b-b1e6-d44017ce00a3" providerId="ADAL" clId="{2D85057B-8A27-4845-9D82-1B84E18EA9E6}" dt="2020-09-02T10:47:01.997" v="8" actId="478"/>
          <ac:picMkLst>
            <pc:docMk/>
            <pc:sldMk cId="3875249212" sldId="377"/>
            <ac:picMk id="4" creationId="{993CA426-DEB8-474B-B37B-472F1B0FDF8C}"/>
          </ac:picMkLst>
        </pc:picChg>
      </pc:sldChg>
      <pc:sldChg chg="addSp delSp modSp">
        <pc:chgData name="Stacey Gunther" userId="d5fc85fa-c067-461b-b1e6-d44017ce00a3" providerId="ADAL" clId="{2D85057B-8A27-4845-9D82-1B84E18EA9E6}" dt="2020-09-02T10:50:14.821" v="18" actId="26606"/>
        <pc:sldMkLst>
          <pc:docMk/>
          <pc:sldMk cId="517753318" sldId="378"/>
        </pc:sldMkLst>
        <pc:picChg chg="add mod">
          <ac:chgData name="Stacey Gunther" userId="d5fc85fa-c067-461b-b1e6-d44017ce00a3" providerId="ADAL" clId="{2D85057B-8A27-4845-9D82-1B84E18EA9E6}" dt="2020-09-02T10:50:14.821" v="18" actId="26606"/>
          <ac:picMkLst>
            <pc:docMk/>
            <pc:sldMk cId="517753318" sldId="378"/>
            <ac:picMk id="2" creationId="{47B4FCA4-FDDD-4424-96FE-6537361C3574}"/>
          </ac:picMkLst>
        </pc:picChg>
        <pc:picChg chg="del">
          <ac:chgData name="Stacey Gunther" userId="d5fc85fa-c067-461b-b1e6-d44017ce00a3" providerId="ADAL" clId="{2D85057B-8A27-4845-9D82-1B84E18EA9E6}" dt="2020-09-02T10:50:11.031" v="16" actId="478"/>
          <ac:picMkLst>
            <pc:docMk/>
            <pc:sldMk cId="517753318" sldId="378"/>
            <ac:picMk id="4" creationId="{21FA06C6-30CF-4420-B8B4-2CE55D0DEA5A}"/>
          </ac:picMkLst>
        </pc:picChg>
      </pc:sldChg>
      <pc:sldChg chg="modSp">
        <pc:chgData name="Stacey Gunther" userId="d5fc85fa-c067-461b-b1e6-d44017ce00a3" providerId="ADAL" clId="{2D85057B-8A27-4845-9D82-1B84E18EA9E6}" dt="2020-09-02T11:02:02.032" v="29" actId="1076"/>
        <pc:sldMkLst>
          <pc:docMk/>
          <pc:sldMk cId="301683216" sldId="382"/>
        </pc:sldMkLst>
        <pc:spChg chg="mod">
          <ac:chgData name="Stacey Gunther" userId="d5fc85fa-c067-461b-b1e6-d44017ce00a3" providerId="ADAL" clId="{2D85057B-8A27-4845-9D82-1B84E18EA9E6}" dt="2020-09-02T11:02:02.032" v="29" actId="1076"/>
          <ac:spMkLst>
            <pc:docMk/>
            <pc:sldMk cId="301683216" sldId="382"/>
            <ac:spMk id="3" creationId="{BAE256B8-0205-47F4-9FF1-360A611E6EAA}"/>
          </ac:spMkLst>
        </pc:spChg>
        <pc:spChg chg="mod">
          <ac:chgData name="Stacey Gunther" userId="d5fc85fa-c067-461b-b1e6-d44017ce00a3" providerId="ADAL" clId="{2D85057B-8A27-4845-9D82-1B84E18EA9E6}" dt="2020-09-02T11:01:56.868" v="28" actId="1076"/>
          <ac:spMkLst>
            <pc:docMk/>
            <pc:sldMk cId="301683216" sldId="382"/>
            <ac:spMk id="4" creationId="{3B39FE67-BA6E-429D-BBF8-5C870BF2401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EDD30-736D-4365-9809-3A52261FEF01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F81BB-B9C6-4CE7-809E-CF200FC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767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mailto:healthybrum@birmingham.gov.uk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056A4D7-5EEF-4008-BA41-25BA1BB37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18615"/>
            <a:ext cx="9895808" cy="343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757" y="1748413"/>
            <a:ext cx="5683796" cy="1470025"/>
          </a:xfrm>
        </p:spPr>
        <p:txBody>
          <a:bodyPr>
            <a:normAutofit/>
          </a:bodyPr>
          <a:lstStyle>
            <a:lvl1pPr algn="l">
              <a:defRPr sz="6103" b="1">
                <a:latin typeface="Arial Nov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3009" y="3260576"/>
            <a:ext cx="5654128" cy="1752600"/>
          </a:xfrm>
        </p:spPr>
        <p:txBody>
          <a:bodyPr>
            <a:normAutofit/>
          </a:bodyPr>
          <a:lstStyle>
            <a:lvl1pPr marL="0" indent="0" algn="l">
              <a:buNone/>
              <a:defRPr sz="3390">
                <a:solidFill>
                  <a:schemeClr val="tx1">
                    <a:tint val="75000"/>
                  </a:schemeClr>
                </a:solidFill>
                <a:latin typeface="Arial Nova" pitchFamily="34" charset="0"/>
              </a:defRPr>
            </a:lvl1pPr>
            <a:lvl2pPr marL="880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61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41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22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02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283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163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04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94946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65723A-6016-4ABE-86A2-914354C03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47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1"/>
          </a:xfrm>
        </p:spPr>
        <p:txBody>
          <a:bodyPr anchor="t"/>
          <a:lstStyle>
            <a:lvl1pPr algn="l">
              <a:defRPr sz="384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5" y="273056"/>
            <a:ext cx="5537728" cy="5606963"/>
          </a:xfrm>
        </p:spPr>
        <p:txBody>
          <a:bodyPr>
            <a:normAutofit/>
          </a:bodyPr>
          <a:lstStyle>
            <a:lvl1pPr>
              <a:defRPr sz="4521"/>
            </a:lvl1pPr>
            <a:lvl2pPr>
              <a:defRPr sz="3844"/>
            </a:lvl2pPr>
            <a:lvl3pPr>
              <a:defRPr sz="3390"/>
            </a:lvl3pPr>
            <a:lvl4pPr>
              <a:defRPr sz="3165"/>
            </a:lvl4pPr>
            <a:lvl5pPr>
              <a:defRPr sz="3165"/>
            </a:lvl5pPr>
            <a:lvl6pPr>
              <a:defRPr sz="3844"/>
            </a:lvl6pPr>
            <a:lvl7pPr>
              <a:defRPr sz="3844"/>
            </a:lvl7pPr>
            <a:lvl8pPr>
              <a:defRPr sz="3844"/>
            </a:lvl8pPr>
            <a:lvl9pPr>
              <a:defRPr sz="3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493783"/>
          </a:xfrm>
        </p:spPr>
        <p:txBody>
          <a:bodyPr/>
          <a:lstStyle>
            <a:lvl1pPr marL="0" indent="0">
              <a:buNone/>
              <a:defRPr sz="2713"/>
            </a:lvl1pPr>
            <a:lvl2pPr marL="880519" indent="0">
              <a:buNone/>
              <a:defRPr sz="2259"/>
            </a:lvl2pPr>
            <a:lvl3pPr marL="1761034" indent="0">
              <a:buNone/>
              <a:defRPr sz="2034"/>
            </a:lvl3pPr>
            <a:lvl4pPr marL="2641552" indent="0">
              <a:buNone/>
              <a:defRPr sz="1808"/>
            </a:lvl4pPr>
            <a:lvl5pPr marL="3522064" indent="0">
              <a:buNone/>
              <a:defRPr sz="1808"/>
            </a:lvl5pPr>
            <a:lvl6pPr marL="4402583" indent="0">
              <a:buNone/>
              <a:defRPr sz="1808"/>
            </a:lvl6pPr>
            <a:lvl7pPr marL="5283101" indent="0">
              <a:buNone/>
              <a:defRPr sz="1808"/>
            </a:lvl7pPr>
            <a:lvl8pPr marL="6163616" indent="0">
              <a:buNone/>
              <a:defRPr sz="1808"/>
            </a:lvl8pPr>
            <a:lvl9pPr marL="7044135" indent="0">
              <a:buNone/>
              <a:defRPr sz="180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433D0-DB02-4314-9B18-D32D184F43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09311" y="6447367"/>
            <a:ext cx="2311400" cy="366184"/>
          </a:xfrm>
        </p:spPr>
        <p:txBody>
          <a:bodyPr/>
          <a:lstStyle>
            <a:lvl1pPr>
              <a:defRPr/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20067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E5355D13-B54E-42DA-8285-6D38C1497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49095E6-B644-4D74-9894-F2B5CEE1A4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09311" y="6447367"/>
            <a:ext cx="2311400" cy="366184"/>
          </a:xfrm>
        </p:spPr>
        <p:txBody>
          <a:bodyPr/>
          <a:lstStyle>
            <a:lvl1pPr>
              <a:defRPr/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30008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994123"/>
          </a:xfrm>
        </p:spPr>
        <p:txBody>
          <a:bodyPr>
            <a:normAutofit/>
          </a:bodyPr>
          <a:lstStyle>
            <a:lvl1pPr>
              <a:defRPr sz="5424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778"/>
            <a:ext cx="8915400" cy="4525387"/>
          </a:xfrm>
        </p:spPr>
        <p:txBody>
          <a:bodyPr>
            <a:normAutofit/>
          </a:bodyPr>
          <a:lstStyle>
            <a:lvl1pPr>
              <a:defRPr sz="4521"/>
            </a:lvl1pPr>
            <a:lvl2pPr>
              <a:defRPr sz="3844"/>
            </a:lvl2pPr>
            <a:lvl3pPr>
              <a:defRPr sz="3390"/>
            </a:lvl3pPr>
            <a:lvl4pPr>
              <a:defRPr sz="3165"/>
            </a:lvl4pPr>
            <a:lvl5pPr>
              <a:defRPr sz="316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C64AC8-9E30-483A-B388-2BE2814603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09311" y="6447367"/>
            <a:ext cx="2311400" cy="366184"/>
          </a:xfrm>
        </p:spPr>
        <p:txBody>
          <a:bodyPr/>
          <a:lstStyle>
            <a:lvl1pPr>
              <a:defRPr/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AA53376-BC68-423C-95F3-6D578A3CCE5E}"/>
              </a:ext>
            </a:extLst>
          </p:cNvPr>
          <p:cNvGrpSpPr/>
          <p:nvPr userDrawn="1"/>
        </p:nvGrpSpPr>
        <p:grpSpPr>
          <a:xfrm>
            <a:off x="241091" y="5694702"/>
            <a:ext cx="9664909" cy="1163298"/>
            <a:chOff x="161261" y="5905063"/>
            <a:chExt cx="9664909" cy="116329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7F8733B-AB08-470B-A890-C03B39F3B7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7635" t="79056" r="860" b="2984"/>
            <a:stretch/>
          </p:blipFill>
          <p:spPr>
            <a:xfrm>
              <a:off x="3186224" y="5905063"/>
              <a:ext cx="6639946" cy="1163298"/>
            </a:xfrm>
            <a:prstGeom prst="rect">
              <a:avLst/>
            </a:prstGeom>
            <a:noFill/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CB00958-29B2-4EDF-9A0C-219BEAFA1D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7636" t="84473" r="7213" b="12608"/>
            <a:stretch/>
          </p:blipFill>
          <p:spPr>
            <a:xfrm>
              <a:off x="161261" y="6254292"/>
              <a:ext cx="6049925" cy="189040"/>
            </a:xfrm>
            <a:prstGeom prst="rect">
              <a:avLst/>
            </a:prstGeom>
            <a:noFill/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AAE241B3-E92C-4912-AACC-72AA64BD01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0331" t="13819" r="5730" b="23506"/>
          <a:stretch/>
        </p:blipFill>
        <p:spPr>
          <a:xfrm>
            <a:off x="5975499" y="150255"/>
            <a:ext cx="3930502" cy="3185486"/>
          </a:xfrm>
          <a:prstGeom prst="rect">
            <a:avLst/>
          </a:prstGeom>
          <a:noFill/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99197B5-00CC-4F3F-9AAB-F52409E51E6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49656" y="269143"/>
            <a:ext cx="8219853" cy="711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  <a:noAutofit/>
          </a:bodyPr>
          <a:lstStyle>
            <a:lvl1pPr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 kern="1200">
                <a:solidFill>
                  <a:schemeClr val="tx1"/>
                </a:solidFill>
                <a:latin typeface="Arial Nova" pitchFamily="34" charset="0"/>
                <a:ea typeface="+mj-ea"/>
                <a:cs typeface="+mj-cs"/>
              </a:defRPr>
            </a:lvl1pPr>
            <a:lvl2pPr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>
                <a:solidFill>
                  <a:schemeClr val="tx1"/>
                </a:solidFill>
                <a:latin typeface="Arial Nova" panose="020B0504020202020204" pitchFamily="34" charset="0"/>
              </a:defRPr>
            </a:lvl2pPr>
            <a:lvl3pPr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>
                <a:solidFill>
                  <a:schemeClr val="tx1"/>
                </a:solidFill>
                <a:latin typeface="Arial Nova" panose="020B0504020202020204" pitchFamily="34" charset="0"/>
              </a:defRPr>
            </a:lvl3pPr>
            <a:lvl4pPr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>
                <a:solidFill>
                  <a:schemeClr val="tx1"/>
                </a:solidFill>
                <a:latin typeface="Arial Nova" panose="020B0504020202020204" pitchFamily="34" charset="0"/>
              </a:defRPr>
            </a:lvl4pPr>
            <a:lvl5pPr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>
                <a:solidFill>
                  <a:schemeClr val="tx1"/>
                </a:solidFill>
                <a:latin typeface="Arial Nova" panose="020B0504020202020204" pitchFamily="34" charset="0"/>
              </a:defRPr>
            </a:lvl5pPr>
            <a:lvl6pPr marL="1033227"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>
                <a:solidFill>
                  <a:schemeClr val="tx1"/>
                </a:solidFill>
                <a:latin typeface="Arial Nova" panose="020B0504020202020204" pitchFamily="34" charset="0"/>
              </a:defRPr>
            </a:lvl6pPr>
            <a:lvl7pPr marL="2066460"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>
                <a:solidFill>
                  <a:schemeClr val="tx1"/>
                </a:solidFill>
                <a:latin typeface="Arial Nova" panose="020B0504020202020204" pitchFamily="34" charset="0"/>
              </a:defRPr>
            </a:lvl7pPr>
            <a:lvl8pPr marL="3099684"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>
                <a:solidFill>
                  <a:schemeClr val="tx1"/>
                </a:solidFill>
                <a:latin typeface="Arial Nova" panose="020B0504020202020204" pitchFamily="34" charset="0"/>
              </a:defRPr>
            </a:lvl8pPr>
            <a:lvl9pPr marL="4132909" algn="l" defTabSz="1757921" rtl="0" eaLnBrk="1" fontAlgn="base" hangingPunct="1">
              <a:spcBef>
                <a:spcPct val="0"/>
              </a:spcBef>
              <a:spcAft>
                <a:spcPct val="0"/>
              </a:spcAft>
              <a:defRPr sz="5424" b="1">
                <a:solidFill>
                  <a:schemeClr val="tx1"/>
                </a:solidFill>
                <a:latin typeface="Arial Nova" panose="020B0504020202020204" pitchFamily="34" charset="0"/>
              </a:defRPr>
            </a:lvl9pPr>
          </a:lstStyle>
          <a:p>
            <a:r>
              <a:rPr lang="en-GB" sz="4300"/>
              <a:t>Your BHealthy Pledge</a:t>
            </a:r>
            <a:endParaRPr lang="en-GB" sz="43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8C15EF-2C9F-424B-A1FC-AB38EB33C706}"/>
              </a:ext>
            </a:extLst>
          </p:cNvPr>
          <p:cNvSpPr txBox="1"/>
          <p:nvPr userDrawn="1"/>
        </p:nvSpPr>
        <p:spPr>
          <a:xfrm>
            <a:off x="296487" y="5736892"/>
            <a:ext cx="4848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Please send back to us at </a:t>
            </a:r>
            <a:r>
              <a:rPr lang="en-GB" sz="800" b="1" dirty="0">
                <a:hlinkClick r:id="rId3"/>
              </a:rPr>
              <a:t>healthybrum@birmingham.gov.uk</a:t>
            </a:r>
            <a:r>
              <a:rPr lang="en-GB" sz="800" b="1" dirty="0"/>
              <a:t> or share on social media: </a:t>
            </a:r>
          </a:p>
        </p:txBody>
      </p:sp>
    </p:spTree>
    <p:extLst>
      <p:ext uri="{BB962C8B-B14F-4D97-AF65-F5344CB8AC3E}">
        <p14:creationId xmlns:p14="http://schemas.microsoft.com/office/powerpoint/2010/main" val="329956720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EB96EF-7249-43BE-95DC-1F43EF0EAFB5}"/>
              </a:ext>
            </a:extLst>
          </p:cNvPr>
          <p:cNvSpPr txBox="1">
            <a:spLocks/>
          </p:cNvSpPr>
          <p:nvPr/>
        </p:nvSpPr>
        <p:spPr>
          <a:xfrm>
            <a:off x="369756" y="6413504"/>
            <a:ext cx="2311400" cy="364067"/>
          </a:xfrm>
          <a:prstGeom prst="rect">
            <a:avLst/>
          </a:prstGeom>
        </p:spPr>
        <p:txBody>
          <a:bodyPr lIns="176134" tIns="88068" rIns="176134" bIns="88068" anchor="ctr"/>
          <a:lstStyle>
            <a:lvl1pPr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 Nova" panose="020B0504020202020204" pitchFamily="34" charset="0"/>
              </a:defRPr>
            </a:lvl9pPr>
          </a:lstStyle>
          <a:p>
            <a:pPr defTabSz="2066460" eaLnBrk="1" hangingPunct="1">
              <a:defRPr/>
            </a:pPr>
            <a:r>
              <a:rPr lang="en-GB" altLang="en-US" sz="2259" b="1">
                <a:solidFill>
                  <a:schemeClr val="bg1"/>
                </a:solidFill>
              </a:rPr>
              <a:t>PAGE </a:t>
            </a:r>
            <a:fld id="{5D212BDA-6669-470B-B591-8470C989CCFA}" type="slidenum">
              <a:rPr lang="en-GB" altLang="en-US" sz="2259" b="1" smtClean="0">
                <a:solidFill>
                  <a:schemeClr val="bg1"/>
                </a:solidFill>
              </a:rPr>
              <a:pPr defTabSz="2066460" eaLnBrk="1" hangingPunct="1">
                <a:defRPr/>
              </a:pPr>
              <a:t>‹#›</a:t>
            </a:fld>
            <a:endParaRPr lang="en-GB" altLang="en-US" sz="2259" b="1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994123"/>
          </a:xfrm>
        </p:spPr>
        <p:txBody>
          <a:bodyPr>
            <a:normAutofit/>
          </a:bodyPr>
          <a:lstStyle>
            <a:lvl1pPr>
              <a:defRPr sz="5424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5300" y="1412778"/>
            <a:ext cx="8915400" cy="4525387"/>
          </a:xfrm>
        </p:spPr>
        <p:txBody>
          <a:bodyPr>
            <a:normAutofit/>
          </a:bodyPr>
          <a:lstStyle>
            <a:lvl1pPr>
              <a:defRPr sz="4521"/>
            </a:lvl1pPr>
            <a:lvl2pPr>
              <a:defRPr sz="3844"/>
            </a:lvl2pPr>
            <a:lvl3pPr>
              <a:defRPr sz="3390"/>
            </a:lvl3pPr>
            <a:lvl4pPr>
              <a:defRPr sz="3165"/>
            </a:lvl4pPr>
            <a:lvl5pPr>
              <a:defRPr sz="316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52AA929-8785-48DB-9B45-8E97AFDDBF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09311" y="6447367"/>
            <a:ext cx="2311400" cy="366184"/>
          </a:xfrm>
        </p:spPr>
        <p:txBody>
          <a:bodyPr/>
          <a:lstStyle>
            <a:lvl1pPr>
              <a:defRPr/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1182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6BB15A2C-6E4E-4802-965F-AD9A83B7F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61306"/>
            <a:ext cx="9931266" cy="399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28" y="3705054"/>
            <a:ext cx="8420100" cy="1362075"/>
          </a:xfrm>
        </p:spPr>
        <p:txBody>
          <a:bodyPr anchor="t">
            <a:normAutofit/>
          </a:bodyPr>
          <a:lstStyle>
            <a:lvl1pPr algn="l">
              <a:defRPr sz="6103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128" y="2204869"/>
            <a:ext cx="84201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4521">
                <a:solidFill>
                  <a:schemeClr val="bg1"/>
                </a:solidFill>
              </a:defRPr>
            </a:lvl1pPr>
            <a:lvl2pPr marL="880519" indent="0">
              <a:buNone/>
              <a:defRPr sz="3390">
                <a:solidFill>
                  <a:schemeClr val="tx1">
                    <a:tint val="75000"/>
                  </a:schemeClr>
                </a:solidFill>
              </a:defRPr>
            </a:lvl2pPr>
            <a:lvl3pPr marL="1761034" indent="0">
              <a:buNone/>
              <a:defRPr sz="3165">
                <a:solidFill>
                  <a:schemeClr val="tx1">
                    <a:tint val="75000"/>
                  </a:schemeClr>
                </a:solidFill>
              </a:defRPr>
            </a:lvl3pPr>
            <a:lvl4pPr marL="2641552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4pPr>
            <a:lvl5pPr marL="3522064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5pPr>
            <a:lvl6pPr marL="4402583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6pPr>
            <a:lvl7pPr marL="5283101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7pPr>
            <a:lvl8pPr marL="6163616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8pPr>
            <a:lvl9pPr marL="7044135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90889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76C604F-63AE-4B74-AC4B-6E3033A2D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28" y="3705054"/>
            <a:ext cx="8420100" cy="1362075"/>
          </a:xfrm>
        </p:spPr>
        <p:txBody>
          <a:bodyPr anchor="t">
            <a:normAutofit/>
          </a:bodyPr>
          <a:lstStyle>
            <a:lvl1pPr algn="l">
              <a:defRPr sz="6103" b="1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128" y="2204869"/>
            <a:ext cx="84201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4521">
                <a:solidFill>
                  <a:schemeClr val="accent1"/>
                </a:solidFill>
              </a:defRPr>
            </a:lvl1pPr>
            <a:lvl2pPr marL="880519" indent="0">
              <a:buNone/>
              <a:defRPr sz="3390">
                <a:solidFill>
                  <a:schemeClr val="tx1">
                    <a:tint val="75000"/>
                  </a:schemeClr>
                </a:solidFill>
              </a:defRPr>
            </a:lvl2pPr>
            <a:lvl3pPr marL="1761034" indent="0">
              <a:buNone/>
              <a:defRPr sz="3165">
                <a:solidFill>
                  <a:schemeClr val="tx1">
                    <a:tint val="75000"/>
                  </a:schemeClr>
                </a:solidFill>
              </a:defRPr>
            </a:lvl3pPr>
            <a:lvl4pPr marL="2641552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4pPr>
            <a:lvl5pPr marL="3522064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5pPr>
            <a:lvl6pPr marL="4402583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6pPr>
            <a:lvl7pPr marL="5283101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7pPr>
            <a:lvl8pPr marL="6163616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8pPr>
            <a:lvl9pPr marL="7044135" indent="0">
              <a:buNone/>
              <a:defRPr sz="27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613070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C2076D-5439-4BBA-9991-5ED65B32F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47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507" y="1412776"/>
            <a:ext cx="4315115" cy="4525963"/>
          </a:xfrm>
        </p:spPr>
        <p:txBody>
          <a:bodyPr>
            <a:normAutofit/>
          </a:bodyPr>
          <a:lstStyle>
            <a:lvl1pPr>
              <a:defRPr sz="4521"/>
            </a:lvl1pPr>
            <a:lvl2pPr>
              <a:defRPr sz="3844"/>
            </a:lvl2pPr>
            <a:lvl3pPr>
              <a:defRPr sz="3390"/>
            </a:lvl3pPr>
            <a:lvl4pPr>
              <a:defRPr sz="3165"/>
            </a:lvl4pPr>
            <a:lvl5pPr>
              <a:defRPr sz="3165"/>
            </a:lvl5pPr>
            <a:lvl6pPr>
              <a:defRPr sz="3390"/>
            </a:lvl6pPr>
            <a:lvl7pPr>
              <a:defRPr sz="3390"/>
            </a:lvl7pPr>
            <a:lvl8pPr>
              <a:defRPr sz="3390"/>
            </a:lvl8pPr>
            <a:lvl9pPr>
              <a:defRPr sz="33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385" y="1412776"/>
            <a:ext cx="4315115" cy="4525963"/>
          </a:xfrm>
        </p:spPr>
        <p:txBody>
          <a:bodyPr>
            <a:normAutofit/>
          </a:bodyPr>
          <a:lstStyle>
            <a:lvl1pPr>
              <a:defRPr sz="4521"/>
            </a:lvl1pPr>
            <a:lvl2pPr>
              <a:defRPr sz="3844"/>
            </a:lvl2pPr>
            <a:lvl3pPr>
              <a:defRPr sz="3390"/>
            </a:lvl3pPr>
            <a:lvl4pPr>
              <a:defRPr sz="3165"/>
            </a:lvl4pPr>
            <a:lvl5pPr>
              <a:defRPr sz="3165"/>
            </a:lvl5pPr>
            <a:lvl6pPr>
              <a:defRPr sz="3390"/>
            </a:lvl6pPr>
            <a:lvl7pPr>
              <a:defRPr sz="3390"/>
            </a:lvl7pPr>
            <a:lvl8pPr>
              <a:defRPr sz="3390"/>
            </a:lvl8pPr>
            <a:lvl9pPr>
              <a:defRPr sz="33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9941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41026-7473-41F1-81EF-F303C2330F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09311" y="6447367"/>
            <a:ext cx="2311400" cy="366184"/>
          </a:xfrm>
        </p:spPr>
        <p:txBody>
          <a:bodyPr/>
          <a:lstStyle>
            <a:lvl1pPr>
              <a:defRPr/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74867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2E243DB4-F8B0-4C51-AD80-E1B28937F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47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2" y="1356990"/>
            <a:ext cx="4376870" cy="639763"/>
          </a:xfrm>
        </p:spPr>
        <p:txBody>
          <a:bodyPr anchor="ctr">
            <a:normAutofit/>
          </a:bodyPr>
          <a:lstStyle>
            <a:lvl1pPr marL="0" indent="0">
              <a:buNone/>
              <a:defRPr sz="3844" b="1"/>
            </a:lvl1pPr>
            <a:lvl2pPr marL="880519" indent="0">
              <a:buNone/>
              <a:defRPr sz="3844" b="1"/>
            </a:lvl2pPr>
            <a:lvl3pPr marL="1761034" indent="0">
              <a:buNone/>
              <a:defRPr sz="3390" b="1"/>
            </a:lvl3pPr>
            <a:lvl4pPr marL="2641552" indent="0">
              <a:buNone/>
              <a:defRPr sz="3165" b="1"/>
            </a:lvl4pPr>
            <a:lvl5pPr marL="3522064" indent="0">
              <a:buNone/>
              <a:defRPr sz="3165" b="1"/>
            </a:lvl5pPr>
            <a:lvl6pPr marL="4402583" indent="0">
              <a:buNone/>
              <a:defRPr sz="3165" b="1"/>
            </a:lvl6pPr>
            <a:lvl7pPr marL="5283101" indent="0">
              <a:buNone/>
              <a:defRPr sz="3165" b="1"/>
            </a:lvl7pPr>
            <a:lvl8pPr marL="6163616" indent="0">
              <a:buNone/>
              <a:defRPr sz="3165" b="1"/>
            </a:lvl8pPr>
            <a:lvl9pPr marL="7044135" indent="0">
              <a:buNone/>
              <a:defRPr sz="31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2" y="1996751"/>
            <a:ext cx="4376870" cy="3951288"/>
          </a:xfrm>
        </p:spPr>
        <p:txBody>
          <a:bodyPr>
            <a:normAutofit/>
          </a:bodyPr>
          <a:lstStyle>
            <a:lvl1pPr>
              <a:defRPr sz="3844"/>
            </a:lvl1pPr>
            <a:lvl2pPr>
              <a:defRPr sz="3390"/>
            </a:lvl2pPr>
            <a:lvl3pPr>
              <a:defRPr sz="3165"/>
            </a:lvl3pPr>
            <a:lvl4pPr>
              <a:defRPr sz="2713"/>
            </a:lvl4pPr>
            <a:lvl5pPr>
              <a:defRPr sz="2713"/>
            </a:lvl5pPr>
            <a:lvl6pPr>
              <a:defRPr sz="3165"/>
            </a:lvl6pPr>
            <a:lvl7pPr>
              <a:defRPr sz="3165"/>
            </a:lvl7pPr>
            <a:lvl8pPr>
              <a:defRPr sz="3165"/>
            </a:lvl8pPr>
            <a:lvl9pPr>
              <a:defRPr sz="31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7" y="1356990"/>
            <a:ext cx="4378589" cy="639763"/>
          </a:xfrm>
        </p:spPr>
        <p:txBody>
          <a:bodyPr anchor="ctr">
            <a:normAutofit/>
          </a:bodyPr>
          <a:lstStyle>
            <a:lvl1pPr marL="0" indent="0">
              <a:buNone/>
              <a:defRPr sz="3844" b="1"/>
            </a:lvl1pPr>
            <a:lvl2pPr marL="880519" indent="0">
              <a:buNone/>
              <a:defRPr sz="3844" b="1"/>
            </a:lvl2pPr>
            <a:lvl3pPr marL="1761034" indent="0">
              <a:buNone/>
              <a:defRPr sz="3390" b="1"/>
            </a:lvl3pPr>
            <a:lvl4pPr marL="2641552" indent="0">
              <a:buNone/>
              <a:defRPr sz="3165" b="1"/>
            </a:lvl4pPr>
            <a:lvl5pPr marL="3522064" indent="0">
              <a:buNone/>
              <a:defRPr sz="3165" b="1"/>
            </a:lvl5pPr>
            <a:lvl6pPr marL="4402583" indent="0">
              <a:buNone/>
              <a:defRPr sz="3165" b="1"/>
            </a:lvl6pPr>
            <a:lvl7pPr marL="5283101" indent="0">
              <a:buNone/>
              <a:defRPr sz="3165" b="1"/>
            </a:lvl7pPr>
            <a:lvl8pPr marL="6163616" indent="0">
              <a:buNone/>
              <a:defRPr sz="3165" b="1"/>
            </a:lvl8pPr>
            <a:lvl9pPr marL="7044135" indent="0">
              <a:buNone/>
              <a:defRPr sz="31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7" y="1996751"/>
            <a:ext cx="4378589" cy="3951288"/>
          </a:xfrm>
        </p:spPr>
        <p:txBody>
          <a:bodyPr>
            <a:normAutofit/>
          </a:bodyPr>
          <a:lstStyle>
            <a:lvl1pPr>
              <a:defRPr sz="3844"/>
            </a:lvl1pPr>
            <a:lvl2pPr>
              <a:defRPr sz="3390"/>
            </a:lvl2pPr>
            <a:lvl3pPr>
              <a:defRPr sz="3165"/>
            </a:lvl3pPr>
            <a:lvl4pPr>
              <a:defRPr sz="2713"/>
            </a:lvl4pPr>
            <a:lvl5pPr>
              <a:defRPr sz="2713"/>
            </a:lvl5pPr>
            <a:lvl6pPr>
              <a:defRPr sz="3165"/>
            </a:lvl6pPr>
            <a:lvl7pPr>
              <a:defRPr sz="3165"/>
            </a:lvl7pPr>
            <a:lvl8pPr>
              <a:defRPr sz="3165"/>
            </a:lvl8pPr>
            <a:lvl9pPr>
              <a:defRPr sz="31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9941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899B5A7-8F22-42C9-B260-54A3AB3912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09311" y="6447367"/>
            <a:ext cx="2311400" cy="366184"/>
          </a:xfrm>
        </p:spPr>
        <p:txBody>
          <a:bodyPr/>
          <a:lstStyle>
            <a:lvl1pPr>
              <a:defRPr/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55317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BD585AA0-7B71-49A9-A504-943E770F3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47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95300" y="274641"/>
            <a:ext cx="8915400" cy="9941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47A7C19-4242-4E00-A8E8-DA49E0A302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09311" y="6447367"/>
            <a:ext cx="2311400" cy="366184"/>
          </a:xfrm>
        </p:spPr>
        <p:txBody>
          <a:bodyPr/>
          <a:lstStyle>
            <a:lvl1pPr>
              <a:defRPr/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544008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C71390A5-A6A5-4872-BF63-348F52224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47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CBA3398-18E0-43E8-BFAD-9CEE265EF8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09311" y="6447367"/>
            <a:ext cx="2311400" cy="366184"/>
          </a:xfrm>
        </p:spPr>
        <p:txBody>
          <a:bodyPr/>
          <a:lstStyle>
            <a:lvl1pPr>
              <a:defRPr/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84564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A0A0E5A-3939-4881-B33A-83E09CE725B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5167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B6AC199-98F7-4A3E-A95D-9FA7B13C34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517651"/>
            <a:ext cx="891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894B7-8AF4-4246-858D-A596E5064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5872" y="6246289"/>
            <a:ext cx="2311400" cy="366183"/>
          </a:xfrm>
          <a:prstGeom prst="rect">
            <a:avLst/>
          </a:prstGeom>
        </p:spPr>
        <p:txBody>
          <a:bodyPr vert="horz" wrap="square" lIns="77925" tIns="38963" rIns="77925" bIns="38963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034" b="1">
                <a:solidFill>
                  <a:srgbClr val="898989"/>
                </a:solidFill>
              </a:defRPr>
            </a:lvl1pPr>
          </a:lstStyle>
          <a:p>
            <a:fld id="{A2B67B78-34D1-46EE-B933-B3BA6BD1E1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9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57921" rtl="0" eaLnBrk="1" fontAlgn="base" hangingPunct="1">
        <a:spcBef>
          <a:spcPct val="0"/>
        </a:spcBef>
        <a:spcAft>
          <a:spcPct val="0"/>
        </a:spcAft>
        <a:defRPr sz="5424" b="1" kern="1200">
          <a:solidFill>
            <a:schemeClr val="tx1"/>
          </a:solidFill>
          <a:latin typeface="Arial Nova" pitchFamily="34" charset="0"/>
          <a:ea typeface="+mj-ea"/>
          <a:cs typeface="+mj-cs"/>
        </a:defRPr>
      </a:lvl1pPr>
      <a:lvl2pPr algn="l" defTabSz="1757921" rtl="0" eaLnBrk="1" fontAlgn="base" hangingPunct="1">
        <a:spcBef>
          <a:spcPct val="0"/>
        </a:spcBef>
        <a:spcAft>
          <a:spcPct val="0"/>
        </a:spcAft>
        <a:defRPr sz="5424" b="1">
          <a:solidFill>
            <a:schemeClr val="tx1"/>
          </a:solidFill>
          <a:latin typeface="Arial Nova" panose="020B0504020202020204" pitchFamily="34" charset="0"/>
        </a:defRPr>
      </a:lvl2pPr>
      <a:lvl3pPr algn="l" defTabSz="1757921" rtl="0" eaLnBrk="1" fontAlgn="base" hangingPunct="1">
        <a:spcBef>
          <a:spcPct val="0"/>
        </a:spcBef>
        <a:spcAft>
          <a:spcPct val="0"/>
        </a:spcAft>
        <a:defRPr sz="5424" b="1">
          <a:solidFill>
            <a:schemeClr val="tx1"/>
          </a:solidFill>
          <a:latin typeface="Arial Nova" panose="020B0504020202020204" pitchFamily="34" charset="0"/>
        </a:defRPr>
      </a:lvl3pPr>
      <a:lvl4pPr algn="l" defTabSz="1757921" rtl="0" eaLnBrk="1" fontAlgn="base" hangingPunct="1">
        <a:spcBef>
          <a:spcPct val="0"/>
        </a:spcBef>
        <a:spcAft>
          <a:spcPct val="0"/>
        </a:spcAft>
        <a:defRPr sz="5424" b="1">
          <a:solidFill>
            <a:schemeClr val="tx1"/>
          </a:solidFill>
          <a:latin typeface="Arial Nova" panose="020B0504020202020204" pitchFamily="34" charset="0"/>
        </a:defRPr>
      </a:lvl4pPr>
      <a:lvl5pPr algn="l" defTabSz="1757921" rtl="0" eaLnBrk="1" fontAlgn="base" hangingPunct="1">
        <a:spcBef>
          <a:spcPct val="0"/>
        </a:spcBef>
        <a:spcAft>
          <a:spcPct val="0"/>
        </a:spcAft>
        <a:defRPr sz="5424" b="1">
          <a:solidFill>
            <a:schemeClr val="tx1"/>
          </a:solidFill>
          <a:latin typeface="Arial Nova" panose="020B0504020202020204" pitchFamily="34" charset="0"/>
        </a:defRPr>
      </a:lvl5pPr>
      <a:lvl6pPr marL="1033227" algn="l" defTabSz="1757921" rtl="0" eaLnBrk="1" fontAlgn="base" hangingPunct="1">
        <a:spcBef>
          <a:spcPct val="0"/>
        </a:spcBef>
        <a:spcAft>
          <a:spcPct val="0"/>
        </a:spcAft>
        <a:defRPr sz="5424" b="1">
          <a:solidFill>
            <a:schemeClr val="tx1"/>
          </a:solidFill>
          <a:latin typeface="Arial Nova" panose="020B0504020202020204" pitchFamily="34" charset="0"/>
        </a:defRPr>
      </a:lvl6pPr>
      <a:lvl7pPr marL="2066460" algn="l" defTabSz="1757921" rtl="0" eaLnBrk="1" fontAlgn="base" hangingPunct="1">
        <a:spcBef>
          <a:spcPct val="0"/>
        </a:spcBef>
        <a:spcAft>
          <a:spcPct val="0"/>
        </a:spcAft>
        <a:defRPr sz="5424" b="1">
          <a:solidFill>
            <a:schemeClr val="tx1"/>
          </a:solidFill>
          <a:latin typeface="Arial Nova" panose="020B0504020202020204" pitchFamily="34" charset="0"/>
        </a:defRPr>
      </a:lvl7pPr>
      <a:lvl8pPr marL="3099684" algn="l" defTabSz="1757921" rtl="0" eaLnBrk="1" fontAlgn="base" hangingPunct="1">
        <a:spcBef>
          <a:spcPct val="0"/>
        </a:spcBef>
        <a:spcAft>
          <a:spcPct val="0"/>
        </a:spcAft>
        <a:defRPr sz="5424" b="1">
          <a:solidFill>
            <a:schemeClr val="tx1"/>
          </a:solidFill>
          <a:latin typeface="Arial Nova" panose="020B0504020202020204" pitchFamily="34" charset="0"/>
        </a:defRPr>
      </a:lvl8pPr>
      <a:lvl9pPr marL="4132909" algn="l" defTabSz="1757921" rtl="0" eaLnBrk="1" fontAlgn="base" hangingPunct="1">
        <a:spcBef>
          <a:spcPct val="0"/>
        </a:spcBef>
        <a:spcAft>
          <a:spcPct val="0"/>
        </a:spcAft>
        <a:defRPr sz="5424" b="1">
          <a:solidFill>
            <a:schemeClr val="tx1"/>
          </a:solidFill>
          <a:latin typeface="Arial Nova" panose="020B0504020202020204" pitchFamily="34" charset="0"/>
        </a:defRPr>
      </a:lvl9pPr>
    </p:titleStyle>
    <p:bodyStyle>
      <a:lvl1pPr marL="660117" indent="-660117" algn="l" defTabSz="1757921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4521" kern="1200">
          <a:solidFill>
            <a:schemeClr val="tx1"/>
          </a:solidFill>
          <a:latin typeface="Arial Nova" pitchFamily="34" charset="0"/>
          <a:ea typeface="+mn-ea"/>
          <a:cs typeface="+mn-cs"/>
        </a:defRPr>
      </a:lvl1pPr>
      <a:lvl2pPr marL="1427866" indent="-548901" algn="l" defTabSz="1757921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844" kern="1200">
          <a:solidFill>
            <a:schemeClr val="tx1"/>
          </a:solidFill>
          <a:latin typeface="Arial Nova Light" pitchFamily="34" charset="0"/>
          <a:ea typeface="Arial Nova Light" panose="020B0304020202020204" pitchFamily="34" charset="0"/>
          <a:cs typeface="Arial Nova Light" pitchFamily="34" charset="0"/>
        </a:defRPr>
      </a:lvl2pPr>
      <a:lvl3pPr marL="2199202" indent="-437689" algn="l" defTabSz="1757921" rtl="0" eaLnBrk="1" fontAlgn="base" hangingPunct="1">
        <a:spcBef>
          <a:spcPct val="20000"/>
        </a:spcBef>
        <a:spcAft>
          <a:spcPct val="0"/>
        </a:spcAft>
        <a:buFont typeface="Arial Nova Light" panose="020B0304020202020204" pitchFamily="34" charset="0"/>
        <a:buChar char="–"/>
        <a:defRPr sz="3390" kern="1200">
          <a:solidFill>
            <a:schemeClr val="tx1"/>
          </a:solidFill>
          <a:latin typeface="Arial Nova Light" pitchFamily="34" charset="0"/>
          <a:ea typeface="Arial Nova Light" panose="020B0304020202020204" pitchFamily="34" charset="0"/>
          <a:cs typeface="Arial Nova Light" pitchFamily="34" charset="0"/>
        </a:defRPr>
      </a:lvl3pPr>
      <a:lvl4pPr marL="3081749" indent="-437689" algn="l" defTabSz="1757921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65" kern="1200">
          <a:solidFill>
            <a:schemeClr val="tx1"/>
          </a:solidFill>
          <a:latin typeface="Arial Nova Light" pitchFamily="34" charset="0"/>
          <a:ea typeface="Arial Nova Light" panose="020B0304020202020204" pitchFamily="34" charset="0"/>
          <a:cs typeface="Arial Nova Light" pitchFamily="34" charset="0"/>
        </a:defRPr>
      </a:lvl4pPr>
      <a:lvl5pPr marL="3960708" indent="-437689" algn="l" defTabSz="1757921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165" kern="1200">
          <a:solidFill>
            <a:schemeClr val="tx1"/>
          </a:solidFill>
          <a:latin typeface="Arial Nova Light" pitchFamily="34" charset="0"/>
          <a:ea typeface="Arial Nova Light" panose="020B0304020202020204" pitchFamily="34" charset="0"/>
          <a:cs typeface="Arial Nova Light" pitchFamily="34" charset="0"/>
        </a:defRPr>
      </a:lvl5pPr>
      <a:lvl6pPr marL="4842844" indent="-440257" algn="l" defTabSz="1761034" rtl="0" eaLnBrk="1" latinLnBrk="0" hangingPunct="1">
        <a:spcBef>
          <a:spcPct val="20000"/>
        </a:spcBef>
        <a:buFont typeface="Arial" pitchFamily="34" charset="0"/>
        <a:buChar char="•"/>
        <a:defRPr sz="3844" kern="1200">
          <a:solidFill>
            <a:schemeClr val="tx1"/>
          </a:solidFill>
          <a:latin typeface="+mn-lt"/>
          <a:ea typeface="+mn-ea"/>
          <a:cs typeface="+mn-cs"/>
        </a:defRPr>
      </a:lvl6pPr>
      <a:lvl7pPr marL="5723361" indent="-440257" algn="l" defTabSz="1761034" rtl="0" eaLnBrk="1" latinLnBrk="0" hangingPunct="1">
        <a:spcBef>
          <a:spcPct val="20000"/>
        </a:spcBef>
        <a:buFont typeface="Arial" pitchFamily="34" charset="0"/>
        <a:buChar char="•"/>
        <a:defRPr sz="3844" kern="1200">
          <a:solidFill>
            <a:schemeClr val="tx1"/>
          </a:solidFill>
          <a:latin typeface="+mn-lt"/>
          <a:ea typeface="+mn-ea"/>
          <a:cs typeface="+mn-cs"/>
        </a:defRPr>
      </a:lvl7pPr>
      <a:lvl8pPr marL="6603873" indent="-440257" algn="l" defTabSz="1761034" rtl="0" eaLnBrk="1" latinLnBrk="0" hangingPunct="1">
        <a:spcBef>
          <a:spcPct val="20000"/>
        </a:spcBef>
        <a:buFont typeface="Arial" pitchFamily="34" charset="0"/>
        <a:buChar char="•"/>
        <a:defRPr sz="3844" kern="1200">
          <a:solidFill>
            <a:schemeClr val="tx1"/>
          </a:solidFill>
          <a:latin typeface="+mn-lt"/>
          <a:ea typeface="+mn-ea"/>
          <a:cs typeface="+mn-cs"/>
        </a:defRPr>
      </a:lvl8pPr>
      <a:lvl9pPr marL="7484395" indent="-440257" algn="l" defTabSz="1761034" rtl="0" eaLnBrk="1" latinLnBrk="0" hangingPunct="1">
        <a:spcBef>
          <a:spcPct val="20000"/>
        </a:spcBef>
        <a:buFont typeface="Arial" pitchFamily="34" charset="0"/>
        <a:buChar char="•"/>
        <a:defRPr sz="3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1pPr>
      <a:lvl2pPr marL="880519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2pPr>
      <a:lvl3pPr marL="1761034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3pPr>
      <a:lvl4pPr marL="2641552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64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5pPr>
      <a:lvl6pPr marL="4402583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6pPr>
      <a:lvl7pPr marL="5283101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7pPr>
      <a:lvl8pPr marL="6163616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8pPr>
      <a:lvl9pPr marL="7044135" algn="l" defTabSz="1761034" rtl="0" eaLnBrk="1" latinLnBrk="0" hangingPunct="1">
        <a:defRPr sz="3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id="{B7B34D6D-C777-4D7E-871C-9A4AE0FC3665}"/>
              </a:ext>
            </a:extLst>
          </p:cNvPr>
          <p:cNvSpPr txBox="1"/>
          <p:nvPr/>
        </p:nvSpPr>
        <p:spPr>
          <a:xfrm>
            <a:off x="149311" y="1218401"/>
            <a:ext cx="8779294" cy="447630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4310" tIns="194310" rIns="194310" bIns="194310" numCol="1" spcCol="1270" anchor="ctr" anchorCtr="0">
            <a:noAutofit/>
          </a:bodyPr>
          <a:lstStyle/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chemeClr val="tx1"/>
                </a:solidFill>
              </a:rPr>
              <a:t>Name:</a:t>
            </a: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chemeClr val="tx1"/>
                </a:solidFill>
              </a:rPr>
              <a:t>How are you going to spread the BHealthy messaging?</a:t>
            </a: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>
                <a:solidFill>
                  <a:schemeClr val="tx1"/>
                </a:solidFill>
              </a:rPr>
              <a:t>Which community or communities are you hoping to reach?</a:t>
            </a: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dirty="0">
              <a:solidFill>
                <a:schemeClr val="tx1"/>
              </a:solidFill>
            </a:endParaRP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kern="1200" dirty="0">
              <a:solidFill>
                <a:schemeClr val="tx1"/>
              </a:solidFill>
            </a:endParaRP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kern="1200" dirty="0">
              <a:solidFill>
                <a:schemeClr val="tx1"/>
              </a:solidFill>
            </a:endParaRPr>
          </a:p>
          <a:p>
            <a:pPr lvl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chemeClr val="tx1"/>
                </a:solidFill>
              </a:rPr>
              <a:t>Is there any further support that would help you?</a:t>
            </a:r>
            <a:endParaRPr lang="en-US" sz="1600" b="1" kern="1200" dirty="0">
              <a:solidFill>
                <a:schemeClr val="tx1"/>
              </a:solidFill>
            </a:endParaRPr>
          </a:p>
          <a:p>
            <a:pPr marL="0" lvl="0" indent="0" algn="l" defTabSz="2266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5100" kern="1200" dirty="0"/>
          </a:p>
        </p:txBody>
      </p:sp>
    </p:spTree>
    <p:extLst>
      <p:ext uri="{BB962C8B-B14F-4D97-AF65-F5344CB8AC3E}">
        <p14:creationId xmlns:p14="http://schemas.microsoft.com/office/powerpoint/2010/main" val="160092114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Birmingham_City_Council___corp_template_updated_Oct_2018">
  <a:themeElements>
    <a:clrScheme name="BCC corporate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BB151C"/>
      </a:accent1>
      <a:accent2>
        <a:srgbClr val="5696D2"/>
      </a:accent2>
      <a:accent3>
        <a:srgbClr val="7B237A"/>
      </a:accent3>
      <a:accent4>
        <a:srgbClr val="EDC22E"/>
      </a:accent4>
      <a:accent5>
        <a:srgbClr val="6D9F40"/>
      </a:accent5>
      <a:accent6>
        <a:srgbClr val="92A8A9"/>
      </a:accent6>
      <a:hlink>
        <a:srgbClr val="0000FF"/>
      </a:hlink>
      <a:folHlink>
        <a:srgbClr val="EDC22E"/>
      </a:folHlink>
    </a:clrScheme>
    <a:fontScheme name="BCC corporate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A85FDD2B71FD45A5596806BA1896B4" ma:contentTypeVersion="12" ma:contentTypeDescription="Create a new document." ma:contentTypeScope="" ma:versionID="5b727921aac7efd02f5c11a02139644b">
  <xsd:schema xmlns:xsd="http://www.w3.org/2001/XMLSchema" xmlns:xs="http://www.w3.org/2001/XMLSchema" xmlns:p="http://schemas.microsoft.com/office/2006/metadata/properties" xmlns:ns3="f203937f-a15b-46cb-85ef-31f3edb078c7" xmlns:ns4="525abc1c-1927-423e-a9a6-60a3f7b83bf4" targetNamespace="http://schemas.microsoft.com/office/2006/metadata/properties" ma:root="true" ma:fieldsID="3b34b278d90e54b4ee624039f6e903d5" ns3:_="" ns4:_="">
    <xsd:import namespace="f203937f-a15b-46cb-85ef-31f3edb078c7"/>
    <xsd:import namespace="525abc1c-1927-423e-a9a6-60a3f7b83b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03937f-a15b-46cb-85ef-31f3edb078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abc1c-1927-423e-a9a6-60a3f7b83bf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E44276-F0D2-4F67-ABBE-02234987B9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03937f-a15b-46cb-85ef-31f3edb078c7"/>
    <ds:schemaRef ds:uri="525abc1c-1927-423e-a9a6-60a3f7b83b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6B0780-D66F-493A-9B69-37A2CE3EDDE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f203937f-a15b-46cb-85ef-31f3edb078c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25abc1c-1927-423e-a9a6-60a3f7b83bf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99A9B71-141B-4BE9-AFD5-F4087F7D00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32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Arial Nova Light</vt:lpstr>
      <vt:lpstr>Calibri</vt:lpstr>
      <vt:lpstr>Wingdings</vt:lpstr>
      <vt:lpstr>Birmingham_City_Council___corp_template_updated_Oct_2018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Gunther</dc:creator>
  <cp:lastModifiedBy>Stacey Gunther</cp:lastModifiedBy>
  <cp:revision>2</cp:revision>
  <dcterms:created xsi:type="dcterms:W3CDTF">2020-09-02T10:47:13Z</dcterms:created>
  <dcterms:modified xsi:type="dcterms:W3CDTF">2020-09-04T10:43:00Z</dcterms:modified>
</cp:coreProperties>
</file>