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75" r:id="rId6"/>
    <p:sldId id="273" r:id="rId7"/>
    <p:sldId id="258" r:id="rId8"/>
    <p:sldId id="276" r:id="rId9"/>
    <p:sldId id="259" r:id="rId10"/>
    <p:sldId id="261" r:id="rId11"/>
    <p:sldId id="260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62" r:id="rId23"/>
    <p:sldId id="274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9D2AF0-D36C-4136-B0C5-760191E6929A}" v="7441" dt="2020-07-13T10:30:18.1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borah Jenkins" userId="731b91d7-3642-4678-83e7-444b712875d7" providerId="ADAL" clId="{159D2AF0-D36C-4136-B0C5-760191E6929A}"/>
    <pc:docChg chg="undo custSel addSld delSld modSld sldOrd">
      <pc:chgData name="Deborah Jenkins" userId="731b91d7-3642-4678-83e7-444b712875d7" providerId="ADAL" clId="{159D2AF0-D36C-4136-B0C5-760191E6929A}" dt="2020-07-13T10:30:18.180" v="7437" actId="20577"/>
      <pc:docMkLst>
        <pc:docMk/>
      </pc:docMkLst>
      <pc:sldChg chg="modSp del ord">
        <pc:chgData name="Deborah Jenkins" userId="731b91d7-3642-4678-83e7-444b712875d7" providerId="ADAL" clId="{159D2AF0-D36C-4136-B0C5-760191E6929A}" dt="2020-07-13T10:17:48.601" v="6941" actId="2696"/>
        <pc:sldMkLst>
          <pc:docMk/>
          <pc:sldMk cId="3041857951" sldId="257"/>
        </pc:sldMkLst>
        <pc:spChg chg="mod">
          <ac:chgData name="Deborah Jenkins" userId="731b91d7-3642-4678-83e7-444b712875d7" providerId="ADAL" clId="{159D2AF0-D36C-4136-B0C5-760191E6929A}" dt="2020-07-13T09:17:11.956" v="5996" actId="5793"/>
          <ac:spMkLst>
            <pc:docMk/>
            <pc:sldMk cId="3041857951" sldId="257"/>
            <ac:spMk id="2" creationId="{EA6D4F94-098C-47A7-8C53-2354155D644E}"/>
          </ac:spMkLst>
        </pc:spChg>
        <pc:spChg chg="mod">
          <ac:chgData name="Deborah Jenkins" userId="731b91d7-3642-4678-83e7-444b712875d7" providerId="ADAL" clId="{159D2AF0-D36C-4136-B0C5-760191E6929A}" dt="2020-07-13T09:42:49.792" v="6383" actId="20577"/>
          <ac:spMkLst>
            <pc:docMk/>
            <pc:sldMk cId="3041857951" sldId="257"/>
            <ac:spMk id="5" creationId="{82CD3BA5-C646-460B-BC4B-D7820E8E64D6}"/>
          </ac:spMkLst>
        </pc:spChg>
      </pc:sldChg>
      <pc:sldChg chg="modSp ord">
        <pc:chgData name="Deborah Jenkins" userId="731b91d7-3642-4678-83e7-444b712875d7" providerId="ADAL" clId="{159D2AF0-D36C-4136-B0C5-760191E6929A}" dt="2020-07-13T10:29:33.231" v="7431" actId="20577"/>
        <pc:sldMkLst>
          <pc:docMk/>
          <pc:sldMk cId="4160032909" sldId="258"/>
        </pc:sldMkLst>
        <pc:spChg chg="mod">
          <ac:chgData name="Deborah Jenkins" userId="731b91d7-3642-4678-83e7-444b712875d7" providerId="ADAL" clId="{159D2AF0-D36C-4136-B0C5-760191E6929A}" dt="2020-07-13T10:07:51.739" v="6794" actId="6549"/>
          <ac:spMkLst>
            <pc:docMk/>
            <pc:sldMk cId="4160032909" sldId="258"/>
            <ac:spMk id="2" creationId="{729243B3-D7C4-431E-9765-3371F403C0E2}"/>
          </ac:spMkLst>
        </pc:spChg>
        <pc:spChg chg="mod">
          <ac:chgData name="Deborah Jenkins" userId="731b91d7-3642-4678-83e7-444b712875d7" providerId="ADAL" clId="{159D2AF0-D36C-4136-B0C5-760191E6929A}" dt="2020-07-13T10:29:33.231" v="7431" actId="20577"/>
          <ac:spMkLst>
            <pc:docMk/>
            <pc:sldMk cId="4160032909" sldId="258"/>
            <ac:spMk id="3" creationId="{60CB608E-F45D-4A1E-A7DD-B482371D357A}"/>
          </ac:spMkLst>
        </pc:spChg>
      </pc:sldChg>
      <pc:sldChg chg="modSp">
        <pc:chgData name="Deborah Jenkins" userId="731b91d7-3642-4678-83e7-444b712875d7" providerId="ADAL" clId="{159D2AF0-D36C-4136-B0C5-760191E6929A}" dt="2020-07-13T07:46:07.711" v="760" actId="20577"/>
        <pc:sldMkLst>
          <pc:docMk/>
          <pc:sldMk cId="246572420" sldId="259"/>
        </pc:sldMkLst>
        <pc:spChg chg="mod">
          <ac:chgData name="Deborah Jenkins" userId="731b91d7-3642-4678-83e7-444b712875d7" providerId="ADAL" clId="{159D2AF0-D36C-4136-B0C5-760191E6929A}" dt="2020-07-13T07:46:07.711" v="760" actId="20577"/>
          <ac:spMkLst>
            <pc:docMk/>
            <pc:sldMk cId="246572420" sldId="259"/>
            <ac:spMk id="2" creationId="{729243B3-D7C4-431E-9765-3371F403C0E2}"/>
          </ac:spMkLst>
        </pc:spChg>
        <pc:spChg chg="mod">
          <ac:chgData name="Deborah Jenkins" userId="731b91d7-3642-4678-83e7-444b712875d7" providerId="ADAL" clId="{159D2AF0-D36C-4136-B0C5-760191E6929A}" dt="2020-07-13T07:45:49.148" v="756" actId="20577"/>
          <ac:spMkLst>
            <pc:docMk/>
            <pc:sldMk cId="246572420" sldId="259"/>
            <ac:spMk id="3" creationId="{60CB608E-F45D-4A1E-A7DD-B482371D357A}"/>
          </ac:spMkLst>
        </pc:spChg>
      </pc:sldChg>
      <pc:sldChg chg="modSp">
        <pc:chgData name="Deborah Jenkins" userId="731b91d7-3642-4678-83e7-444b712875d7" providerId="ADAL" clId="{159D2AF0-D36C-4136-B0C5-760191E6929A}" dt="2020-07-13T10:28:06.370" v="7428" actId="20577"/>
        <pc:sldMkLst>
          <pc:docMk/>
          <pc:sldMk cId="1100685429" sldId="260"/>
        </pc:sldMkLst>
        <pc:spChg chg="mod">
          <ac:chgData name="Deborah Jenkins" userId="731b91d7-3642-4678-83e7-444b712875d7" providerId="ADAL" clId="{159D2AF0-D36C-4136-B0C5-760191E6929A}" dt="2020-07-13T07:49:24.116" v="837" actId="20577"/>
          <ac:spMkLst>
            <pc:docMk/>
            <pc:sldMk cId="1100685429" sldId="260"/>
            <ac:spMk id="2" creationId="{729243B3-D7C4-431E-9765-3371F403C0E2}"/>
          </ac:spMkLst>
        </pc:spChg>
        <pc:spChg chg="mod">
          <ac:chgData name="Deborah Jenkins" userId="731b91d7-3642-4678-83e7-444b712875d7" providerId="ADAL" clId="{159D2AF0-D36C-4136-B0C5-760191E6929A}" dt="2020-07-13T10:28:06.370" v="7428" actId="20577"/>
          <ac:spMkLst>
            <pc:docMk/>
            <pc:sldMk cId="1100685429" sldId="260"/>
            <ac:spMk id="3" creationId="{60CB608E-F45D-4A1E-A7DD-B482371D357A}"/>
          </ac:spMkLst>
        </pc:spChg>
      </pc:sldChg>
      <pc:sldChg chg="modSp add">
        <pc:chgData name="Deborah Jenkins" userId="731b91d7-3642-4678-83e7-444b712875d7" providerId="ADAL" clId="{159D2AF0-D36C-4136-B0C5-760191E6929A}" dt="2020-07-13T07:53:19.043" v="1435" actId="20577"/>
        <pc:sldMkLst>
          <pc:docMk/>
          <pc:sldMk cId="614765175" sldId="261"/>
        </pc:sldMkLst>
        <pc:spChg chg="mod">
          <ac:chgData name="Deborah Jenkins" userId="731b91d7-3642-4678-83e7-444b712875d7" providerId="ADAL" clId="{159D2AF0-D36C-4136-B0C5-760191E6929A}" dt="2020-07-13T07:53:19.043" v="1435" actId="20577"/>
          <ac:spMkLst>
            <pc:docMk/>
            <pc:sldMk cId="614765175" sldId="261"/>
            <ac:spMk id="3" creationId="{60CB608E-F45D-4A1E-A7DD-B482371D357A}"/>
          </ac:spMkLst>
        </pc:spChg>
      </pc:sldChg>
      <pc:sldChg chg="modSp add">
        <pc:chgData name="Deborah Jenkins" userId="731b91d7-3642-4678-83e7-444b712875d7" providerId="ADAL" clId="{159D2AF0-D36C-4136-B0C5-760191E6929A}" dt="2020-07-13T10:23:13.840" v="7241" actId="20577"/>
        <pc:sldMkLst>
          <pc:docMk/>
          <pc:sldMk cId="69333257" sldId="262"/>
        </pc:sldMkLst>
        <pc:spChg chg="mod">
          <ac:chgData name="Deborah Jenkins" userId="731b91d7-3642-4678-83e7-444b712875d7" providerId="ADAL" clId="{159D2AF0-D36C-4136-B0C5-760191E6929A}" dt="2020-07-13T08:45:34.764" v="5748" actId="20577"/>
          <ac:spMkLst>
            <pc:docMk/>
            <pc:sldMk cId="69333257" sldId="262"/>
            <ac:spMk id="2" creationId="{E0710B81-F80C-416C-829B-80A9D9838631}"/>
          </ac:spMkLst>
        </pc:spChg>
        <pc:spChg chg="mod">
          <ac:chgData name="Deborah Jenkins" userId="731b91d7-3642-4678-83e7-444b712875d7" providerId="ADAL" clId="{159D2AF0-D36C-4136-B0C5-760191E6929A}" dt="2020-07-13T10:23:13.840" v="7241" actId="20577"/>
          <ac:spMkLst>
            <pc:docMk/>
            <pc:sldMk cId="69333257" sldId="262"/>
            <ac:spMk id="3" creationId="{B26DCF61-0278-49A6-B5FC-85E3C86015B4}"/>
          </ac:spMkLst>
        </pc:spChg>
      </pc:sldChg>
      <pc:sldChg chg="modSp add">
        <pc:chgData name="Deborah Jenkins" userId="731b91d7-3642-4678-83e7-444b712875d7" providerId="ADAL" clId="{159D2AF0-D36C-4136-B0C5-760191E6929A}" dt="2020-07-13T10:29:50.036" v="7433" actId="20577"/>
        <pc:sldMkLst>
          <pc:docMk/>
          <pc:sldMk cId="2835958129" sldId="263"/>
        </pc:sldMkLst>
        <pc:spChg chg="mod">
          <ac:chgData name="Deborah Jenkins" userId="731b91d7-3642-4678-83e7-444b712875d7" providerId="ADAL" clId="{159D2AF0-D36C-4136-B0C5-760191E6929A}" dt="2020-07-13T10:19:56.702" v="7057" actId="20577"/>
          <ac:spMkLst>
            <pc:docMk/>
            <pc:sldMk cId="2835958129" sldId="263"/>
            <ac:spMk id="2" creationId="{B83AF490-FA98-46DC-B782-7F4D732CE435}"/>
          </ac:spMkLst>
        </pc:spChg>
        <pc:spChg chg="mod">
          <ac:chgData name="Deborah Jenkins" userId="731b91d7-3642-4678-83e7-444b712875d7" providerId="ADAL" clId="{159D2AF0-D36C-4136-B0C5-760191E6929A}" dt="2020-07-13T10:29:50.036" v="7433" actId="20577"/>
          <ac:spMkLst>
            <pc:docMk/>
            <pc:sldMk cId="2835958129" sldId="263"/>
            <ac:spMk id="3" creationId="{C0828A60-7853-4898-B4DA-48DE32C51D80}"/>
          </ac:spMkLst>
        </pc:spChg>
      </pc:sldChg>
      <pc:sldChg chg="modSp add">
        <pc:chgData name="Deborah Jenkins" userId="731b91d7-3642-4678-83e7-444b712875d7" providerId="ADAL" clId="{159D2AF0-D36C-4136-B0C5-760191E6929A}" dt="2020-07-13T10:29:53.401" v="7434" actId="20577"/>
        <pc:sldMkLst>
          <pc:docMk/>
          <pc:sldMk cId="2522742633" sldId="264"/>
        </pc:sldMkLst>
        <pc:spChg chg="mod">
          <ac:chgData name="Deborah Jenkins" userId="731b91d7-3642-4678-83e7-444b712875d7" providerId="ADAL" clId="{159D2AF0-D36C-4136-B0C5-760191E6929A}" dt="2020-07-13T07:59:14.679" v="1855" actId="20577"/>
          <ac:spMkLst>
            <pc:docMk/>
            <pc:sldMk cId="2522742633" sldId="264"/>
            <ac:spMk id="2" creationId="{B83AF490-FA98-46DC-B782-7F4D732CE435}"/>
          </ac:spMkLst>
        </pc:spChg>
        <pc:spChg chg="mod">
          <ac:chgData name="Deborah Jenkins" userId="731b91d7-3642-4678-83e7-444b712875d7" providerId="ADAL" clId="{159D2AF0-D36C-4136-B0C5-760191E6929A}" dt="2020-07-13T10:29:53.401" v="7434" actId="20577"/>
          <ac:spMkLst>
            <pc:docMk/>
            <pc:sldMk cId="2522742633" sldId="264"/>
            <ac:spMk id="3" creationId="{C0828A60-7853-4898-B4DA-48DE32C51D80}"/>
          </ac:spMkLst>
        </pc:spChg>
      </pc:sldChg>
      <pc:sldChg chg="modSp add">
        <pc:chgData name="Deborah Jenkins" userId="731b91d7-3642-4678-83e7-444b712875d7" providerId="ADAL" clId="{159D2AF0-D36C-4136-B0C5-760191E6929A}" dt="2020-07-13T10:30:01.966" v="7435" actId="20577"/>
        <pc:sldMkLst>
          <pc:docMk/>
          <pc:sldMk cId="880831219" sldId="265"/>
        </pc:sldMkLst>
        <pc:spChg chg="mod">
          <ac:chgData name="Deborah Jenkins" userId="731b91d7-3642-4678-83e7-444b712875d7" providerId="ADAL" clId="{159D2AF0-D36C-4136-B0C5-760191E6929A}" dt="2020-07-13T08:05:43.846" v="2567" actId="20577"/>
          <ac:spMkLst>
            <pc:docMk/>
            <pc:sldMk cId="880831219" sldId="265"/>
            <ac:spMk id="2" creationId="{B83AF490-FA98-46DC-B782-7F4D732CE435}"/>
          </ac:spMkLst>
        </pc:spChg>
        <pc:spChg chg="mod">
          <ac:chgData name="Deborah Jenkins" userId="731b91d7-3642-4678-83e7-444b712875d7" providerId="ADAL" clId="{159D2AF0-D36C-4136-B0C5-760191E6929A}" dt="2020-07-13T10:30:01.966" v="7435" actId="20577"/>
          <ac:spMkLst>
            <pc:docMk/>
            <pc:sldMk cId="880831219" sldId="265"/>
            <ac:spMk id="3" creationId="{C0828A60-7853-4898-B4DA-48DE32C51D80}"/>
          </ac:spMkLst>
        </pc:spChg>
      </pc:sldChg>
      <pc:sldChg chg="modSp add">
        <pc:chgData name="Deborah Jenkins" userId="731b91d7-3642-4678-83e7-444b712875d7" providerId="ADAL" clId="{159D2AF0-D36C-4136-B0C5-760191E6929A}" dt="2020-07-13T08:11:05.013" v="3371" actId="20577"/>
        <pc:sldMkLst>
          <pc:docMk/>
          <pc:sldMk cId="330266108" sldId="266"/>
        </pc:sldMkLst>
        <pc:spChg chg="mod">
          <ac:chgData name="Deborah Jenkins" userId="731b91d7-3642-4678-83e7-444b712875d7" providerId="ADAL" clId="{159D2AF0-D36C-4136-B0C5-760191E6929A}" dt="2020-07-13T08:11:05.013" v="3371" actId="20577"/>
          <ac:spMkLst>
            <pc:docMk/>
            <pc:sldMk cId="330266108" sldId="266"/>
            <ac:spMk id="2" creationId="{B83AF490-FA98-46DC-B782-7F4D732CE435}"/>
          </ac:spMkLst>
        </pc:spChg>
        <pc:spChg chg="mod">
          <ac:chgData name="Deborah Jenkins" userId="731b91d7-3642-4678-83e7-444b712875d7" providerId="ADAL" clId="{159D2AF0-D36C-4136-B0C5-760191E6929A}" dt="2020-07-13T08:10:36.964" v="3354" actId="20577"/>
          <ac:spMkLst>
            <pc:docMk/>
            <pc:sldMk cId="330266108" sldId="266"/>
            <ac:spMk id="3" creationId="{C0828A60-7853-4898-B4DA-48DE32C51D80}"/>
          </ac:spMkLst>
        </pc:spChg>
      </pc:sldChg>
      <pc:sldChg chg="modSp add">
        <pc:chgData name="Deborah Jenkins" userId="731b91d7-3642-4678-83e7-444b712875d7" providerId="ADAL" clId="{159D2AF0-D36C-4136-B0C5-760191E6929A}" dt="2020-07-13T10:30:14.361" v="7436" actId="20577"/>
        <pc:sldMkLst>
          <pc:docMk/>
          <pc:sldMk cId="3764597459" sldId="267"/>
        </pc:sldMkLst>
        <pc:spChg chg="mod">
          <ac:chgData name="Deborah Jenkins" userId="731b91d7-3642-4678-83e7-444b712875d7" providerId="ADAL" clId="{159D2AF0-D36C-4136-B0C5-760191E6929A}" dt="2020-07-13T08:11:11.901" v="3375" actId="20577"/>
          <ac:spMkLst>
            <pc:docMk/>
            <pc:sldMk cId="3764597459" sldId="267"/>
            <ac:spMk id="2" creationId="{B83AF490-FA98-46DC-B782-7F4D732CE435}"/>
          </ac:spMkLst>
        </pc:spChg>
        <pc:spChg chg="mod">
          <ac:chgData name="Deborah Jenkins" userId="731b91d7-3642-4678-83e7-444b712875d7" providerId="ADAL" clId="{159D2AF0-D36C-4136-B0C5-760191E6929A}" dt="2020-07-13T10:30:14.361" v="7436" actId="20577"/>
          <ac:spMkLst>
            <pc:docMk/>
            <pc:sldMk cId="3764597459" sldId="267"/>
            <ac:spMk id="3" creationId="{C0828A60-7853-4898-B4DA-48DE32C51D80}"/>
          </ac:spMkLst>
        </pc:spChg>
      </pc:sldChg>
      <pc:sldChg chg="modSp add">
        <pc:chgData name="Deborah Jenkins" userId="731b91d7-3642-4678-83e7-444b712875d7" providerId="ADAL" clId="{159D2AF0-D36C-4136-B0C5-760191E6929A}" dt="2020-07-13T10:30:18.180" v="7437" actId="20577"/>
        <pc:sldMkLst>
          <pc:docMk/>
          <pc:sldMk cId="1911038525" sldId="268"/>
        </pc:sldMkLst>
        <pc:spChg chg="mod">
          <ac:chgData name="Deborah Jenkins" userId="731b91d7-3642-4678-83e7-444b712875d7" providerId="ADAL" clId="{159D2AF0-D36C-4136-B0C5-760191E6929A}" dt="2020-07-13T08:14:10.851" v="3846" actId="20577"/>
          <ac:spMkLst>
            <pc:docMk/>
            <pc:sldMk cId="1911038525" sldId="268"/>
            <ac:spMk id="2" creationId="{B83AF490-FA98-46DC-B782-7F4D732CE435}"/>
          </ac:spMkLst>
        </pc:spChg>
        <pc:spChg chg="mod">
          <ac:chgData name="Deborah Jenkins" userId="731b91d7-3642-4678-83e7-444b712875d7" providerId="ADAL" clId="{159D2AF0-D36C-4136-B0C5-760191E6929A}" dt="2020-07-13T10:30:18.180" v="7437" actId="20577"/>
          <ac:spMkLst>
            <pc:docMk/>
            <pc:sldMk cId="1911038525" sldId="268"/>
            <ac:spMk id="3" creationId="{C0828A60-7853-4898-B4DA-48DE32C51D80}"/>
          </ac:spMkLst>
        </pc:spChg>
      </pc:sldChg>
      <pc:sldChg chg="modSp add">
        <pc:chgData name="Deborah Jenkins" userId="731b91d7-3642-4678-83e7-444b712875d7" providerId="ADAL" clId="{159D2AF0-D36C-4136-B0C5-760191E6929A}" dt="2020-07-13T10:29:25.352" v="7430" actId="20577"/>
        <pc:sldMkLst>
          <pc:docMk/>
          <pc:sldMk cId="875051298" sldId="269"/>
        </pc:sldMkLst>
        <pc:spChg chg="mod">
          <ac:chgData name="Deborah Jenkins" userId="731b91d7-3642-4678-83e7-444b712875d7" providerId="ADAL" clId="{159D2AF0-D36C-4136-B0C5-760191E6929A}" dt="2020-07-13T08:17:06.599" v="4053" actId="20577"/>
          <ac:spMkLst>
            <pc:docMk/>
            <pc:sldMk cId="875051298" sldId="269"/>
            <ac:spMk id="2" creationId="{B83AF490-FA98-46DC-B782-7F4D732CE435}"/>
          </ac:spMkLst>
        </pc:spChg>
        <pc:spChg chg="mod">
          <ac:chgData name="Deborah Jenkins" userId="731b91d7-3642-4678-83e7-444b712875d7" providerId="ADAL" clId="{159D2AF0-D36C-4136-B0C5-760191E6929A}" dt="2020-07-13T10:29:25.352" v="7430" actId="20577"/>
          <ac:spMkLst>
            <pc:docMk/>
            <pc:sldMk cId="875051298" sldId="269"/>
            <ac:spMk id="3" creationId="{C0828A60-7853-4898-B4DA-48DE32C51D80}"/>
          </ac:spMkLst>
        </pc:spChg>
      </pc:sldChg>
      <pc:sldChg chg="modSp add">
        <pc:chgData name="Deborah Jenkins" userId="731b91d7-3642-4678-83e7-444b712875d7" providerId="ADAL" clId="{159D2AF0-D36C-4136-B0C5-760191E6929A}" dt="2020-07-13T08:20:53.406" v="4665" actId="20577"/>
        <pc:sldMkLst>
          <pc:docMk/>
          <pc:sldMk cId="147757481" sldId="270"/>
        </pc:sldMkLst>
        <pc:spChg chg="mod">
          <ac:chgData name="Deborah Jenkins" userId="731b91d7-3642-4678-83e7-444b712875d7" providerId="ADAL" clId="{159D2AF0-D36C-4136-B0C5-760191E6929A}" dt="2020-07-13T08:19:03.281" v="4385" actId="20577"/>
          <ac:spMkLst>
            <pc:docMk/>
            <pc:sldMk cId="147757481" sldId="270"/>
            <ac:spMk id="2" creationId="{B83AF490-FA98-46DC-B782-7F4D732CE435}"/>
          </ac:spMkLst>
        </pc:spChg>
        <pc:spChg chg="mod">
          <ac:chgData name="Deborah Jenkins" userId="731b91d7-3642-4678-83e7-444b712875d7" providerId="ADAL" clId="{159D2AF0-D36C-4136-B0C5-760191E6929A}" dt="2020-07-13T08:20:53.406" v="4665" actId="20577"/>
          <ac:spMkLst>
            <pc:docMk/>
            <pc:sldMk cId="147757481" sldId="270"/>
            <ac:spMk id="3" creationId="{C0828A60-7853-4898-B4DA-48DE32C51D80}"/>
          </ac:spMkLst>
        </pc:spChg>
      </pc:sldChg>
      <pc:sldChg chg="modSp add">
        <pc:chgData name="Deborah Jenkins" userId="731b91d7-3642-4678-83e7-444b712875d7" providerId="ADAL" clId="{159D2AF0-D36C-4136-B0C5-760191E6929A}" dt="2020-07-13T08:22:38.567" v="4845" actId="20577"/>
        <pc:sldMkLst>
          <pc:docMk/>
          <pc:sldMk cId="2390672749" sldId="271"/>
        </pc:sldMkLst>
        <pc:spChg chg="mod">
          <ac:chgData name="Deborah Jenkins" userId="731b91d7-3642-4678-83e7-444b712875d7" providerId="ADAL" clId="{159D2AF0-D36C-4136-B0C5-760191E6929A}" dt="2020-07-13T08:21:09.480" v="4694" actId="20577"/>
          <ac:spMkLst>
            <pc:docMk/>
            <pc:sldMk cId="2390672749" sldId="271"/>
            <ac:spMk id="2" creationId="{B83AF490-FA98-46DC-B782-7F4D732CE435}"/>
          </ac:spMkLst>
        </pc:spChg>
        <pc:spChg chg="mod">
          <ac:chgData name="Deborah Jenkins" userId="731b91d7-3642-4678-83e7-444b712875d7" providerId="ADAL" clId="{159D2AF0-D36C-4136-B0C5-760191E6929A}" dt="2020-07-13T08:22:38.567" v="4845" actId="20577"/>
          <ac:spMkLst>
            <pc:docMk/>
            <pc:sldMk cId="2390672749" sldId="271"/>
            <ac:spMk id="3" creationId="{C0828A60-7853-4898-B4DA-48DE32C51D80}"/>
          </ac:spMkLst>
        </pc:spChg>
      </pc:sldChg>
      <pc:sldChg chg="modSp add">
        <pc:chgData name="Deborah Jenkins" userId="731b91d7-3642-4678-83e7-444b712875d7" providerId="ADAL" clId="{159D2AF0-D36C-4136-B0C5-760191E6929A}" dt="2020-07-13T08:27:21.434" v="5462" actId="20577"/>
        <pc:sldMkLst>
          <pc:docMk/>
          <pc:sldMk cId="1267714243" sldId="272"/>
        </pc:sldMkLst>
        <pc:spChg chg="mod">
          <ac:chgData name="Deborah Jenkins" userId="731b91d7-3642-4678-83e7-444b712875d7" providerId="ADAL" clId="{159D2AF0-D36C-4136-B0C5-760191E6929A}" dt="2020-07-13T08:23:01.377" v="4867" actId="20577"/>
          <ac:spMkLst>
            <pc:docMk/>
            <pc:sldMk cId="1267714243" sldId="272"/>
            <ac:spMk id="2" creationId="{B83AF490-FA98-46DC-B782-7F4D732CE435}"/>
          </ac:spMkLst>
        </pc:spChg>
        <pc:spChg chg="mod">
          <ac:chgData name="Deborah Jenkins" userId="731b91d7-3642-4678-83e7-444b712875d7" providerId="ADAL" clId="{159D2AF0-D36C-4136-B0C5-760191E6929A}" dt="2020-07-13T08:27:21.434" v="5462" actId="20577"/>
          <ac:spMkLst>
            <pc:docMk/>
            <pc:sldMk cId="1267714243" sldId="272"/>
            <ac:spMk id="3" creationId="{C0828A60-7853-4898-B4DA-48DE32C51D80}"/>
          </ac:spMkLst>
        </pc:spChg>
      </pc:sldChg>
      <pc:sldChg chg="addSp modSp add ord">
        <pc:chgData name="Deborah Jenkins" userId="731b91d7-3642-4678-83e7-444b712875d7" providerId="ADAL" clId="{159D2AF0-D36C-4136-B0C5-760191E6929A}" dt="2020-07-13T09:41:29.282" v="6332"/>
        <pc:sldMkLst>
          <pc:docMk/>
          <pc:sldMk cId="3693630614" sldId="273"/>
        </pc:sldMkLst>
        <pc:spChg chg="mod">
          <ac:chgData name="Deborah Jenkins" userId="731b91d7-3642-4678-83e7-444b712875d7" providerId="ADAL" clId="{159D2AF0-D36C-4136-B0C5-760191E6929A}" dt="2020-07-13T09:13:53.275" v="5947" actId="122"/>
          <ac:spMkLst>
            <pc:docMk/>
            <pc:sldMk cId="3693630614" sldId="273"/>
            <ac:spMk id="2" creationId="{EA6D4F94-098C-47A7-8C53-2354155D644E}"/>
          </ac:spMkLst>
        </pc:spChg>
        <pc:spChg chg="mod">
          <ac:chgData name="Deborah Jenkins" userId="731b91d7-3642-4678-83e7-444b712875d7" providerId="ADAL" clId="{159D2AF0-D36C-4136-B0C5-760191E6929A}" dt="2020-07-13T08:29:25.236" v="5608" actId="20577"/>
          <ac:spMkLst>
            <pc:docMk/>
            <pc:sldMk cId="3693630614" sldId="273"/>
            <ac:spMk id="5" creationId="{82CD3BA5-C646-460B-BC4B-D7820E8E64D6}"/>
          </ac:spMkLst>
        </pc:spChg>
        <pc:picChg chg="add mod">
          <ac:chgData name="Deborah Jenkins" userId="731b91d7-3642-4678-83e7-444b712875d7" providerId="ADAL" clId="{159D2AF0-D36C-4136-B0C5-760191E6929A}" dt="2020-07-13T08:30:18.588" v="5611" actId="1076"/>
          <ac:picMkLst>
            <pc:docMk/>
            <pc:sldMk cId="3693630614" sldId="273"/>
            <ac:picMk id="4" creationId="{95626685-6761-4742-9FD0-7A9E72962F6E}"/>
          </ac:picMkLst>
        </pc:picChg>
      </pc:sldChg>
      <pc:sldChg chg="add">
        <pc:chgData name="Deborah Jenkins" userId="731b91d7-3642-4678-83e7-444b712875d7" providerId="ADAL" clId="{159D2AF0-D36C-4136-B0C5-760191E6929A}" dt="2020-07-13T08:45:12.888" v="5673"/>
        <pc:sldMkLst>
          <pc:docMk/>
          <pc:sldMk cId="685270275" sldId="274"/>
        </pc:sldMkLst>
      </pc:sldChg>
      <pc:sldChg chg="modSp add ord">
        <pc:chgData name="Deborah Jenkins" userId="731b91d7-3642-4678-83e7-444b712875d7" providerId="ADAL" clId="{159D2AF0-D36C-4136-B0C5-760191E6929A}" dt="2020-07-13T10:25:29.549" v="7277" actId="20577"/>
        <pc:sldMkLst>
          <pc:docMk/>
          <pc:sldMk cId="124411704" sldId="275"/>
        </pc:sldMkLst>
        <pc:spChg chg="mod">
          <ac:chgData name="Deborah Jenkins" userId="731b91d7-3642-4678-83e7-444b712875d7" providerId="ADAL" clId="{159D2AF0-D36C-4136-B0C5-760191E6929A}" dt="2020-07-13T09:14:44.134" v="5974" actId="20577"/>
          <ac:spMkLst>
            <pc:docMk/>
            <pc:sldMk cId="124411704" sldId="275"/>
            <ac:spMk id="2" creationId="{729243B3-D7C4-431E-9765-3371F403C0E2}"/>
          </ac:spMkLst>
        </pc:spChg>
        <pc:spChg chg="mod">
          <ac:chgData name="Deborah Jenkins" userId="731b91d7-3642-4678-83e7-444b712875d7" providerId="ADAL" clId="{159D2AF0-D36C-4136-B0C5-760191E6929A}" dt="2020-07-13T10:25:29.549" v="7277" actId="20577"/>
          <ac:spMkLst>
            <pc:docMk/>
            <pc:sldMk cId="124411704" sldId="275"/>
            <ac:spMk id="3" creationId="{60CB608E-F45D-4A1E-A7DD-B482371D357A}"/>
          </ac:spMkLst>
        </pc:spChg>
      </pc:sldChg>
      <pc:sldChg chg="modSp add">
        <pc:chgData name="Deborah Jenkins" userId="731b91d7-3642-4678-83e7-444b712875d7" providerId="ADAL" clId="{159D2AF0-D36C-4136-B0C5-760191E6929A}" dt="2020-07-13T10:29:35.617" v="7432" actId="20577"/>
        <pc:sldMkLst>
          <pc:docMk/>
          <pc:sldMk cId="118508956" sldId="276"/>
        </pc:sldMkLst>
        <pc:spChg chg="mod">
          <ac:chgData name="Deborah Jenkins" userId="731b91d7-3642-4678-83e7-444b712875d7" providerId="ADAL" clId="{159D2AF0-D36C-4136-B0C5-760191E6929A}" dt="2020-07-13T09:43:17.495" v="6407" actId="5793"/>
          <ac:spMkLst>
            <pc:docMk/>
            <pc:sldMk cId="118508956" sldId="276"/>
            <ac:spMk id="2" creationId="{729243B3-D7C4-431E-9765-3371F403C0E2}"/>
          </ac:spMkLst>
        </pc:spChg>
        <pc:spChg chg="mod">
          <ac:chgData name="Deborah Jenkins" userId="731b91d7-3642-4678-83e7-444b712875d7" providerId="ADAL" clId="{159D2AF0-D36C-4136-B0C5-760191E6929A}" dt="2020-07-13T10:29:35.617" v="7432" actId="20577"/>
          <ac:spMkLst>
            <pc:docMk/>
            <pc:sldMk cId="118508956" sldId="276"/>
            <ac:spMk id="3" creationId="{60CB608E-F45D-4A1E-A7DD-B482371D357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bham.qualtrics.com/jfe/form/SV_cLRyewzEWEZvf9z" TargetMode="External"/><Relationship Id="rId2" Type="http://schemas.openxmlformats.org/officeDocument/2006/relationships/hyperlink" Target="https://www.birmingham.ac.uk/research/impact/policy-commissions/education/index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ducationendowmentfoundation.org.uk/" TargetMode="External"/><Relationship Id="rId4" Type="http://schemas.openxmlformats.org/officeDocument/2006/relationships/hyperlink" Target="http://www.educationdevelopmenttrust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D4F94-098C-47A7-8C53-2354155D64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Principles and good practice of effective distance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1817EA-B7AA-4CE3-9EB3-12C842C0C9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Deb Jenkins, HMI</a:t>
            </a:r>
          </a:p>
          <a:p>
            <a:r>
              <a:rPr lang="en-GB" dirty="0"/>
              <a:t>Seconded to Birmingham LA during COVID-19 (coronavirus) pandemic</a:t>
            </a:r>
          </a:p>
        </p:txBody>
      </p:sp>
    </p:spTree>
    <p:extLst>
      <p:ext uri="{BB962C8B-B14F-4D97-AF65-F5344CB8AC3E}">
        <p14:creationId xmlns:p14="http://schemas.microsoft.com/office/powerpoint/2010/main" val="383248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AF490-FA98-46DC-B782-7F4D732CE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Principles and good practice of effective distance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28A60-7853-4898-B4DA-48DE32C51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summary document will be made available after the seminar</a:t>
            </a:r>
          </a:p>
          <a:p>
            <a:r>
              <a:rPr lang="en-GB" dirty="0"/>
              <a:t>It draws on a mixture of formal academic research and </a:t>
            </a:r>
            <a:r>
              <a:rPr lang="en-GB" dirty="0" err="1"/>
              <a:t>anectodal</a:t>
            </a:r>
            <a:r>
              <a:rPr lang="en-GB" dirty="0"/>
              <a:t> evidence about what is good practice in schools and what’s working well</a:t>
            </a:r>
          </a:p>
          <a:p>
            <a:r>
              <a:rPr lang="en-GB" dirty="0"/>
              <a:t>Each point will be supported by the evidence gathered from the small sample of schools who have participated in the in-depth conversations.</a:t>
            </a:r>
          </a:p>
        </p:txBody>
      </p:sp>
    </p:spTree>
    <p:extLst>
      <p:ext uri="{BB962C8B-B14F-4D97-AF65-F5344CB8AC3E}">
        <p14:creationId xmlns:p14="http://schemas.microsoft.com/office/powerpoint/2010/main" val="2522742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AF490-FA98-46DC-B782-7F4D732CE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Principles and good practice of effective distance learning – </a:t>
            </a:r>
            <a:r>
              <a:rPr lang="en-GB" dirty="0">
                <a:solidFill>
                  <a:schemeClr val="tx1">
                    <a:lumMod val="85000"/>
                  </a:schemeClr>
                </a:solidFill>
              </a:rPr>
              <a:t>general points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28A60-7853-4898-B4DA-48DE32C51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Prioritise engagement with vulnerable and disadvantaged pupils</a:t>
            </a:r>
          </a:p>
          <a:p>
            <a:r>
              <a:rPr lang="en-GB" dirty="0"/>
              <a:t>Ensure that all pupils will have equal access to the learning offered by the school</a:t>
            </a:r>
          </a:p>
          <a:p>
            <a:r>
              <a:rPr lang="en-GB" dirty="0"/>
              <a:t>Track levels of engagement</a:t>
            </a:r>
          </a:p>
          <a:p>
            <a:r>
              <a:rPr lang="en-GB" dirty="0"/>
              <a:t>Ensure that there is a consistent approach across years and curriculum departments.</a:t>
            </a:r>
          </a:p>
        </p:txBody>
      </p:sp>
    </p:spTree>
    <p:extLst>
      <p:ext uri="{BB962C8B-B14F-4D97-AF65-F5344CB8AC3E}">
        <p14:creationId xmlns:p14="http://schemas.microsoft.com/office/powerpoint/2010/main" val="880831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AF490-FA98-46DC-B782-7F4D732CE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Principles and good practice of effective distance learning – </a:t>
            </a:r>
            <a:r>
              <a:rPr lang="en-GB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teaching and learning(1)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28A60-7853-4898-B4DA-48DE32C51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Characteristics of effective distance teaching are no different to those of regular teaching. However, the distance provides additional challenges that planning needs to consider</a:t>
            </a:r>
          </a:p>
          <a:p>
            <a:r>
              <a:rPr lang="en-GB" dirty="0"/>
              <a:t>Look for all available opportunities to promote ‘teaching presence’</a:t>
            </a:r>
          </a:p>
          <a:p>
            <a:r>
              <a:rPr lang="en-GB" dirty="0"/>
              <a:t>Try to give pupils opportunities to interact with their peers</a:t>
            </a:r>
          </a:p>
          <a:p>
            <a:r>
              <a:rPr lang="en-GB" dirty="0"/>
              <a:t>Ensure that activities maximise pupils’ cognitive engagement, promote active learning and minimise the risk of passivity</a:t>
            </a:r>
          </a:p>
        </p:txBody>
      </p:sp>
    </p:spTree>
    <p:extLst>
      <p:ext uri="{BB962C8B-B14F-4D97-AF65-F5344CB8AC3E}">
        <p14:creationId xmlns:p14="http://schemas.microsoft.com/office/powerpoint/2010/main" val="330266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AF490-FA98-46DC-B782-7F4D732CE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Principles and good practice of effective distance learning – </a:t>
            </a:r>
            <a:r>
              <a:rPr lang="en-GB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teaching and learning(2)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28A60-7853-4898-B4DA-48DE32C51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Don’t put too much emphasis on self-paced or pupil-directed learning</a:t>
            </a:r>
          </a:p>
          <a:p>
            <a:r>
              <a:rPr lang="en-GB" dirty="0"/>
              <a:t>Provide pupils with strategies that help them to be able to work independently</a:t>
            </a:r>
          </a:p>
          <a:p>
            <a:r>
              <a:rPr lang="en-GB" dirty="0"/>
              <a:t>Consider which aspects of the curriculum you will teach</a:t>
            </a:r>
          </a:p>
          <a:p>
            <a:r>
              <a:rPr lang="en-GB" dirty="0"/>
              <a:t>For Early Years and Key Stage 1, retain a focus on early reading </a:t>
            </a:r>
          </a:p>
          <a:p>
            <a:r>
              <a:rPr lang="en-GB" dirty="0"/>
              <a:t>Be aware that pupils with SEND may need greater or different support.</a:t>
            </a:r>
          </a:p>
        </p:txBody>
      </p:sp>
    </p:spTree>
    <p:extLst>
      <p:ext uri="{BB962C8B-B14F-4D97-AF65-F5344CB8AC3E}">
        <p14:creationId xmlns:p14="http://schemas.microsoft.com/office/powerpoint/2010/main" val="3764597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AF490-FA98-46DC-B782-7F4D732CE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Principles and good practice of effective distance learning – </a:t>
            </a:r>
            <a:r>
              <a:rPr lang="en-GB" dirty="0">
                <a:solidFill>
                  <a:schemeClr val="bg2">
                    <a:lumMod val="60000"/>
                    <a:lumOff val="40000"/>
                  </a:schemeClr>
                </a:solidFill>
              </a:rPr>
              <a:t>Emotional and mental health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28A60-7853-4898-B4DA-48DE32C51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Continue to support pupils’ emotional and mental health</a:t>
            </a:r>
          </a:p>
          <a:p>
            <a:r>
              <a:rPr lang="en-GB" dirty="0"/>
              <a:t>Set up lines of communication that enable staff and pupils to stay in touch.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10385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AF490-FA98-46DC-B782-7F4D732CE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Principles and good practice of effective distance learning – </a:t>
            </a:r>
            <a:r>
              <a:rPr lang="en-GB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supporting staff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28A60-7853-4898-B4DA-48DE32C51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Provide:</a:t>
            </a:r>
          </a:p>
          <a:p>
            <a:r>
              <a:rPr lang="en-GB" dirty="0"/>
              <a:t>Guidance about safeguarding protocols</a:t>
            </a:r>
          </a:p>
          <a:p>
            <a:r>
              <a:rPr lang="en-GB" dirty="0"/>
              <a:t>Access to quality-assured curriculum resources</a:t>
            </a:r>
          </a:p>
          <a:p>
            <a:r>
              <a:rPr lang="en-GB" dirty="0"/>
              <a:t>Training in how to use different virtual platforms</a:t>
            </a:r>
          </a:p>
          <a:p>
            <a:r>
              <a:rPr lang="en-GB" dirty="0"/>
              <a:t>Access to virtual communities of teachers for support and sharing practice.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051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AF490-FA98-46DC-B782-7F4D732CE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Principles and good practice of effective distance learning – </a:t>
            </a:r>
            <a:r>
              <a:rPr lang="en-GB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supporting staff (2)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28A60-7853-4898-B4DA-48DE32C51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Ensure that staff:</a:t>
            </a:r>
          </a:p>
          <a:p>
            <a:r>
              <a:rPr lang="en-GB" dirty="0"/>
              <a:t>Limit the amount of time they will be ‘virtually available’ to parents and carers</a:t>
            </a:r>
          </a:p>
          <a:p>
            <a:r>
              <a:rPr lang="en-GB" dirty="0"/>
              <a:t>Set routines for themselves, allocate regular breaktimes and keep home and school separate</a:t>
            </a:r>
          </a:p>
          <a:p>
            <a:r>
              <a:rPr lang="en-GB" dirty="0"/>
              <a:t>Are organised in such a way that workload can be shared wherever possible.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57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AF490-FA98-46DC-B782-7F4D732CE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Principles and good practice of effective distance learning – </a:t>
            </a:r>
            <a:r>
              <a:rPr lang="en-GB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supporting parents and carers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28A60-7853-4898-B4DA-48DE32C51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Endeavour to engage parents and carers in home-based learning, while recognising that some pupils may lack effective family support.</a:t>
            </a:r>
          </a:p>
        </p:txBody>
      </p:sp>
    </p:spTree>
    <p:extLst>
      <p:ext uri="{BB962C8B-B14F-4D97-AF65-F5344CB8AC3E}">
        <p14:creationId xmlns:p14="http://schemas.microsoft.com/office/powerpoint/2010/main" val="2390672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AF490-FA98-46DC-B782-7F4D732CE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Principles and good practice of effective distance learning – </a:t>
            </a:r>
            <a:r>
              <a:rPr lang="en-GB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sources of evidence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28A60-7853-4898-B4DA-48DE32C51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Drawn from three reports published by the Education Development Trust:</a:t>
            </a:r>
          </a:p>
          <a:p>
            <a:pPr marL="0" indent="0">
              <a:buNone/>
            </a:pPr>
            <a:r>
              <a:rPr lang="en-GB" dirty="0"/>
              <a:t>1. What are countries doing that already use remote learning extensively? What can we learn from them?</a:t>
            </a:r>
          </a:p>
          <a:p>
            <a:pPr marL="0" indent="0">
              <a:buNone/>
            </a:pPr>
            <a:r>
              <a:rPr lang="en-GB" dirty="0"/>
              <a:t>2. What does the research suggest is best practice in pedagogy for remote learning?</a:t>
            </a:r>
          </a:p>
          <a:p>
            <a:pPr marL="0" indent="0">
              <a:buNone/>
            </a:pPr>
            <a:r>
              <a:rPr lang="en-GB" dirty="0"/>
              <a:t>3. An overview of emerging country-level responses to providing educational continuity under COVID-19 – What’s working? What isn’t?</a:t>
            </a:r>
          </a:p>
          <a:p>
            <a:pPr marL="0" indent="0">
              <a:buNone/>
            </a:pPr>
            <a:r>
              <a:rPr lang="en-GB" dirty="0"/>
              <a:t>Remote Learning: Rapid Evidence Assessment (Educational Endowment Foundation)</a:t>
            </a:r>
          </a:p>
          <a:p>
            <a:pPr marL="0" indent="0">
              <a:buNone/>
            </a:pPr>
            <a:r>
              <a:rPr lang="en-GB" dirty="0"/>
              <a:t>Articles and resources from Cat </a:t>
            </a:r>
            <a:r>
              <a:rPr lang="en-GB" dirty="0" err="1"/>
              <a:t>Scutt’s</a:t>
            </a:r>
            <a:r>
              <a:rPr lang="en-GB" dirty="0"/>
              <a:t> work in March 2020 at the Chartered College of Teaching. </a:t>
            </a:r>
          </a:p>
        </p:txBody>
      </p:sp>
    </p:spTree>
    <p:extLst>
      <p:ext uri="{BB962C8B-B14F-4D97-AF65-F5344CB8AC3E}">
        <p14:creationId xmlns:p14="http://schemas.microsoft.com/office/powerpoint/2010/main" val="1267714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10B81-F80C-416C-829B-80A9D9838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 to the schools that have participated in the research so far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DCF61-0278-49A6-B5FC-85E3C8601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Thanks go to the following schools for their participation in the research: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ARK Victoria Academy, </a:t>
            </a:r>
            <a:r>
              <a:rPr lang="en-US" altLang="en-US" dirty="0" err="1">
                <a:ea typeface="ＭＳ Ｐゴシック" panose="020B0600070205080204" pitchFamily="34" charset="-128"/>
              </a:rPr>
              <a:t>Billesley</a:t>
            </a:r>
            <a:r>
              <a:rPr lang="en-US" altLang="en-US" dirty="0">
                <a:ea typeface="ＭＳ Ｐゴシック" panose="020B0600070205080204" pitchFamily="34" charset="-128"/>
              </a:rPr>
              <a:t> Primary, </a:t>
            </a:r>
            <a:r>
              <a:rPr lang="en-US" altLang="en-US" dirty="0" err="1">
                <a:ea typeface="ＭＳ Ｐゴシック" panose="020B0600070205080204" pitchFamily="34" charset="-128"/>
              </a:rPr>
              <a:t>Chandos</a:t>
            </a:r>
            <a:r>
              <a:rPr lang="en-US" altLang="en-US" dirty="0">
                <a:ea typeface="ＭＳ Ｐゴシック" panose="020B0600070205080204" pitchFamily="34" charset="-128"/>
              </a:rPr>
              <a:t>, Holy Trinity, Kings Rise, Robin Hood MAT and St Matthews C of E.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333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243B3-D7C4-431E-9765-3371F403C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 of this seminar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B608E-F45D-4A1E-A7DD-B482371D3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Explore the rationale for the Birmingham LA and University of Birmingham research project, along with findings so far</a:t>
            </a:r>
          </a:p>
          <a:p>
            <a:r>
              <a:rPr lang="en-GB" dirty="0"/>
              <a:t>Identify research-based principles for effective online/blended learning</a:t>
            </a:r>
          </a:p>
          <a:p>
            <a:r>
              <a:rPr lang="en-GB" dirty="0"/>
              <a:t>Share examples of good practice and challenges faced by schools who have participated in the project to date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117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10B81-F80C-416C-829B-80A9D9838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 project information and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DCF61-0278-49A6-B5FC-85E3C8601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  <a:hlinkClick r:id="rId2"/>
              </a:rPr>
              <a:t>https://www.birmingham.ac.uk/research/impact/policy-commissions/education/index.aspx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Birmingham City Council: Tim O’Neill, Lisa Fraser, Razia Butt, Deb Jenkins; University of Birmingham: Maddy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Findon</a:t>
            </a:r>
            <a:r>
              <a:rPr lang="en-US" altLang="en-US" sz="1800" dirty="0">
                <a:ea typeface="ＭＳ Ｐゴシック" panose="020B0600070205080204" pitchFamily="34" charset="-128"/>
              </a:rPr>
              <a:t>, Clara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Joergensen</a:t>
            </a:r>
            <a:r>
              <a:rPr lang="en-US" altLang="en-US" sz="1800" dirty="0">
                <a:ea typeface="ＭＳ Ｐゴシック" panose="020B0600070205080204" pitchFamily="34" charset="-128"/>
              </a:rPr>
              <a:t>, Karl Kitching, Ian McGimpsey,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Jawiria</a:t>
            </a:r>
            <a:r>
              <a:rPr lang="en-US" altLang="en-US" sz="1800" dirty="0">
                <a:ea typeface="ＭＳ Ｐゴシック" panose="020B0600070205080204" pitchFamily="34" charset="-128"/>
              </a:rPr>
              <a:t> Naseem, Tom Perry, Deb Youdell.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Learning at home survey for parents/</a:t>
            </a:r>
            <a:r>
              <a:rPr lang="en-US" altLang="en-US" dirty="0" err="1">
                <a:ea typeface="ＭＳ Ｐゴシック" panose="020B0600070205080204" pitchFamily="34" charset="-128"/>
              </a:rPr>
              <a:t>carers</a:t>
            </a:r>
            <a:r>
              <a:rPr lang="en-US" altLang="en-US" dirty="0">
                <a:ea typeface="ＭＳ Ｐゴシック" panose="020B0600070205080204" pitchFamily="34" charset="-128"/>
              </a:rPr>
              <a:t>, sent out by schools </a:t>
            </a:r>
            <a:r>
              <a:rPr lang="en-US" altLang="en-US" dirty="0">
                <a:ea typeface="ＭＳ Ｐゴシック" panose="020B0600070205080204" pitchFamily="34" charset="-128"/>
                <a:hlinkClick r:id="rId3"/>
              </a:rPr>
              <a:t>https://bham.qualtrics.com/jfe/form/SV_cLRyewzEWEZvf9z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  <a:hlinkClick r:id="rId4"/>
              </a:rPr>
              <a:t>www.educationdevelopmenttrust.com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  <a:hlinkClick r:id="rId5"/>
              </a:rPr>
              <a:t>www.educationendowmentfoundation.org.uk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5270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D4F94-098C-47A7-8C53-2354155D64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935037"/>
          </a:xfrm>
        </p:spPr>
        <p:txBody>
          <a:bodyPr/>
          <a:lstStyle/>
          <a:p>
            <a:pPr algn="ctr"/>
            <a:r>
              <a:rPr lang="en-GB" dirty="0"/>
              <a:t>Seminar </a:t>
            </a:r>
            <a:r>
              <a:rPr lang="en-GB" dirty="0">
                <a:solidFill>
                  <a:srgbClr val="FF0000"/>
                </a:solidFill>
              </a:rPr>
              <a:t>disclaimer!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2CD3BA5-C646-460B-BC4B-D7820E8E64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2286000"/>
            <a:ext cx="8791575" cy="2971800"/>
          </a:xfrm>
        </p:spPr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626685-6761-4742-9FD0-7A9E72962F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3752" y="2466088"/>
            <a:ext cx="2684526" cy="2587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630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243B3-D7C4-431E-9765-3371F403C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Birmingham Education and covid-19 initiative: a joint Research project between Birmingham LA and the university of </a:t>
            </a:r>
            <a:r>
              <a:rPr lang="en-GB" dirty="0" err="1"/>
              <a:t>birmingham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B608E-F45D-4A1E-A7DD-B482371D3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AIMS</a:t>
            </a:r>
          </a:p>
          <a:p>
            <a:r>
              <a:rPr lang="en-GB" dirty="0"/>
              <a:t>To gather a clear picture of the evolving education offer in Birmingham</a:t>
            </a:r>
          </a:p>
          <a:p>
            <a:r>
              <a:rPr lang="en-GB" dirty="0"/>
              <a:t>To understand what pupils are accessing and how parents are ‘doing’</a:t>
            </a:r>
          </a:p>
          <a:p>
            <a:r>
              <a:rPr lang="en-GB" dirty="0"/>
              <a:t>Ensure that schools have the best possible support and resources.</a:t>
            </a:r>
          </a:p>
        </p:txBody>
      </p:sp>
    </p:spTree>
    <p:extLst>
      <p:ext uri="{BB962C8B-B14F-4D97-AF65-F5344CB8AC3E}">
        <p14:creationId xmlns:p14="http://schemas.microsoft.com/office/powerpoint/2010/main" val="4160032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243B3-D7C4-431E-9765-3371F403C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story so far…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B608E-F45D-4A1E-A7DD-B482371D3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joint research initiative began with:</a:t>
            </a:r>
          </a:p>
          <a:p>
            <a:pPr>
              <a:buFontTx/>
              <a:buChar char="-"/>
            </a:pPr>
            <a:r>
              <a:rPr lang="en-GB" dirty="0"/>
              <a:t>A home learning survey sent to parents</a:t>
            </a:r>
          </a:p>
          <a:p>
            <a:pPr>
              <a:buFontTx/>
              <a:buChar char="-"/>
            </a:pPr>
            <a:r>
              <a:rPr lang="en-GB" dirty="0"/>
              <a:t>Qualitative information gathering from a small sample of schools about their experiences of providing education during the COVID-19 lockdown.</a:t>
            </a:r>
          </a:p>
        </p:txBody>
      </p:sp>
    </p:spTree>
    <p:extLst>
      <p:ext uri="{BB962C8B-B14F-4D97-AF65-F5344CB8AC3E}">
        <p14:creationId xmlns:p14="http://schemas.microsoft.com/office/powerpoint/2010/main" val="118508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243B3-D7C4-431E-9765-3371F403C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Phase one of project – parent surveys</a:t>
            </a:r>
            <a:br>
              <a:rPr lang="en-GB" dirty="0"/>
            </a:br>
            <a:r>
              <a:rPr lang="en-GB" dirty="0"/>
              <a:t>(~300 families and ~450 children)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B608E-F45D-4A1E-A7DD-B482371D3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Early headlines:</a:t>
            </a:r>
          </a:p>
          <a:p>
            <a:r>
              <a:rPr lang="en-GB" dirty="0"/>
              <a:t>Parents felt that 85% of children were doing well before school closures, but believe that half will now fall behind</a:t>
            </a:r>
          </a:p>
          <a:p>
            <a:r>
              <a:rPr lang="en-GB" dirty="0"/>
              <a:t>For one quarter of children, parents say that they are never or only occasionally able to provide equipment and materials</a:t>
            </a:r>
          </a:p>
          <a:p>
            <a:r>
              <a:rPr lang="en-GB" dirty="0"/>
              <a:t>For over one quarter of children, parents say that their children never, or only occasionally, have use of dedicated spaces without disturbances.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72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243B3-D7C4-431E-9765-3371F403C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Phase one of project – parent surveys</a:t>
            </a:r>
            <a:br>
              <a:rPr lang="en-GB" dirty="0"/>
            </a:br>
            <a:r>
              <a:rPr lang="en-GB" dirty="0"/>
              <a:t>(~300 families and ~450 children)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B608E-F45D-4A1E-A7DD-B482371D3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Early headlines continued:</a:t>
            </a:r>
          </a:p>
          <a:p>
            <a:r>
              <a:rPr lang="en-GB" dirty="0"/>
              <a:t>There is a complex picture of how parents are supporting children’s learning, but almost half of parents report that they are not confident about the support they can give.</a:t>
            </a:r>
          </a:p>
          <a:p>
            <a:r>
              <a:rPr lang="en-GB" dirty="0"/>
              <a:t>For almost half of children parents report getting feedback or marked work from school, and half report receiving regular contact from school</a:t>
            </a:r>
          </a:p>
          <a:p>
            <a:r>
              <a:rPr lang="en-GB" dirty="0"/>
              <a:t>One third of children are doing 1-2 hours of school work a day, another third 3-4 hours. 15% are doing more than that, and 15% appear to be doing none.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4765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243B3-D7C4-431E-9765-3371F403C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Phase two of project – gathering qualitative information about approaches to online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B608E-F45D-4A1E-A7DD-B482371D3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Initial trawl of school websites – created more questions than answers – needed a deeper investigation and conversations with school leaders </a:t>
            </a:r>
          </a:p>
          <a:p>
            <a:r>
              <a:rPr lang="en-GB" dirty="0"/>
              <a:t>We identified a small number of schools who have had some interest in developing online learning, or who have been willing to talk about their experiences</a:t>
            </a:r>
          </a:p>
          <a:p>
            <a:r>
              <a:rPr lang="en-GB" dirty="0"/>
              <a:t>There was no specific research methodology for the research sample of schools. However, all schools had a significantly higher number of disadvantaged pupils than the national average.</a:t>
            </a:r>
          </a:p>
          <a:p>
            <a:r>
              <a:rPr lang="en-GB" dirty="0"/>
              <a:t>Research evidence will not necessarily reflect the offer in all schools, but provides an insight into the work of some.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0685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AF490-FA98-46DC-B782-7F4D732CE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information sought from sample schools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28A60-7853-4898-B4DA-48DE32C51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Summary of approach to online/home learning</a:t>
            </a:r>
          </a:p>
          <a:p>
            <a:r>
              <a:rPr lang="en-GB" dirty="0"/>
              <a:t>How engaged are pupils? How do you know?</a:t>
            </a:r>
          </a:p>
          <a:p>
            <a:r>
              <a:rPr lang="en-GB" dirty="0"/>
              <a:t>What has worked well?</a:t>
            </a:r>
          </a:p>
          <a:p>
            <a:r>
              <a:rPr lang="en-GB" dirty="0"/>
              <a:t>What has not worked as well and what have been the biggest challenges?</a:t>
            </a:r>
          </a:p>
          <a:p>
            <a:r>
              <a:rPr lang="en-GB" dirty="0"/>
              <a:t>Moving forward into the Autumn term.</a:t>
            </a:r>
          </a:p>
        </p:txBody>
      </p:sp>
    </p:spTree>
    <p:extLst>
      <p:ext uri="{BB962C8B-B14F-4D97-AF65-F5344CB8AC3E}">
        <p14:creationId xmlns:p14="http://schemas.microsoft.com/office/powerpoint/2010/main" val="28359581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4631D10485E54EA988A2C0E108E3D4" ma:contentTypeVersion="11" ma:contentTypeDescription="Create a new document." ma:contentTypeScope="" ma:versionID="3383300a97c00607011b4caf62b4bb7d">
  <xsd:schema xmlns:xsd="http://www.w3.org/2001/XMLSchema" xmlns:xs="http://www.w3.org/2001/XMLSchema" xmlns:p="http://schemas.microsoft.com/office/2006/metadata/properties" xmlns:ns3="b52eb79c-f726-4c75-ab23-951a030f7f39" xmlns:ns4="4ee80e36-eb86-4a4a-a819-31f92a0a6189" targetNamespace="http://schemas.microsoft.com/office/2006/metadata/properties" ma:root="true" ma:fieldsID="2ed494579c1ef4633de5e563032706d6" ns3:_="" ns4:_="">
    <xsd:import namespace="b52eb79c-f726-4c75-ab23-951a030f7f39"/>
    <xsd:import namespace="4ee80e36-eb86-4a4a-a819-31f92a0a618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2eb79c-f726-4c75-ab23-951a030f7f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e80e36-eb86-4a4a-a819-31f92a0a618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503AE7-EFE2-4F99-BA1E-F078D142DBF5}">
  <ds:schemaRefs>
    <ds:schemaRef ds:uri="4ee80e36-eb86-4a4a-a819-31f92a0a6189"/>
    <ds:schemaRef ds:uri="http://purl.org/dc/terms/"/>
    <ds:schemaRef ds:uri="http://schemas.openxmlformats.org/package/2006/metadata/core-properties"/>
    <ds:schemaRef ds:uri="b52eb79c-f726-4c75-ab23-951a030f7f39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87554CA-F95D-45F5-8ECA-8F77B206B3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1D75A0-2F02-4D1A-97CF-58472D19EE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2eb79c-f726-4c75-ab23-951a030f7f39"/>
    <ds:schemaRef ds:uri="4ee80e36-eb86-4a4a-a819-31f92a0a61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189</TotalTime>
  <Words>1221</Words>
  <Application>Microsoft Office PowerPoint</Application>
  <PresentationFormat>Widescreen</PresentationFormat>
  <Paragraphs>91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ＭＳ Ｐゴシック</vt:lpstr>
      <vt:lpstr>Arial</vt:lpstr>
      <vt:lpstr>Trebuchet MS</vt:lpstr>
      <vt:lpstr>Tw Cen MT</vt:lpstr>
      <vt:lpstr>Wingdings</vt:lpstr>
      <vt:lpstr>Circuit</vt:lpstr>
      <vt:lpstr>Principles and good practice of effective distance learning</vt:lpstr>
      <vt:lpstr>Aims of this seminar</vt:lpstr>
      <vt:lpstr>Seminar disclaimer!</vt:lpstr>
      <vt:lpstr>Birmingham Education and covid-19 initiative: a joint Research project between Birmingham LA and the university of birmingham</vt:lpstr>
      <vt:lpstr>The story so far…</vt:lpstr>
      <vt:lpstr>Phase one of project – parent surveys (~300 families and ~450 children)</vt:lpstr>
      <vt:lpstr>Phase one of project – parent surveys (~300 families and ~450 children)</vt:lpstr>
      <vt:lpstr>Phase two of project – gathering qualitative information about approaches to online learning</vt:lpstr>
      <vt:lpstr>Key information sought from sample schools</vt:lpstr>
      <vt:lpstr>Principles and good practice of effective distance learning</vt:lpstr>
      <vt:lpstr>Principles and good practice of effective distance learning – general points</vt:lpstr>
      <vt:lpstr>Principles and good practice of effective distance learning – teaching and learning(1)</vt:lpstr>
      <vt:lpstr>Principles and good practice of effective distance learning – teaching and learning(2)</vt:lpstr>
      <vt:lpstr>Principles and good practice of effective distance learning – Emotional and mental health</vt:lpstr>
      <vt:lpstr>Principles and good practice of effective distance learning – supporting staff</vt:lpstr>
      <vt:lpstr>Principles and good practice of effective distance learning – supporting staff (2)</vt:lpstr>
      <vt:lpstr>Principles and good practice of effective distance learning – supporting parents and carers</vt:lpstr>
      <vt:lpstr>Principles and good practice of effective distance learning – sources of evidence</vt:lpstr>
      <vt:lpstr>Thank you to the schools that have participated in the research so far</vt:lpstr>
      <vt:lpstr>Research project information and 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and good practice of effective distance learning</dc:title>
  <dc:creator>Deborah Jenkins</dc:creator>
  <cp:lastModifiedBy>Deborah Jenkins</cp:lastModifiedBy>
  <cp:revision>2</cp:revision>
  <dcterms:created xsi:type="dcterms:W3CDTF">2020-07-10T15:42:34Z</dcterms:created>
  <dcterms:modified xsi:type="dcterms:W3CDTF">2020-07-13T10:30:23Z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0x010100324631D10485E54EA988A2C0E108E3D4</vt:lpwstr>
  </property>
</Properties>
</file>