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79" r:id="rId2"/>
    <p:sldId id="380" r:id="rId3"/>
    <p:sldId id="378" r:id="rId4"/>
    <p:sldId id="381" r:id="rId5"/>
    <p:sldId id="382" r:id="rId6"/>
    <p:sldId id="383" r:id="rId7"/>
    <p:sldId id="386" r:id="rId8"/>
    <p:sldId id="384" r:id="rId9"/>
    <p:sldId id="385" r:id="rId10"/>
    <p:sldId id="307" r:id="rId11"/>
    <p:sldId id="291" r:id="rId12"/>
    <p:sldId id="341" r:id="rId13"/>
    <p:sldId id="342" r:id="rId14"/>
    <p:sldId id="348" r:id="rId15"/>
    <p:sldId id="349" r:id="rId16"/>
    <p:sldId id="387" r:id="rId17"/>
    <p:sldId id="3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C947C5-591B-4171-9F6A-650720ABE2C0}" v="44" dt="2020-06-29T16:52:57.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86501" autoAdjust="0"/>
  </p:normalViewPr>
  <p:slideViewPr>
    <p:cSldViewPr snapToGrid="0">
      <p:cViewPr varScale="1">
        <p:scale>
          <a:sx n="62" d="100"/>
          <a:sy n="62" d="100"/>
        </p:scale>
        <p:origin x="2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Hendry" userId="1b452086-9064-484e-a919-0c33f33389d9" providerId="ADAL" clId="{41C947C5-591B-4171-9F6A-650720ABE2C0}"/>
    <pc:docChg chg="undo custSel addSld delSld modSld">
      <pc:chgData name="Laura Hendry" userId="1b452086-9064-484e-a919-0c33f33389d9" providerId="ADAL" clId="{41C947C5-591B-4171-9F6A-650720ABE2C0}" dt="2020-06-29T16:53:03.962" v="106" actId="2696"/>
      <pc:docMkLst>
        <pc:docMk/>
      </pc:docMkLst>
      <pc:sldChg chg="del">
        <pc:chgData name="Laura Hendry" userId="1b452086-9064-484e-a919-0c33f33389d9" providerId="ADAL" clId="{41C947C5-591B-4171-9F6A-650720ABE2C0}" dt="2020-06-29T16:46:25.467" v="26" actId="2696"/>
        <pc:sldMkLst>
          <pc:docMk/>
          <pc:sldMk cId="3215970247" sldId="257"/>
        </pc:sldMkLst>
      </pc:sldChg>
      <pc:sldChg chg="del">
        <pc:chgData name="Laura Hendry" userId="1b452086-9064-484e-a919-0c33f33389d9" providerId="ADAL" clId="{41C947C5-591B-4171-9F6A-650720ABE2C0}" dt="2020-06-29T16:49:42.842" v="65" actId="2696"/>
        <pc:sldMkLst>
          <pc:docMk/>
          <pc:sldMk cId="1026115656" sldId="258"/>
        </pc:sldMkLst>
      </pc:sldChg>
      <pc:sldChg chg="del">
        <pc:chgData name="Laura Hendry" userId="1b452086-9064-484e-a919-0c33f33389d9" providerId="ADAL" clId="{41C947C5-591B-4171-9F6A-650720ABE2C0}" dt="2020-06-29T16:45:54.580" v="19" actId="2696"/>
        <pc:sldMkLst>
          <pc:docMk/>
          <pc:sldMk cId="2505622069" sldId="301"/>
        </pc:sldMkLst>
      </pc:sldChg>
      <pc:sldChg chg="del">
        <pc:chgData name="Laura Hendry" userId="1b452086-9064-484e-a919-0c33f33389d9" providerId="ADAL" clId="{41C947C5-591B-4171-9F6A-650720ABE2C0}" dt="2020-06-29T16:53:03.962" v="106" actId="2696"/>
        <pc:sldMkLst>
          <pc:docMk/>
          <pc:sldMk cId="1636941151" sldId="350"/>
        </pc:sldMkLst>
      </pc:sldChg>
      <pc:sldChg chg="del">
        <pc:chgData name="Laura Hendry" userId="1b452086-9064-484e-a919-0c33f33389d9" providerId="ADAL" clId="{41C947C5-591B-4171-9F6A-650720ABE2C0}" dt="2020-06-29T16:52:33.932" v="101" actId="2696"/>
        <pc:sldMkLst>
          <pc:docMk/>
          <pc:sldMk cId="727534672" sldId="351"/>
        </pc:sldMkLst>
      </pc:sldChg>
      <pc:sldChg chg="del">
        <pc:chgData name="Laura Hendry" userId="1b452086-9064-484e-a919-0c33f33389d9" providerId="ADAL" clId="{41C947C5-591B-4171-9F6A-650720ABE2C0}" dt="2020-06-29T16:46:48.647" v="31" actId="2696"/>
        <pc:sldMkLst>
          <pc:docMk/>
          <pc:sldMk cId="2836100055" sldId="373"/>
        </pc:sldMkLst>
      </pc:sldChg>
      <pc:sldChg chg="delSp del">
        <pc:chgData name="Laura Hendry" userId="1b452086-9064-484e-a919-0c33f33389d9" providerId="ADAL" clId="{41C947C5-591B-4171-9F6A-650720ABE2C0}" dt="2020-06-29T16:47:45.367" v="40" actId="2696"/>
        <pc:sldMkLst>
          <pc:docMk/>
          <pc:sldMk cId="2414661839" sldId="374"/>
        </pc:sldMkLst>
        <pc:spChg chg="del">
          <ac:chgData name="Laura Hendry" userId="1b452086-9064-484e-a919-0c33f33389d9" providerId="ADAL" clId="{41C947C5-591B-4171-9F6A-650720ABE2C0}" dt="2020-06-29T16:46:55.712" v="32" actId="478"/>
          <ac:spMkLst>
            <pc:docMk/>
            <pc:sldMk cId="2414661839" sldId="374"/>
            <ac:spMk id="3" creationId="{00000000-0000-0000-0000-000000000000}"/>
          </ac:spMkLst>
        </pc:spChg>
      </pc:sldChg>
      <pc:sldChg chg="delSp del">
        <pc:chgData name="Laura Hendry" userId="1b452086-9064-484e-a919-0c33f33389d9" providerId="ADAL" clId="{41C947C5-591B-4171-9F6A-650720ABE2C0}" dt="2020-06-29T16:48:17.788" v="49" actId="2696"/>
        <pc:sldMkLst>
          <pc:docMk/>
          <pc:sldMk cId="1718493080" sldId="375"/>
        </pc:sldMkLst>
        <pc:spChg chg="del">
          <ac:chgData name="Laura Hendry" userId="1b452086-9064-484e-a919-0c33f33389d9" providerId="ADAL" clId="{41C947C5-591B-4171-9F6A-650720ABE2C0}" dt="2020-06-29T16:47:54.037" v="41" actId="478"/>
          <ac:spMkLst>
            <pc:docMk/>
            <pc:sldMk cId="1718493080" sldId="375"/>
            <ac:spMk id="2" creationId="{00000000-0000-0000-0000-000000000000}"/>
          </ac:spMkLst>
        </pc:spChg>
        <pc:spChg chg="del">
          <ac:chgData name="Laura Hendry" userId="1b452086-9064-484e-a919-0c33f33389d9" providerId="ADAL" clId="{41C947C5-591B-4171-9F6A-650720ABE2C0}" dt="2020-06-29T16:47:55.154" v="42" actId="478"/>
          <ac:spMkLst>
            <pc:docMk/>
            <pc:sldMk cId="1718493080" sldId="375"/>
            <ac:spMk id="3" creationId="{00000000-0000-0000-0000-000000000000}"/>
          </ac:spMkLst>
        </pc:spChg>
      </pc:sldChg>
      <pc:sldChg chg="del">
        <pc:chgData name="Laura Hendry" userId="1b452086-9064-484e-a919-0c33f33389d9" providerId="ADAL" clId="{41C947C5-591B-4171-9F6A-650720ABE2C0}" dt="2020-06-29T16:50:28.132" v="74" actId="2696"/>
        <pc:sldMkLst>
          <pc:docMk/>
          <pc:sldMk cId="3308359611" sldId="376"/>
        </pc:sldMkLst>
      </pc:sldChg>
      <pc:sldChg chg="delSp del">
        <pc:chgData name="Laura Hendry" userId="1b452086-9064-484e-a919-0c33f33389d9" providerId="ADAL" clId="{41C947C5-591B-4171-9F6A-650720ABE2C0}" dt="2020-06-29T16:48:56.793" v="58" actId="2696"/>
        <pc:sldMkLst>
          <pc:docMk/>
          <pc:sldMk cId="457548358" sldId="377"/>
        </pc:sldMkLst>
        <pc:spChg chg="del">
          <ac:chgData name="Laura Hendry" userId="1b452086-9064-484e-a919-0c33f33389d9" providerId="ADAL" clId="{41C947C5-591B-4171-9F6A-650720ABE2C0}" dt="2020-06-29T16:48:34.739" v="51" actId="478"/>
          <ac:spMkLst>
            <pc:docMk/>
            <pc:sldMk cId="457548358" sldId="377"/>
            <ac:spMk id="2" creationId="{00000000-0000-0000-0000-000000000000}"/>
          </ac:spMkLst>
        </pc:spChg>
        <pc:spChg chg="del">
          <ac:chgData name="Laura Hendry" userId="1b452086-9064-484e-a919-0c33f33389d9" providerId="ADAL" clId="{41C947C5-591B-4171-9F6A-650720ABE2C0}" dt="2020-06-29T16:48:31.330" v="50" actId="478"/>
          <ac:spMkLst>
            <pc:docMk/>
            <pc:sldMk cId="457548358" sldId="377"/>
            <ac:spMk id="3" creationId="{00000000-0000-0000-0000-000000000000}"/>
          </ac:spMkLst>
        </pc:spChg>
      </pc:sldChg>
      <pc:sldChg chg="addSp delSp modSp add del">
        <pc:chgData name="Laura Hendry" userId="1b452086-9064-484e-a919-0c33f33389d9" providerId="ADAL" clId="{41C947C5-591B-4171-9F6A-650720ABE2C0}" dt="2020-06-29T16:45:21.909" v="13" actId="2696"/>
        <pc:sldMkLst>
          <pc:docMk/>
          <pc:sldMk cId="1671154190" sldId="379"/>
        </pc:sldMkLst>
        <pc:picChg chg="add mod">
          <ac:chgData name="Laura Hendry" userId="1b452086-9064-484e-a919-0c33f33389d9" providerId="ADAL" clId="{41C947C5-591B-4171-9F6A-650720ABE2C0}" dt="2020-06-29T16:45:14.400" v="12" actId="1076"/>
          <ac:picMkLst>
            <pc:docMk/>
            <pc:sldMk cId="1671154190" sldId="379"/>
            <ac:picMk id="3" creationId="{BCBC8516-4B3D-4511-8120-98597DB85651}"/>
          </ac:picMkLst>
        </pc:picChg>
        <pc:picChg chg="del">
          <ac:chgData name="Laura Hendry" userId="1b452086-9064-484e-a919-0c33f33389d9" providerId="ADAL" clId="{41C947C5-591B-4171-9F6A-650720ABE2C0}" dt="2020-06-29T16:44:24.476" v="1" actId="478"/>
          <ac:picMkLst>
            <pc:docMk/>
            <pc:sldMk cId="1671154190" sldId="379"/>
            <ac:picMk id="6" creationId="{00000000-0000-0000-0000-000000000000}"/>
          </ac:picMkLst>
        </pc:picChg>
      </pc:sldChg>
      <pc:sldChg chg="addSp modSp add del">
        <pc:chgData name="Laura Hendry" userId="1b452086-9064-484e-a919-0c33f33389d9" providerId="ADAL" clId="{41C947C5-591B-4171-9F6A-650720ABE2C0}" dt="2020-06-29T16:45:56.760" v="21" actId="2696"/>
        <pc:sldMkLst>
          <pc:docMk/>
          <pc:sldMk cId="3625270891" sldId="379"/>
        </pc:sldMkLst>
        <pc:picChg chg="add mod">
          <ac:chgData name="Laura Hendry" userId="1b452086-9064-484e-a919-0c33f33389d9" providerId="ADAL" clId="{41C947C5-591B-4171-9F6A-650720ABE2C0}" dt="2020-06-29T16:45:52.216" v="18" actId="14100"/>
          <ac:picMkLst>
            <pc:docMk/>
            <pc:sldMk cId="3625270891" sldId="379"/>
            <ac:picMk id="4" creationId="{CE6EACD6-25FE-4CD9-9E57-68B4E8615C8E}"/>
          </ac:picMkLst>
        </pc:picChg>
      </pc:sldChg>
      <pc:sldChg chg="addSp delSp modSp add">
        <pc:chgData name="Laura Hendry" userId="1b452086-9064-484e-a919-0c33f33389d9" providerId="ADAL" clId="{41C947C5-591B-4171-9F6A-650720ABE2C0}" dt="2020-06-29T16:46:23.937" v="25" actId="14100"/>
        <pc:sldMkLst>
          <pc:docMk/>
          <pc:sldMk cId="665586622" sldId="380"/>
        </pc:sldMkLst>
        <pc:spChg chg="del">
          <ac:chgData name="Laura Hendry" userId="1b452086-9064-484e-a919-0c33f33389d9" providerId="ADAL" clId="{41C947C5-591B-4171-9F6A-650720ABE2C0}" dt="2020-06-29T16:46:14.941" v="23"/>
          <ac:spMkLst>
            <pc:docMk/>
            <pc:sldMk cId="665586622" sldId="380"/>
            <ac:spMk id="3" creationId="{FD590C6E-C3E6-497E-99D0-C6725A0A29F6}"/>
          </ac:spMkLst>
        </pc:spChg>
        <pc:picChg chg="add mod">
          <ac:chgData name="Laura Hendry" userId="1b452086-9064-484e-a919-0c33f33389d9" providerId="ADAL" clId="{41C947C5-591B-4171-9F6A-650720ABE2C0}" dt="2020-06-29T16:46:23.937" v="25" actId="14100"/>
          <ac:picMkLst>
            <pc:docMk/>
            <pc:sldMk cId="665586622" sldId="380"/>
            <ac:picMk id="4" creationId="{1EB7FD75-2F2D-4067-A116-420170F640C6}"/>
          </ac:picMkLst>
        </pc:picChg>
      </pc:sldChg>
      <pc:sldChg chg="addSp modSp add">
        <pc:chgData name="Laura Hendry" userId="1b452086-9064-484e-a919-0c33f33389d9" providerId="ADAL" clId="{41C947C5-591B-4171-9F6A-650720ABE2C0}" dt="2020-06-29T16:46:46.966" v="30" actId="14100"/>
        <pc:sldMkLst>
          <pc:docMk/>
          <pc:sldMk cId="2597572029" sldId="381"/>
        </pc:sldMkLst>
        <pc:picChg chg="add mod">
          <ac:chgData name="Laura Hendry" userId="1b452086-9064-484e-a919-0c33f33389d9" providerId="ADAL" clId="{41C947C5-591B-4171-9F6A-650720ABE2C0}" dt="2020-06-29T16:46:46.966" v="30" actId="14100"/>
          <ac:picMkLst>
            <pc:docMk/>
            <pc:sldMk cId="2597572029" sldId="381"/>
            <ac:picMk id="4" creationId="{20930C24-8CC8-41DE-9015-89A22BB9361C}"/>
          </ac:picMkLst>
        </pc:picChg>
      </pc:sldChg>
      <pc:sldChg chg="addSp delSp modSp add">
        <pc:chgData name="Laura Hendry" userId="1b452086-9064-484e-a919-0c33f33389d9" providerId="ADAL" clId="{41C947C5-591B-4171-9F6A-650720ABE2C0}" dt="2020-06-29T16:47:23.246" v="39" actId="14100"/>
        <pc:sldMkLst>
          <pc:docMk/>
          <pc:sldMk cId="1500223874" sldId="382"/>
        </pc:sldMkLst>
        <pc:spChg chg="del">
          <ac:chgData name="Laura Hendry" userId="1b452086-9064-484e-a919-0c33f33389d9" providerId="ADAL" clId="{41C947C5-591B-4171-9F6A-650720ABE2C0}" dt="2020-06-29T16:47:17.963" v="37" actId="478"/>
          <ac:spMkLst>
            <pc:docMk/>
            <pc:sldMk cId="1500223874" sldId="382"/>
            <ac:spMk id="2" creationId="{AA4FE731-D4D5-49F5-A08A-BA625211087A}"/>
          </ac:spMkLst>
        </pc:spChg>
        <pc:spChg chg="del">
          <ac:chgData name="Laura Hendry" userId="1b452086-9064-484e-a919-0c33f33389d9" providerId="ADAL" clId="{41C947C5-591B-4171-9F6A-650720ABE2C0}" dt="2020-06-29T16:47:14.521" v="36" actId="478"/>
          <ac:spMkLst>
            <pc:docMk/>
            <pc:sldMk cId="1500223874" sldId="382"/>
            <ac:spMk id="3" creationId="{01F50304-5068-4734-A222-DE0589878CC7}"/>
          </ac:spMkLst>
        </pc:spChg>
        <pc:picChg chg="add mod">
          <ac:chgData name="Laura Hendry" userId="1b452086-9064-484e-a919-0c33f33389d9" providerId="ADAL" clId="{41C947C5-591B-4171-9F6A-650720ABE2C0}" dt="2020-06-29T16:47:23.246" v="39" actId="14100"/>
          <ac:picMkLst>
            <pc:docMk/>
            <pc:sldMk cId="1500223874" sldId="382"/>
            <ac:picMk id="4" creationId="{93B1FA40-9B5D-4D45-8DDF-4B656716D633}"/>
          </ac:picMkLst>
        </pc:picChg>
      </pc:sldChg>
      <pc:sldChg chg="addSp delSp modSp add">
        <pc:chgData name="Laura Hendry" userId="1b452086-9064-484e-a919-0c33f33389d9" providerId="ADAL" clId="{41C947C5-591B-4171-9F6A-650720ABE2C0}" dt="2020-06-29T16:48:16.305" v="48" actId="14100"/>
        <pc:sldMkLst>
          <pc:docMk/>
          <pc:sldMk cId="3249671291" sldId="383"/>
        </pc:sldMkLst>
        <pc:spChg chg="del">
          <ac:chgData name="Laura Hendry" userId="1b452086-9064-484e-a919-0c33f33389d9" providerId="ADAL" clId="{41C947C5-591B-4171-9F6A-650720ABE2C0}" dt="2020-06-29T16:48:09.250" v="45" actId="478"/>
          <ac:spMkLst>
            <pc:docMk/>
            <pc:sldMk cId="3249671291" sldId="383"/>
            <ac:spMk id="2" creationId="{374EC154-89AE-42EB-B75C-FA069D06886B}"/>
          </ac:spMkLst>
        </pc:spChg>
        <pc:spChg chg="del">
          <ac:chgData name="Laura Hendry" userId="1b452086-9064-484e-a919-0c33f33389d9" providerId="ADAL" clId="{41C947C5-591B-4171-9F6A-650720ABE2C0}" dt="2020-06-29T16:48:08.422" v="44" actId="478"/>
          <ac:spMkLst>
            <pc:docMk/>
            <pc:sldMk cId="3249671291" sldId="383"/>
            <ac:spMk id="3" creationId="{5D5A4D8B-604D-4D9C-878D-D007FA455638}"/>
          </ac:spMkLst>
        </pc:spChg>
        <pc:picChg chg="add mod">
          <ac:chgData name="Laura Hendry" userId="1b452086-9064-484e-a919-0c33f33389d9" providerId="ADAL" clId="{41C947C5-591B-4171-9F6A-650720ABE2C0}" dt="2020-06-29T16:48:16.305" v="48" actId="14100"/>
          <ac:picMkLst>
            <pc:docMk/>
            <pc:sldMk cId="3249671291" sldId="383"/>
            <ac:picMk id="4" creationId="{66FE006F-BE19-4B9F-9817-97F5C834FE0C}"/>
          </ac:picMkLst>
        </pc:picChg>
      </pc:sldChg>
      <pc:sldChg chg="addSp delSp modSp add">
        <pc:chgData name="Laura Hendry" userId="1b452086-9064-484e-a919-0c33f33389d9" providerId="ADAL" clId="{41C947C5-591B-4171-9F6A-650720ABE2C0}" dt="2020-06-29T16:48:55.250" v="57" actId="14100"/>
        <pc:sldMkLst>
          <pc:docMk/>
          <pc:sldMk cId="1524518948" sldId="384"/>
        </pc:sldMkLst>
        <pc:spChg chg="del">
          <ac:chgData name="Laura Hendry" userId="1b452086-9064-484e-a919-0c33f33389d9" providerId="ADAL" clId="{41C947C5-591B-4171-9F6A-650720ABE2C0}" dt="2020-06-29T16:48:47.994" v="53" actId="478"/>
          <ac:spMkLst>
            <pc:docMk/>
            <pc:sldMk cId="1524518948" sldId="384"/>
            <ac:spMk id="2" creationId="{8D0738E6-3493-4543-B554-2F33388D05F2}"/>
          </ac:spMkLst>
        </pc:spChg>
        <pc:spChg chg="del">
          <ac:chgData name="Laura Hendry" userId="1b452086-9064-484e-a919-0c33f33389d9" providerId="ADAL" clId="{41C947C5-591B-4171-9F6A-650720ABE2C0}" dt="2020-06-29T16:48:48.926" v="54" actId="478"/>
          <ac:spMkLst>
            <pc:docMk/>
            <pc:sldMk cId="1524518948" sldId="384"/>
            <ac:spMk id="3" creationId="{BACE686B-8946-459F-A303-E02D85290D0B}"/>
          </ac:spMkLst>
        </pc:spChg>
        <pc:picChg chg="add mod">
          <ac:chgData name="Laura Hendry" userId="1b452086-9064-484e-a919-0c33f33389d9" providerId="ADAL" clId="{41C947C5-591B-4171-9F6A-650720ABE2C0}" dt="2020-06-29T16:48:55.250" v="57" actId="14100"/>
          <ac:picMkLst>
            <pc:docMk/>
            <pc:sldMk cId="1524518948" sldId="384"/>
            <ac:picMk id="4" creationId="{694DC667-1D91-4D87-98C0-A9D099176AED}"/>
          </ac:picMkLst>
        </pc:picChg>
      </pc:sldChg>
      <pc:sldChg chg="addSp delSp modSp add">
        <pc:chgData name="Laura Hendry" userId="1b452086-9064-484e-a919-0c33f33389d9" providerId="ADAL" clId="{41C947C5-591B-4171-9F6A-650720ABE2C0}" dt="2020-06-29T16:49:41.306" v="64" actId="14100"/>
        <pc:sldMkLst>
          <pc:docMk/>
          <pc:sldMk cId="4244668728" sldId="385"/>
        </pc:sldMkLst>
        <pc:spChg chg="del">
          <ac:chgData name="Laura Hendry" userId="1b452086-9064-484e-a919-0c33f33389d9" providerId="ADAL" clId="{41C947C5-591B-4171-9F6A-650720ABE2C0}" dt="2020-06-29T16:49:33.037" v="60" actId="478"/>
          <ac:spMkLst>
            <pc:docMk/>
            <pc:sldMk cId="4244668728" sldId="385"/>
            <ac:spMk id="2" creationId="{4E247933-CD9A-4AD5-B760-5CA09C494BA3}"/>
          </ac:spMkLst>
        </pc:spChg>
        <pc:spChg chg="del">
          <ac:chgData name="Laura Hendry" userId="1b452086-9064-484e-a919-0c33f33389d9" providerId="ADAL" clId="{41C947C5-591B-4171-9F6A-650720ABE2C0}" dt="2020-06-29T16:49:34.119" v="61" actId="478"/>
          <ac:spMkLst>
            <pc:docMk/>
            <pc:sldMk cId="4244668728" sldId="385"/>
            <ac:spMk id="3" creationId="{9BCFA147-1755-4CB6-AEB5-3205BEE80B6E}"/>
          </ac:spMkLst>
        </pc:spChg>
        <pc:picChg chg="add mod">
          <ac:chgData name="Laura Hendry" userId="1b452086-9064-484e-a919-0c33f33389d9" providerId="ADAL" clId="{41C947C5-591B-4171-9F6A-650720ABE2C0}" dt="2020-06-29T16:49:41.306" v="64" actId="14100"/>
          <ac:picMkLst>
            <pc:docMk/>
            <pc:sldMk cId="4244668728" sldId="385"/>
            <ac:picMk id="4" creationId="{B5A9138A-2391-4166-ADC3-4DA82A2DB6D4}"/>
          </ac:picMkLst>
        </pc:picChg>
      </pc:sldChg>
      <pc:sldChg chg="addSp delSp modSp add">
        <pc:chgData name="Laura Hendry" userId="1b452086-9064-484e-a919-0c33f33389d9" providerId="ADAL" clId="{41C947C5-591B-4171-9F6A-650720ABE2C0}" dt="2020-06-29T16:51:43.890" v="94" actId="14100"/>
        <pc:sldMkLst>
          <pc:docMk/>
          <pc:sldMk cId="2703732589" sldId="386"/>
        </pc:sldMkLst>
        <pc:picChg chg="add mod">
          <ac:chgData name="Laura Hendry" userId="1b452086-9064-484e-a919-0c33f33389d9" providerId="ADAL" clId="{41C947C5-591B-4171-9F6A-650720ABE2C0}" dt="2020-06-29T16:50:14.864" v="73" actId="14100"/>
          <ac:picMkLst>
            <pc:docMk/>
            <pc:sldMk cId="2703732589" sldId="386"/>
            <ac:picMk id="3" creationId="{6C3ECF9A-6D46-46D2-B97F-01579575774F}"/>
          </ac:picMkLst>
        </pc:picChg>
        <pc:picChg chg="add mod">
          <ac:chgData name="Laura Hendry" userId="1b452086-9064-484e-a919-0c33f33389d9" providerId="ADAL" clId="{41C947C5-591B-4171-9F6A-650720ABE2C0}" dt="2020-06-29T16:51:43.890" v="94" actId="14100"/>
          <ac:picMkLst>
            <pc:docMk/>
            <pc:sldMk cId="2703732589" sldId="386"/>
            <ac:picMk id="4" creationId="{9A122188-F3E4-441E-AAEB-2A5C0C36916D}"/>
          </ac:picMkLst>
        </pc:picChg>
        <pc:picChg chg="del mod">
          <ac:chgData name="Laura Hendry" userId="1b452086-9064-484e-a919-0c33f33389d9" providerId="ADAL" clId="{41C947C5-591B-4171-9F6A-650720ABE2C0}" dt="2020-06-29T16:51:34.651" v="90" actId="478"/>
          <ac:picMkLst>
            <pc:docMk/>
            <pc:sldMk cId="2703732589" sldId="386"/>
            <ac:picMk id="10" creationId="{00000000-0000-0000-0000-000000000000}"/>
          </ac:picMkLst>
        </pc:picChg>
        <pc:picChg chg="del">
          <ac:chgData name="Laura Hendry" userId="1b452086-9064-484e-a919-0c33f33389d9" providerId="ADAL" clId="{41C947C5-591B-4171-9F6A-650720ABE2C0}" dt="2020-06-29T16:50:07.069" v="69" actId="478"/>
          <ac:picMkLst>
            <pc:docMk/>
            <pc:sldMk cId="2703732589" sldId="386"/>
            <ac:picMk id="11" creationId="{00000000-0000-0000-0000-000000000000}"/>
          </ac:picMkLst>
        </pc:picChg>
        <pc:picChg chg="del">
          <ac:chgData name="Laura Hendry" userId="1b452086-9064-484e-a919-0c33f33389d9" providerId="ADAL" clId="{41C947C5-591B-4171-9F6A-650720ABE2C0}" dt="2020-06-29T16:51:35.195" v="91" actId="478"/>
          <ac:picMkLst>
            <pc:docMk/>
            <pc:sldMk cId="2703732589" sldId="386"/>
            <ac:picMk id="2050" creationId="{00000000-0000-0000-0000-000000000000}"/>
          </ac:picMkLst>
        </pc:picChg>
        <pc:picChg chg="del">
          <ac:chgData name="Laura Hendry" userId="1b452086-9064-484e-a919-0c33f33389d9" providerId="ADAL" clId="{41C947C5-591B-4171-9F6A-650720ABE2C0}" dt="2020-06-29T16:50:06.482" v="68" actId="478"/>
          <ac:picMkLst>
            <pc:docMk/>
            <pc:sldMk cId="2703732589" sldId="386"/>
            <ac:picMk id="2052" creationId="{00000000-0000-0000-0000-000000000000}"/>
          </ac:picMkLst>
        </pc:picChg>
        <pc:picChg chg="del">
          <ac:chgData name="Laura Hendry" userId="1b452086-9064-484e-a919-0c33f33389d9" providerId="ADAL" clId="{41C947C5-591B-4171-9F6A-650720ABE2C0}" dt="2020-06-29T16:50:05.920" v="67" actId="478"/>
          <ac:picMkLst>
            <pc:docMk/>
            <pc:sldMk cId="2703732589" sldId="386"/>
            <ac:picMk id="2054" creationId="{00000000-0000-0000-0000-000000000000}"/>
          </ac:picMkLst>
        </pc:picChg>
        <pc:picChg chg="del">
          <ac:chgData name="Laura Hendry" userId="1b452086-9064-484e-a919-0c33f33389d9" providerId="ADAL" clId="{41C947C5-591B-4171-9F6A-650720ABE2C0}" dt="2020-06-29T16:50:07.660" v="70" actId="478"/>
          <ac:picMkLst>
            <pc:docMk/>
            <pc:sldMk cId="2703732589" sldId="386"/>
            <ac:picMk id="2056" creationId="{00000000-0000-0000-0000-000000000000}"/>
          </ac:picMkLst>
        </pc:picChg>
        <pc:picChg chg="add del mod">
          <ac:chgData name="Laura Hendry" userId="1b452086-9064-484e-a919-0c33f33389d9" providerId="ADAL" clId="{41C947C5-591B-4171-9F6A-650720ABE2C0}" dt="2020-06-29T16:51:33.511" v="89" actId="478"/>
          <ac:picMkLst>
            <pc:docMk/>
            <pc:sldMk cId="2703732589" sldId="386"/>
            <ac:picMk id="2058" creationId="{00000000-0000-0000-0000-000000000000}"/>
          </ac:picMkLst>
        </pc:picChg>
        <pc:picChg chg="del mod">
          <ac:chgData name="Laura Hendry" userId="1b452086-9064-484e-a919-0c33f33389d9" providerId="ADAL" clId="{41C947C5-591B-4171-9F6A-650720ABE2C0}" dt="2020-06-29T16:51:32.983" v="88" actId="478"/>
          <ac:picMkLst>
            <pc:docMk/>
            <pc:sldMk cId="2703732589" sldId="386"/>
            <ac:picMk id="2060" creationId="{00000000-0000-0000-0000-000000000000}"/>
          </ac:picMkLst>
        </pc:picChg>
      </pc:sldChg>
      <pc:sldChg chg="addSp delSp modSp add">
        <pc:chgData name="Laura Hendry" userId="1b452086-9064-484e-a919-0c33f33389d9" providerId="ADAL" clId="{41C947C5-591B-4171-9F6A-650720ABE2C0}" dt="2020-06-29T16:52:32.225" v="100" actId="14100"/>
        <pc:sldMkLst>
          <pc:docMk/>
          <pc:sldMk cId="1730624956" sldId="387"/>
        </pc:sldMkLst>
        <pc:spChg chg="del">
          <ac:chgData name="Laura Hendry" userId="1b452086-9064-484e-a919-0c33f33389d9" providerId="ADAL" clId="{41C947C5-591B-4171-9F6A-650720ABE2C0}" dt="2020-06-29T16:52:25.160" v="97" actId="478"/>
          <ac:spMkLst>
            <pc:docMk/>
            <pc:sldMk cId="1730624956" sldId="387"/>
            <ac:spMk id="2" creationId="{5DEF789C-6AB6-4743-8751-3EC11E123B05}"/>
          </ac:spMkLst>
        </pc:spChg>
        <pc:spChg chg="del">
          <ac:chgData name="Laura Hendry" userId="1b452086-9064-484e-a919-0c33f33389d9" providerId="ADAL" clId="{41C947C5-591B-4171-9F6A-650720ABE2C0}" dt="2020-06-29T16:52:23.902" v="96" actId="478"/>
          <ac:spMkLst>
            <pc:docMk/>
            <pc:sldMk cId="1730624956" sldId="387"/>
            <ac:spMk id="3" creationId="{B6AC55EA-7904-4775-B35B-FAC03D40E080}"/>
          </ac:spMkLst>
        </pc:spChg>
        <pc:picChg chg="add mod">
          <ac:chgData name="Laura Hendry" userId="1b452086-9064-484e-a919-0c33f33389d9" providerId="ADAL" clId="{41C947C5-591B-4171-9F6A-650720ABE2C0}" dt="2020-06-29T16:52:32.225" v="100" actId="14100"/>
          <ac:picMkLst>
            <pc:docMk/>
            <pc:sldMk cId="1730624956" sldId="387"/>
            <ac:picMk id="4" creationId="{89B2906F-1FB9-4FBD-9773-808787DC3D00}"/>
          </ac:picMkLst>
        </pc:picChg>
      </pc:sldChg>
      <pc:sldChg chg="addSp modSp add">
        <pc:chgData name="Laura Hendry" userId="1b452086-9064-484e-a919-0c33f33389d9" providerId="ADAL" clId="{41C947C5-591B-4171-9F6A-650720ABE2C0}" dt="2020-06-29T16:53:02.555" v="105" actId="14100"/>
        <pc:sldMkLst>
          <pc:docMk/>
          <pc:sldMk cId="1236222211" sldId="388"/>
        </pc:sldMkLst>
        <pc:picChg chg="add mod">
          <ac:chgData name="Laura Hendry" userId="1b452086-9064-484e-a919-0c33f33389d9" providerId="ADAL" clId="{41C947C5-591B-4171-9F6A-650720ABE2C0}" dt="2020-06-29T16:53:02.555" v="105" actId="14100"/>
          <ac:picMkLst>
            <pc:docMk/>
            <pc:sldMk cId="1236222211" sldId="388"/>
            <ac:picMk id="4" creationId="{EE43EE20-D9DF-4670-BA45-881B64925FD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A0ACEB-F2BA-4467-B600-C99854FF8D37}"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E95EF9-2FE5-4FCB-8107-C1A7C6592D75}" type="slidenum">
              <a:rPr lang="en-GB" smtClean="0">
                <a:solidFill>
                  <a:srgbClr val="AD84C6"/>
                </a:solidFill>
              </a:rPr>
              <a:pPr/>
              <a:t>‹#›</a:t>
            </a:fld>
            <a:endParaRPr lang="en-GB">
              <a:solidFill>
                <a:srgbClr val="AD84C6"/>
              </a:solidFill>
            </a:endParaRPr>
          </a:p>
        </p:txBody>
      </p:sp>
    </p:spTree>
    <p:extLst>
      <p:ext uri="{BB962C8B-B14F-4D97-AF65-F5344CB8AC3E}">
        <p14:creationId xmlns:p14="http://schemas.microsoft.com/office/powerpoint/2010/main" val="1664632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0ACEB-F2BA-4467-B600-C99854FF8D37}"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E95EF9-2FE5-4FCB-8107-C1A7C6592D75}" type="slidenum">
              <a:rPr lang="en-GB" smtClean="0">
                <a:solidFill>
                  <a:srgbClr val="AD84C6"/>
                </a:solidFill>
              </a:rPr>
              <a:pPr/>
              <a:t>‹#›</a:t>
            </a:fld>
            <a:endParaRPr lang="en-GB">
              <a:solidFill>
                <a:srgbClr val="AD84C6"/>
              </a:solidFill>
            </a:endParaRPr>
          </a:p>
        </p:txBody>
      </p:sp>
    </p:spTree>
    <p:extLst>
      <p:ext uri="{BB962C8B-B14F-4D97-AF65-F5344CB8AC3E}">
        <p14:creationId xmlns:p14="http://schemas.microsoft.com/office/powerpoint/2010/main" val="50152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0ACEB-F2BA-4467-B600-C99854FF8D37}"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E95EF9-2FE5-4FCB-8107-C1A7C6592D75}" type="slidenum">
              <a:rPr lang="en-GB" smtClean="0">
                <a:solidFill>
                  <a:srgbClr val="AD84C6"/>
                </a:solidFill>
              </a:rPr>
              <a:pPr/>
              <a:t>‹#›</a:t>
            </a:fld>
            <a:endParaRPr lang="en-GB">
              <a:solidFill>
                <a:srgbClr val="AD84C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AD84C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AD84C6">
                    <a:lumMod val="60000"/>
                    <a:lumOff val="40000"/>
                  </a:srgbClr>
                </a:solidFill>
                <a:latin typeface="Arial"/>
              </a:rPr>
              <a:t>”</a:t>
            </a:r>
            <a:endParaRPr lang="en-US" dirty="0">
              <a:solidFill>
                <a:srgbClr val="AD84C6">
                  <a:lumMod val="60000"/>
                  <a:lumOff val="40000"/>
                </a:srgbClr>
              </a:solidFill>
              <a:latin typeface="Arial"/>
            </a:endParaRPr>
          </a:p>
        </p:txBody>
      </p:sp>
    </p:spTree>
    <p:extLst>
      <p:ext uri="{BB962C8B-B14F-4D97-AF65-F5344CB8AC3E}">
        <p14:creationId xmlns:p14="http://schemas.microsoft.com/office/powerpoint/2010/main" val="339596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0ACEB-F2BA-4467-B600-C99854FF8D37}"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E95EF9-2FE5-4FCB-8107-C1A7C6592D75}" type="slidenum">
              <a:rPr lang="en-GB" smtClean="0">
                <a:solidFill>
                  <a:srgbClr val="AD84C6"/>
                </a:solidFill>
              </a:rPr>
              <a:pPr/>
              <a:t>‹#›</a:t>
            </a:fld>
            <a:endParaRPr lang="en-GB">
              <a:solidFill>
                <a:srgbClr val="AD84C6"/>
              </a:solidFill>
            </a:endParaRPr>
          </a:p>
        </p:txBody>
      </p:sp>
    </p:spTree>
    <p:extLst>
      <p:ext uri="{BB962C8B-B14F-4D97-AF65-F5344CB8AC3E}">
        <p14:creationId xmlns:p14="http://schemas.microsoft.com/office/powerpoint/2010/main" val="71036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0ACEB-F2BA-4467-B600-C99854FF8D37}"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E95EF9-2FE5-4FCB-8107-C1A7C6592D75}" type="slidenum">
              <a:rPr lang="en-GB" smtClean="0">
                <a:solidFill>
                  <a:srgbClr val="AD84C6"/>
                </a:solidFill>
              </a:rPr>
              <a:pPr/>
              <a:t>‹#›</a:t>
            </a:fld>
            <a:endParaRPr lang="en-GB">
              <a:solidFill>
                <a:srgbClr val="AD84C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AD84C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AD84C6">
                    <a:lumMod val="60000"/>
                    <a:lumOff val="40000"/>
                  </a:srgbClr>
                </a:solidFill>
                <a:latin typeface="Arial"/>
              </a:rPr>
              <a:t>”</a:t>
            </a:r>
          </a:p>
        </p:txBody>
      </p:sp>
    </p:spTree>
    <p:extLst>
      <p:ext uri="{BB962C8B-B14F-4D97-AF65-F5344CB8AC3E}">
        <p14:creationId xmlns:p14="http://schemas.microsoft.com/office/powerpoint/2010/main" val="487871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0ACEB-F2BA-4467-B600-C99854FF8D37}"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E95EF9-2FE5-4FCB-8107-C1A7C6592D75}" type="slidenum">
              <a:rPr lang="en-GB" smtClean="0">
                <a:solidFill>
                  <a:srgbClr val="AD84C6"/>
                </a:solidFill>
              </a:rPr>
              <a:pPr/>
              <a:t>‹#›</a:t>
            </a:fld>
            <a:endParaRPr lang="en-GB">
              <a:solidFill>
                <a:srgbClr val="AD84C6"/>
              </a:solidFill>
            </a:endParaRPr>
          </a:p>
        </p:txBody>
      </p:sp>
    </p:spTree>
    <p:extLst>
      <p:ext uri="{BB962C8B-B14F-4D97-AF65-F5344CB8AC3E}">
        <p14:creationId xmlns:p14="http://schemas.microsoft.com/office/powerpoint/2010/main" val="20162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0ACEB-F2BA-4467-B600-C99854FF8D37}"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E95EF9-2FE5-4FCB-8107-C1A7C6592D75}" type="slidenum">
              <a:rPr lang="en-GB" smtClean="0">
                <a:solidFill>
                  <a:srgbClr val="AD84C6"/>
                </a:solidFill>
              </a:rPr>
              <a:pPr/>
              <a:t>‹#›</a:t>
            </a:fld>
            <a:endParaRPr lang="en-GB">
              <a:solidFill>
                <a:srgbClr val="AD84C6"/>
              </a:solidFill>
            </a:endParaRPr>
          </a:p>
        </p:txBody>
      </p:sp>
    </p:spTree>
    <p:extLst>
      <p:ext uri="{BB962C8B-B14F-4D97-AF65-F5344CB8AC3E}">
        <p14:creationId xmlns:p14="http://schemas.microsoft.com/office/powerpoint/2010/main" val="2896260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0ACEB-F2BA-4467-B600-C99854FF8D37}"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E95EF9-2FE5-4FCB-8107-C1A7C6592D75}" type="slidenum">
              <a:rPr lang="en-GB" smtClean="0">
                <a:solidFill>
                  <a:srgbClr val="AD84C6"/>
                </a:solidFill>
              </a:rPr>
              <a:pPr/>
              <a:t>‹#›</a:t>
            </a:fld>
            <a:endParaRPr lang="en-GB">
              <a:solidFill>
                <a:srgbClr val="AD84C6"/>
              </a:solidFill>
            </a:endParaRPr>
          </a:p>
        </p:txBody>
      </p:sp>
    </p:spTree>
    <p:extLst>
      <p:ext uri="{BB962C8B-B14F-4D97-AF65-F5344CB8AC3E}">
        <p14:creationId xmlns:p14="http://schemas.microsoft.com/office/powerpoint/2010/main" val="52951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0ACEB-F2BA-4467-B600-C99854FF8D37}"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E95EF9-2FE5-4FCB-8107-C1A7C6592D75}" type="slidenum">
              <a:rPr lang="en-GB" smtClean="0">
                <a:solidFill>
                  <a:srgbClr val="AD84C6"/>
                </a:solidFill>
              </a:rPr>
              <a:pPr/>
              <a:t>‹#›</a:t>
            </a:fld>
            <a:endParaRPr lang="en-GB">
              <a:solidFill>
                <a:srgbClr val="AD84C6"/>
              </a:solidFill>
            </a:endParaRPr>
          </a:p>
        </p:txBody>
      </p:sp>
    </p:spTree>
    <p:extLst>
      <p:ext uri="{BB962C8B-B14F-4D97-AF65-F5344CB8AC3E}">
        <p14:creationId xmlns:p14="http://schemas.microsoft.com/office/powerpoint/2010/main" val="2115679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0ACEB-F2BA-4467-B600-C99854FF8D37}"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E95EF9-2FE5-4FCB-8107-C1A7C6592D75}" type="slidenum">
              <a:rPr lang="en-GB" smtClean="0">
                <a:solidFill>
                  <a:srgbClr val="AD84C6"/>
                </a:solidFill>
              </a:rPr>
              <a:pPr/>
              <a:t>‹#›</a:t>
            </a:fld>
            <a:endParaRPr lang="en-GB">
              <a:solidFill>
                <a:srgbClr val="AD84C6"/>
              </a:solidFill>
            </a:endParaRPr>
          </a:p>
        </p:txBody>
      </p:sp>
    </p:spTree>
    <p:extLst>
      <p:ext uri="{BB962C8B-B14F-4D97-AF65-F5344CB8AC3E}">
        <p14:creationId xmlns:p14="http://schemas.microsoft.com/office/powerpoint/2010/main" val="355719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A0ACEB-F2BA-4467-B600-C99854FF8D37}" type="datetimeFigureOut">
              <a:rPr lang="en-GB" smtClean="0">
                <a:solidFill>
                  <a:prstClr val="black">
                    <a:tint val="75000"/>
                  </a:prstClr>
                </a:solidFill>
              </a:rPr>
              <a:pPr/>
              <a:t>29/06/2020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E95EF9-2FE5-4FCB-8107-C1A7C6592D75}" type="slidenum">
              <a:rPr lang="en-GB" smtClean="0">
                <a:solidFill>
                  <a:srgbClr val="AD84C6"/>
                </a:solidFill>
              </a:rPr>
              <a:pPr/>
              <a:t>‹#›</a:t>
            </a:fld>
            <a:endParaRPr lang="en-GB">
              <a:solidFill>
                <a:srgbClr val="AD84C6"/>
              </a:solidFill>
            </a:endParaRPr>
          </a:p>
        </p:txBody>
      </p:sp>
    </p:spTree>
    <p:extLst>
      <p:ext uri="{BB962C8B-B14F-4D97-AF65-F5344CB8AC3E}">
        <p14:creationId xmlns:p14="http://schemas.microsoft.com/office/powerpoint/2010/main" val="11622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A0ACEB-F2BA-4467-B600-C99854FF8D37}" type="datetimeFigureOut">
              <a:rPr lang="en-GB" smtClean="0">
                <a:solidFill>
                  <a:prstClr val="black">
                    <a:tint val="75000"/>
                  </a:prstClr>
                </a:solidFill>
              </a:rPr>
              <a:pPr/>
              <a:t>29/06/2020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E95EF9-2FE5-4FCB-8107-C1A7C6592D75}" type="slidenum">
              <a:rPr lang="en-GB" smtClean="0">
                <a:solidFill>
                  <a:srgbClr val="AD84C6"/>
                </a:solidFill>
              </a:rPr>
              <a:pPr/>
              <a:t>‹#›</a:t>
            </a:fld>
            <a:endParaRPr lang="en-GB">
              <a:solidFill>
                <a:srgbClr val="AD84C6"/>
              </a:solidFill>
            </a:endParaRPr>
          </a:p>
        </p:txBody>
      </p:sp>
    </p:spTree>
    <p:extLst>
      <p:ext uri="{BB962C8B-B14F-4D97-AF65-F5344CB8AC3E}">
        <p14:creationId xmlns:p14="http://schemas.microsoft.com/office/powerpoint/2010/main" val="253591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A0ACEB-F2BA-4467-B600-C99854FF8D37}" type="datetimeFigureOut">
              <a:rPr lang="en-GB" smtClean="0">
                <a:solidFill>
                  <a:prstClr val="black">
                    <a:tint val="75000"/>
                  </a:prstClr>
                </a:solidFill>
              </a:rPr>
              <a:pPr/>
              <a:t>29/06/2020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E95EF9-2FE5-4FCB-8107-C1A7C6592D75}" type="slidenum">
              <a:rPr lang="en-GB" smtClean="0">
                <a:solidFill>
                  <a:srgbClr val="AD84C6"/>
                </a:solidFill>
              </a:rPr>
              <a:pPr/>
              <a:t>‹#›</a:t>
            </a:fld>
            <a:endParaRPr lang="en-GB">
              <a:solidFill>
                <a:srgbClr val="AD84C6"/>
              </a:solidFill>
            </a:endParaRPr>
          </a:p>
        </p:txBody>
      </p:sp>
    </p:spTree>
    <p:extLst>
      <p:ext uri="{BB962C8B-B14F-4D97-AF65-F5344CB8AC3E}">
        <p14:creationId xmlns:p14="http://schemas.microsoft.com/office/powerpoint/2010/main" val="130755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0ACEB-F2BA-4467-B600-C99854FF8D37}" type="datetimeFigureOut">
              <a:rPr lang="en-GB" smtClean="0">
                <a:solidFill>
                  <a:prstClr val="black">
                    <a:tint val="75000"/>
                  </a:prstClr>
                </a:solidFill>
              </a:rPr>
              <a:pPr/>
              <a:t>29/06/2020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E95EF9-2FE5-4FCB-8107-C1A7C6592D75}" type="slidenum">
              <a:rPr lang="en-GB" smtClean="0">
                <a:solidFill>
                  <a:srgbClr val="AD84C6"/>
                </a:solidFill>
              </a:rPr>
              <a:pPr/>
              <a:t>‹#›</a:t>
            </a:fld>
            <a:endParaRPr lang="en-GB">
              <a:solidFill>
                <a:srgbClr val="AD84C6"/>
              </a:solidFill>
            </a:endParaRPr>
          </a:p>
        </p:txBody>
      </p:sp>
    </p:spTree>
    <p:extLst>
      <p:ext uri="{BB962C8B-B14F-4D97-AF65-F5344CB8AC3E}">
        <p14:creationId xmlns:p14="http://schemas.microsoft.com/office/powerpoint/2010/main" val="223020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A0ACEB-F2BA-4467-B600-C99854FF8D37}" type="datetimeFigureOut">
              <a:rPr lang="en-GB" smtClean="0">
                <a:solidFill>
                  <a:prstClr val="black">
                    <a:tint val="75000"/>
                  </a:prstClr>
                </a:solidFill>
              </a:rPr>
              <a:pPr/>
              <a:t>29/06/2020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E95EF9-2FE5-4FCB-8107-C1A7C6592D75}" type="slidenum">
              <a:rPr lang="en-GB" smtClean="0">
                <a:solidFill>
                  <a:srgbClr val="AD84C6"/>
                </a:solidFill>
              </a:rPr>
              <a:pPr/>
              <a:t>‹#›</a:t>
            </a:fld>
            <a:endParaRPr lang="en-GB">
              <a:solidFill>
                <a:srgbClr val="AD84C6"/>
              </a:solidFill>
            </a:endParaRPr>
          </a:p>
        </p:txBody>
      </p:sp>
    </p:spTree>
    <p:extLst>
      <p:ext uri="{BB962C8B-B14F-4D97-AF65-F5344CB8AC3E}">
        <p14:creationId xmlns:p14="http://schemas.microsoft.com/office/powerpoint/2010/main" val="3929643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A0ACEB-F2BA-4467-B600-C99854FF8D37}" type="datetimeFigureOut">
              <a:rPr lang="en-GB" smtClean="0">
                <a:solidFill>
                  <a:prstClr val="black">
                    <a:tint val="75000"/>
                  </a:prstClr>
                </a:solidFill>
              </a:rPr>
              <a:pPr/>
              <a:t>29/06/2020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E95EF9-2FE5-4FCB-8107-C1A7C6592D75}" type="slidenum">
              <a:rPr lang="en-GB" smtClean="0">
                <a:solidFill>
                  <a:srgbClr val="AD84C6"/>
                </a:solidFill>
              </a:rPr>
              <a:pPr/>
              <a:t>‹#›</a:t>
            </a:fld>
            <a:endParaRPr lang="en-GB">
              <a:solidFill>
                <a:srgbClr val="AD84C6"/>
              </a:solidFill>
            </a:endParaRPr>
          </a:p>
        </p:txBody>
      </p:sp>
    </p:spTree>
    <p:extLst>
      <p:ext uri="{BB962C8B-B14F-4D97-AF65-F5344CB8AC3E}">
        <p14:creationId xmlns:p14="http://schemas.microsoft.com/office/powerpoint/2010/main" val="151728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A0ACEB-F2BA-4467-B600-C99854FF8D37}"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9E95EF9-2FE5-4FCB-8107-C1A7C6592D75}" type="slidenum">
              <a:rPr lang="en-GB" smtClean="0">
                <a:solidFill>
                  <a:srgbClr val="AD84C6"/>
                </a:solidFill>
              </a:rPr>
              <a:pPr/>
              <a:t>‹#›</a:t>
            </a:fld>
            <a:endParaRPr lang="en-GB">
              <a:solidFill>
                <a:srgbClr val="AD84C6"/>
              </a:solidFill>
            </a:endParaRPr>
          </a:p>
        </p:txBody>
      </p:sp>
    </p:spTree>
    <p:extLst>
      <p:ext uri="{BB962C8B-B14F-4D97-AF65-F5344CB8AC3E}">
        <p14:creationId xmlns:p14="http://schemas.microsoft.com/office/powerpoint/2010/main" val="18033575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rpolpKTWr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MVvVTDhGqaA"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4284-F1AE-4DC7-9483-EAF262CCDDA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65C37DE-E449-4503-9023-94AC533350D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E6EACD6-25FE-4CD9-9E57-68B4E8615C8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25270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3189" y="506627"/>
            <a:ext cx="10550611" cy="5670336"/>
          </a:xfrm>
        </p:spPr>
        <p:txBody>
          <a:bodyPr>
            <a:normAutofit/>
          </a:bodyPr>
          <a:lstStyle/>
          <a:p>
            <a:pPr>
              <a:buNone/>
            </a:pPr>
            <a:r>
              <a:rPr lang="en-GB" dirty="0"/>
              <a:t>  </a:t>
            </a:r>
          </a:p>
          <a:p>
            <a:r>
              <a:rPr lang="en-GB" dirty="0"/>
              <a:t>Anxiety is not dangerous. Though anxiety may feel uncomfortable and make us feel like something is seriously wrong with our body, it doesn’t last long, is temporary, and will eventually decrease! </a:t>
            </a:r>
          </a:p>
          <a:p>
            <a:endParaRPr lang="en-GB" dirty="0"/>
          </a:p>
          <a:p>
            <a:r>
              <a:rPr lang="en-GB" dirty="0"/>
              <a:t>Sometimes it happens for no reason at all. That’s also normal. It happens to lots of adults and lots of kids but there are things you can do to make it go away.</a:t>
            </a:r>
          </a:p>
          <a:p>
            <a:endParaRPr lang="en-GB" dirty="0"/>
          </a:p>
          <a:p>
            <a:r>
              <a:rPr lang="en-GB" dirty="0"/>
              <a:t>For some children, anxiety affects their behaviour and thoughts on a daily basis, even when the stressful situation isn’t there.  It interferes with their school, home and social life. </a:t>
            </a:r>
          </a:p>
          <a:p>
            <a:pPr>
              <a:buNone/>
            </a:pPr>
            <a:r>
              <a:rPr lang="en-GB" dirty="0"/>
              <a:t>  </a:t>
            </a:r>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4529" y="2453743"/>
            <a:ext cx="4977714" cy="1325563"/>
          </a:xfrm>
        </p:spPr>
        <p:txBody>
          <a:bodyPr/>
          <a:lstStyle/>
          <a:p>
            <a:pPr algn="ctr"/>
            <a:r>
              <a:rPr lang="en-GB" dirty="0"/>
              <a:t>What makes you feel anxious?</a:t>
            </a:r>
          </a:p>
        </p:txBody>
      </p:sp>
    </p:spTree>
    <p:extLst>
      <p:ext uri="{BB962C8B-B14F-4D97-AF65-F5344CB8AC3E}">
        <p14:creationId xmlns:p14="http://schemas.microsoft.com/office/powerpoint/2010/main" val="329309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189747" y="504627"/>
            <a:ext cx="6928510" cy="1325563"/>
          </a:xfrm>
        </p:spPr>
        <p:txBody>
          <a:bodyPr/>
          <a:lstStyle/>
          <a:p>
            <a:pPr algn="ctr"/>
            <a:r>
              <a:rPr lang="en-GB" dirty="0"/>
              <a:t>So what is anxiety? </a:t>
            </a:r>
          </a:p>
        </p:txBody>
      </p:sp>
      <p:pic>
        <p:nvPicPr>
          <p:cNvPr id="9" name="Picture 8"/>
          <p:cNvPicPr/>
          <p:nvPr/>
        </p:nvPicPr>
        <p:blipFill rotWithShape="1">
          <a:blip r:embed="rId2">
            <a:extLst>
              <a:ext uri="{28A0092B-C50C-407E-A947-70E740481C1C}">
                <a14:useLocalDpi xmlns:a14="http://schemas.microsoft.com/office/drawing/2010/main" val="0"/>
              </a:ext>
            </a:extLst>
          </a:blip>
          <a:srcRect l="38255" t="16273" r="12649" b="35767"/>
          <a:stretch/>
        </p:blipFill>
        <p:spPr bwMode="auto">
          <a:xfrm>
            <a:off x="1226970" y="1596272"/>
            <a:ext cx="8073441" cy="41548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074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0786" y="2991852"/>
            <a:ext cx="8596668" cy="1320800"/>
          </a:xfrm>
        </p:spPr>
        <p:txBody>
          <a:bodyPr>
            <a:normAutofit fontScale="90000"/>
          </a:bodyPr>
          <a:lstStyle/>
          <a:p>
            <a:r>
              <a:rPr lang="en-GB" dirty="0">
                <a:hlinkClick r:id="rId2"/>
              </a:rPr>
              <a:t>https://www.youtube.com/watch?v=rpolpKTWrp4</a:t>
            </a:r>
            <a:br>
              <a:rPr lang="en-GB" dirty="0"/>
            </a:br>
            <a:endParaRPr lang="en-GB" dirty="0"/>
          </a:p>
        </p:txBody>
      </p:sp>
    </p:spTree>
    <p:extLst>
      <p:ext uri="{BB962C8B-B14F-4D97-AF65-F5344CB8AC3E}">
        <p14:creationId xmlns:p14="http://schemas.microsoft.com/office/powerpoint/2010/main" val="1038755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58" y="689978"/>
            <a:ext cx="10515600" cy="1325563"/>
          </a:xfrm>
        </p:spPr>
        <p:txBody>
          <a:bodyPr/>
          <a:lstStyle/>
          <a:p>
            <a:pPr algn="ctr"/>
            <a:r>
              <a:rPr lang="en-GB" dirty="0"/>
              <a:t>But why are some people’s fight or flight more active than others?</a:t>
            </a:r>
          </a:p>
        </p:txBody>
      </p:sp>
      <p:pic>
        <p:nvPicPr>
          <p:cNvPr id="3" name="Picture 2"/>
          <p:cNvPicPr/>
          <p:nvPr/>
        </p:nvPicPr>
        <p:blipFill rotWithShape="1">
          <a:blip r:embed="rId2">
            <a:extLst>
              <a:ext uri="{28A0092B-C50C-407E-A947-70E740481C1C}">
                <a14:useLocalDpi xmlns:a14="http://schemas.microsoft.com/office/drawing/2010/main" val="0"/>
              </a:ext>
            </a:extLst>
          </a:blip>
          <a:srcRect l="24949" t="15114" r="26153" b="31753"/>
          <a:stretch/>
        </p:blipFill>
        <p:spPr bwMode="auto">
          <a:xfrm>
            <a:off x="3424622" y="2734678"/>
            <a:ext cx="3923030" cy="34099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8959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The </a:t>
            </a:r>
            <a:r>
              <a:rPr lang="en-GB" dirty="0" err="1"/>
              <a:t>Meerkat</a:t>
            </a:r>
            <a:endParaRPr lang="en-GB" dirty="0"/>
          </a:p>
        </p:txBody>
      </p:sp>
      <p:pic>
        <p:nvPicPr>
          <p:cNvPr id="6" name="Picture 5"/>
          <p:cNvPicPr/>
          <p:nvPr/>
        </p:nvPicPr>
        <p:blipFill rotWithShape="1">
          <a:blip r:embed="rId2">
            <a:extLst>
              <a:ext uri="{28A0092B-C50C-407E-A947-70E740481C1C}">
                <a14:useLocalDpi xmlns:a14="http://schemas.microsoft.com/office/drawing/2010/main" val="0"/>
              </a:ext>
            </a:extLst>
          </a:blip>
          <a:srcRect l="55104" t="16832" r="17807" b="34323"/>
          <a:stretch/>
        </p:blipFill>
        <p:spPr bwMode="auto">
          <a:xfrm>
            <a:off x="3019926" y="1913022"/>
            <a:ext cx="4295274" cy="3982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4103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B2906F-1FB9-4FBD-9773-808787DC3D00}"/>
              </a:ext>
            </a:extLst>
          </p:cNvPr>
          <p:cNvPicPr>
            <a:picLocks noChangeAspect="1"/>
          </p:cNvPicPr>
          <p:nvPr/>
        </p:nvPicPr>
        <p:blipFill>
          <a:blip r:embed="rId2"/>
          <a:stretch>
            <a:fillRect/>
          </a:stretch>
        </p:blipFill>
        <p:spPr>
          <a:xfrm>
            <a:off x="0" y="0"/>
            <a:ext cx="12125068" cy="6858000"/>
          </a:xfrm>
          <a:prstGeom prst="rect">
            <a:avLst/>
          </a:prstGeom>
        </p:spPr>
      </p:pic>
    </p:spTree>
    <p:extLst>
      <p:ext uri="{BB962C8B-B14F-4D97-AF65-F5344CB8AC3E}">
        <p14:creationId xmlns:p14="http://schemas.microsoft.com/office/powerpoint/2010/main" val="1730624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F0115-FF2F-429E-B20F-C95F0EB48EF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6F6D1FA-FBB1-4903-85E6-8A5598475F6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E43EE20-D9DF-4670-BA45-881B64925FD0}"/>
              </a:ext>
            </a:extLst>
          </p:cNvPr>
          <p:cNvPicPr>
            <a:picLocks noChangeAspect="1"/>
          </p:cNvPicPr>
          <p:nvPr/>
        </p:nvPicPr>
        <p:blipFill>
          <a:blip r:embed="rId2"/>
          <a:stretch>
            <a:fillRect/>
          </a:stretch>
        </p:blipFill>
        <p:spPr>
          <a:xfrm>
            <a:off x="0" y="65088"/>
            <a:ext cx="12180924" cy="6792911"/>
          </a:xfrm>
          <a:prstGeom prst="rect">
            <a:avLst/>
          </a:prstGeom>
        </p:spPr>
      </p:pic>
    </p:spTree>
    <p:extLst>
      <p:ext uri="{BB962C8B-B14F-4D97-AF65-F5344CB8AC3E}">
        <p14:creationId xmlns:p14="http://schemas.microsoft.com/office/powerpoint/2010/main" val="123622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D2F77-C248-4601-B286-C9DE222C9CF2}"/>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1EB7FD75-2F2D-4067-A116-420170F640C6}"/>
              </a:ext>
            </a:extLst>
          </p:cNvPr>
          <p:cNvPicPr>
            <a:picLocks noGrp="1" noChangeAspect="1"/>
          </p:cNvPicPr>
          <p:nvPr>
            <p:ph idx="1"/>
          </p:nvPr>
        </p:nvPicPr>
        <p:blipFill>
          <a:blip r:embed="rId2"/>
          <a:stretch>
            <a:fillRect/>
          </a:stretch>
        </p:blipFill>
        <p:spPr>
          <a:xfrm>
            <a:off x="0" y="0"/>
            <a:ext cx="12266468" cy="6858000"/>
          </a:xfrm>
          <a:prstGeom prst="rect">
            <a:avLst/>
          </a:prstGeom>
        </p:spPr>
      </p:pic>
    </p:spTree>
    <p:extLst>
      <p:ext uri="{BB962C8B-B14F-4D97-AF65-F5344CB8AC3E}">
        <p14:creationId xmlns:p14="http://schemas.microsoft.com/office/powerpoint/2010/main" val="665586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316" y="2687219"/>
            <a:ext cx="10515600" cy="1325563"/>
          </a:xfrm>
        </p:spPr>
        <p:txBody>
          <a:bodyPr>
            <a:normAutofit/>
          </a:bodyPr>
          <a:lstStyle/>
          <a:p>
            <a:pPr algn="ctr"/>
            <a:r>
              <a:rPr lang="en-GB" sz="4400" b="1" dirty="0"/>
              <a:t>Time for a game!</a:t>
            </a:r>
          </a:p>
        </p:txBody>
      </p:sp>
    </p:spTree>
    <p:extLst>
      <p:ext uri="{BB962C8B-B14F-4D97-AF65-F5344CB8AC3E}">
        <p14:creationId xmlns:p14="http://schemas.microsoft.com/office/powerpoint/2010/main" val="367665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B2DD-E30E-4709-A95E-53BD6ACDC28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B2FD77E-EAD2-4C98-B5B9-AEA13C2BFC1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0930C24-8CC8-41DE-9015-89A22BB9361C}"/>
              </a:ext>
            </a:extLst>
          </p:cNvPr>
          <p:cNvPicPr>
            <a:picLocks noChangeAspect="1"/>
          </p:cNvPicPr>
          <p:nvPr/>
        </p:nvPicPr>
        <p:blipFill>
          <a:blip r:embed="rId2"/>
          <a:stretch>
            <a:fillRect/>
          </a:stretch>
        </p:blipFill>
        <p:spPr>
          <a:xfrm>
            <a:off x="0" y="0"/>
            <a:ext cx="12183399" cy="6858000"/>
          </a:xfrm>
          <a:prstGeom prst="rect">
            <a:avLst/>
          </a:prstGeom>
        </p:spPr>
      </p:pic>
    </p:spTree>
    <p:extLst>
      <p:ext uri="{BB962C8B-B14F-4D97-AF65-F5344CB8AC3E}">
        <p14:creationId xmlns:p14="http://schemas.microsoft.com/office/powerpoint/2010/main" val="2597572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B1FA40-9B5D-4D45-8DDF-4B656716D633}"/>
              </a:ext>
            </a:extLst>
          </p:cNvPr>
          <p:cNvPicPr>
            <a:picLocks noChangeAspect="1"/>
          </p:cNvPicPr>
          <p:nvPr/>
        </p:nvPicPr>
        <p:blipFill>
          <a:blip r:embed="rId2"/>
          <a:stretch>
            <a:fillRect/>
          </a:stretch>
        </p:blipFill>
        <p:spPr>
          <a:xfrm>
            <a:off x="0" y="-1"/>
            <a:ext cx="12140516" cy="6858001"/>
          </a:xfrm>
          <a:prstGeom prst="rect">
            <a:avLst/>
          </a:prstGeom>
        </p:spPr>
      </p:pic>
    </p:spTree>
    <p:extLst>
      <p:ext uri="{BB962C8B-B14F-4D97-AF65-F5344CB8AC3E}">
        <p14:creationId xmlns:p14="http://schemas.microsoft.com/office/powerpoint/2010/main" val="150022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FE006F-BE19-4B9F-9817-97F5C834FE0C}"/>
              </a:ext>
            </a:extLst>
          </p:cNvPr>
          <p:cNvPicPr>
            <a:picLocks noChangeAspect="1"/>
          </p:cNvPicPr>
          <p:nvPr/>
        </p:nvPicPr>
        <p:blipFill>
          <a:blip r:embed="rId2"/>
          <a:stretch>
            <a:fillRect/>
          </a:stretch>
        </p:blipFill>
        <p:spPr>
          <a:xfrm>
            <a:off x="0" y="0"/>
            <a:ext cx="12195447" cy="6858000"/>
          </a:xfrm>
          <a:prstGeom prst="rect">
            <a:avLst/>
          </a:prstGeom>
        </p:spPr>
      </p:pic>
    </p:spTree>
    <p:extLst>
      <p:ext uri="{BB962C8B-B14F-4D97-AF65-F5344CB8AC3E}">
        <p14:creationId xmlns:p14="http://schemas.microsoft.com/office/powerpoint/2010/main" val="3249671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029" y="2859506"/>
            <a:ext cx="8596668" cy="1320800"/>
          </a:xfrm>
        </p:spPr>
        <p:txBody>
          <a:bodyPr>
            <a:normAutofit fontScale="90000"/>
          </a:bodyPr>
          <a:lstStyle/>
          <a:p>
            <a:r>
              <a:rPr lang="en-GB" u="sng" dirty="0">
                <a:hlinkClick r:id="rId2"/>
              </a:rPr>
              <a:t>https://www.youtube.com/watch?v=MVvVTDhGqaA</a:t>
            </a:r>
            <a:br>
              <a:rPr lang="en-GB" dirty="0"/>
            </a:br>
            <a:endParaRPr lang="en-GB" dirty="0"/>
          </a:p>
        </p:txBody>
      </p:sp>
      <p:pic>
        <p:nvPicPr>
          <p:cNvPr id="3" name="Picture 2">
            <a:extLst>
              <a:ext uri="{FF2B5EF4-FFF2-40B4-BE49-F238E27FC236}">
                <a16:creationId xmlns:a16="http://schemas.microsoft.com/office/drawing/2014/main" id="{6C3ECF9A-6D46-46D2-B97F-01579575774F}"/>
              </a:ext>
            </a:extLst>
          </p:cNvPr>
          <p:cNvPicPr>
            <a:picLocks noChangeAspect="1"/>
          </p:cNvPicPr>
          <p:nvPr/>
        </p:nvPicPr>
        <p:blipFill>
          <a:blip r:embed="rId3"/>
          <a:stretch>
            <a:fillRect/>
          </a:stretch>
        </p:blipFill>
        <p:spPr>
          <a:xfrm>
            <a:off x="0" y="-1687"/>
            <a:ext cx="12192000" cy="2916153"/>
          </a:xfrm>
          <a:prstGeom prst="rect">
            <a:avLst/>
          </a:prstGeom>
        </p:spPr>
      </p:pic>
      <p:pic>
        <p:nvPicPr>
          <p:cNvPr id="4" name="Picture 3">
            <a:extLst>
              <a:ext uri="{FF2B5EF4-FFF2-40B4-BE49-F238E27FC236}">
                <a16:creationId xmlns:a16="http://schemas.microsoft.com/office/drawing/2014/main" id="{9A122188-F3E4-441E-AAEB-2A5C0C36916D}"/>
              </a:ext>
            </a:extLst>
          </p:cNvPr>
          <p:cNvPicPr>
            <a:picLocks noChangeAspect="1"/>
          </p:cNvPicPr>
          <p:nvPr/>
        </p:nvPicPr>
        <p:blipFill>
          <a:blip r:embed="rId4"/>
          <a:stretch>
            <a:fillRect/>
          </a:stretch>
        </p:blipFill>
        <p:spPr>
          <a:xfrm>
            <a:off x="0" y="3946859"/>
            <a:ext cx="12192000" cy="2974414"/>
          </a:xfrm>
          <a:prstGeom prst="rect">
            <a:avLst/>
          </a:prstGeom>
        </p:spPr>
      </p:pic>
    </p:spTree>
    <p:extLst>
      <p:ext uri="{BB962C8B-B14F-4D97-AF65-F5344CB8AC3E}">
        <p14:creationId xmlns:p14="http://schemas.microsoft.com/office/powerpoint/2010/main" val="2703732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4DC667-1D91-4D87-98C0-A9D099176AED}"/>
              </a:ext>
            </a:extLst>
          </p:cNvPr>
          <p:cNvPicPr>
            <a:picLocks noChangeAspect="1"/>
          </p:cNvPicPr>
          <p:nvPr/>
        </p:nvPicPr>
        <p:blipFill>
          <a:blip r:embed="rId2"/>
          <a:stretch>
            <a:fillRect/>
          </a:stretch>
        </p:blipFill>
        <p:spPr>
          <a:xfrm>
            <a:off x="-1" y="0"/>
            <a:ext cx="12214361" cy="6858000"/>
          </a:xfrm>
          <a:prstGeom prst="rect">
            <a:avLst/>
          </a:prstGeom>
        </p:spPr>
      </p:pic>
    </p:spTree>
    <p:extLst>
      <p:ext uri="{BB962C8B-B14F-4D97-AF65-F5344CB8AC3E}">
        <p14:creationId xmlns:p14="http://schemas.microsoft.com/office/powerpoint/2010/main" val="152451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A9138A-2391-4166-ADC3-4DA82A2DB6D4}"/>
              </a:ext>
            </a:extLst>
          </p:cNvPr>
          <p:cNvPicPr>
            <a:picLocks noChangeAspect="1"/>
          </p:cNvPicPr>
          <p:nvPr/>
        </p:nvPicPr>
        <p:blipFill>
          <a:blip r:embed="rId2"/>
          <a:stretch>
            <a:fillRect/>
          </a:stretch>
        </p:blipFill>
        <p:spPr>
          <a:xfrm>
            <a:off x="0" y="0"/>
            <a:ext cx="12186852" cy="6858000"/>
          </a:xfrm>
          <a:prstGeom prst="rect">
            <a:avLst/>
          </a:prstGeom>
        </p:spPr>
      </p:pic>
    </p:spTree>
    <p:extLst>
      <p:ext uri="{BB962C8B-B14F-4D97-AF65-F5344CB8AC3E}">
        <p14:creationId xmlns:p14="http://schemas.microsoft.com/office/powerpoint/2010/main" val="4244668728"/>
      </p:ext>
    </p:extLst>
  </p:cSld>
  <p:clrMapOvr>
    <a:masterClrMapping/>
  </p:clrMapOvr>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4145</TotalTime>
  <Words>134</Words>
  <Application>Microsoft Office PowerPoint</Application>
  <PresentationFormat>Widescreen</PresentationFormat>
  <Paragraphs>14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PowerPoint Presentation</vt:lpstr>
      <vt:lpstr>PowerPoint Presentation</vt:lpstr>
      <vt:lpstr>Time for a game!</vt:lpstr>
      <vt:lpstr>PowerPoint Presentation</vt:lpstr>
      <vt:lpstr>PowerPoint Presentation</vt:lpstr>
      <vt:lpstr>PowerPoint Presentation</vt:lpstr>
      <vt:lpstr>https://www.youtube.com/watch?v=MVvVTDhGqaA </vt:lpstr>
      <vt:lpstr>PowerPoint Presentation</vt:lpstr>
      <vt:lpstr>PowerPoint Presentation</vt:lpstr>
      <vt:lpstr>PowerPoint Presentation</vt:lpstr>
      <vt:lpstr>What makes you feel anxious?</vt:lpstr>
      <vt:lpstr>So what is anxiety? </vt:lpstr>
      <vt:lpstr>https://www.youtube.com/watch?v=rpolpKTWrp4 </vt:lpstr>
      <vt:lpstr>But why are some people’s fight or flight more active than others?</vt:lpstr>
      <vt:lpstr>The Meerkat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Workshop</dc:title>
  <dc:creator>rachael wall</dc:creator>
  <cp:lastModifiedBy>Laura Hendry</cp:lastModifiedBy>
  <cp:revision>152</cp:revision>
  <dcterms:created xsi:type="dcterms:W3CDTF">2016-05-23T10:02:44Z</dcterms:created>
  <dcterms:modified xsi:type="dcterms:W3CDTF">2020-06-29T16:53:06Z</dcterms:modified>
</cp:coreProperties>
</file>