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  <p:sldId id="260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4"/>
            <a:ext cx="5825202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ACEB-F2BA-4467-B600-C99854FF8D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5EF9-2FE5-4FCB-8107-C1A7C6592D75}" type="slidenum">
              <a:rPr lang="en-GB" smtClean="0">
                <a:solidFill>
                  <a:srgbClr val="AD84C6"/>
                </a:solidFill>
              </a:rPr>
              <a:pPr/>
              <a:t>‹#›</a:t>
            </a:fld>
            <a:endParaRPr lang="en-GB">
              <a:solidFill>
                <a:srgbClr val="AD84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198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ACEB-F2BA-4467-B600-C99854FF8D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5EF9-2FE5-4FCB-8107-C1A7C6592D75}" type="slidenum">
              <a:rPr lang="en-GB" smtClean="0">
                <a:solidFill>
                  <a:srgbClr val="AD84C6"/>
                </a:solidFill>
              </a:rPr>
              <a:pPr/>
              <a:t>‹#›</a:t>
            </a:fld>
            <a:endParaRPr lang="en-GB">
              <a:solidFill>
                <a:srgbClr val="AD84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979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ACEB-F2BA-4467-B600-C99854FF8D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5EF9-2FE5-4FCB-8107-C1A7C6592D75}" type="slidenum">
              <a:rPr lang="en-GB" smtClean="0">
                <a:solidFill>
                  <a:srgbClr val="AD84C6"/>
                </a:solidFill>
              </a:rPr>
              <a:pPr/>
              <a:t>‹#›</a:t>
            </a:fld>
            <a:endParaRPr lang="en-GB">
              <a:solidFill>
                <a:srgbClr val="AD84C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D84C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D84C6">
                    <a:lumMod val="60000"/>
                    <a:lumOff val="40000"/>
                  </a:srgbClr>
                </a:solidFill>
                <a:latin typeface="Arial"/>
              </a:rPr>
              <a:t>”</a:t>
            </a:r>
            <a:endParaRPr lang="en-US" dirty="0">
              <a:solidFill>
                <a:srgbClr val="AD84C6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0213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ACEB-F2BA-4467-B600-C99854FF8D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5EF9-2FE5-4FCB-8107-C1A7C6592D75}" type="slidenum">
              <a:rPr lang="en-GB" smtClean="0">
                <a:solidFill>
                  <a:srgbClr val="AD84C6"/>
                </a:solidFill>
              </a:rPr>
              <a:pPr/>
              <a:t>‹#›</a:t>
            </a:fld>
            <a:endParaRPr lang="en-GB">
              <a:solidFill>
                <a:srgbClr val="AD84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714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ACEB-F2BA-4467-B600-C99854FF8D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5EF9-2FE5-4FCB-8107-C1A7C6592D75}" type="slidenum">
              <a:rPr lang="en-GB" smtClean="0">
                <a:solidFill>
                  <a:srgbClr val="AD84C6"/>
                </a:solidFill>
              </a:rPr>
              <a:pPr/>
              <a:t>‹#›</a:t>
            </a:fld>
            <a:endParaRPr lang="en-GB">
              <a:solidFill>
                <a:srgbClr val="AD84C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D84C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D84C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0868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ACEB-F2BA-4467-B600-C99854FF8D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5EF9-2FE5-4FCB-8107-C1A7C6592D75}" type="slidenum">
              <a:rPr lang="en-GB" smtClean="0">
                <a:solidFill>
                  <a:srgbClr val="AD84C6"/>
                </a:solidFill>
              </a:rPr>
              <a:pPr/>
              <a:t>‹#›</a:t>
            </a:fld>
            <a:endParaRPr lang="en-GB">
              <a:solidFill>
                <a:srgbClr val="AD84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727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ACEB-F2BA-4467-B600-C99854FF8D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5EF9-2FE5-4FCB-8107-C1A7C6592D75}" type="slidenum">
              <a:rPr lang="en-GB" smtClean="0">
                <a:solidFill>
                  <a:srgbClr val="AD84C6"/>
                </a:solidFill>
              </a:rPr>
              <a:pPr/>
              <a:t>‹#›</a:t>
            </a:fld>
            <a:endParaRPr lang="en-GB">
              <a:solidFill>
                <a:srgbClr val="AD84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848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609600"/>
            <a:ext cx="978557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609600"/>
            <a:ext cx="5295113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ACEB-F2BA-4467-B600-C99854FF8D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5EF9-2FE5-4FCB-8107-C1A7C6592D75}" type="slidenum">
              <a:rPr lang="en-GB" smtClean="0">
                <a:solidFill>
                  <a:srgbClr val="AD84C6"/>
                </a:solidFill>
              </a:rPr>
              <a:pPr/>
              <a:t>‹#›</a:t>
            </a:fld>
            <a:endParaRPr lang="en-GB">
              <a:solidFill>
                <a:srgbClr val="AD84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091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ACEB-F2BA-4467-B600-C99854FF8D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5EF9-2FE5-4FCB-8107-C1A7C6592D75}" type="slidenum">
              <a:rPr lang="en-GB" smtClean="0">
                <a:solidFill>
                  <a:srgbClr val="AD84C6"/>
                </a:solidFill>
              </a:rPr>
              <a:pPr/>
              <a:t>‹#›</a:t>
            </a:fld>
            <a:endParaRPr lang="en-GB">
              <a:solidFill>
                <a:srgbClr val="AD84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77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700868"/>
            <a:ext cx="644750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ACEB-F2BA-4467-B600-C99854FF8D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5EF9-2FE5-4FCB-8107-C1A7C6592D75}" type="slidenum">
              <a:rPr lang="en-GB" smtClean="0">
                <a:solidFill>
                  <a:srgbClr val="AD84C6"/>
                </a:solidFill>
              </a:rPr>
              <a:pPr/>
              <a:t>‹#›</a:t>
            </a:fld>
            <a:endParaRPr lang="en-GB">
              <a:solidFill>
                <a:srgbClr val="AD84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05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89"/>
            <a:ext cx="3138026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ACEB-F2BA-4467-B600-C99854FF8D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5EF9-2FE5-4FCB-8107-C1A7C6592D75}" type="slidenum">
              <a:rPr lang="en-GB" smtClean="0">
                <a:solidFill>
                  <a:srgbClr val="AD84C6"/>
                </a:solidFill>
              </a:rPr>
              <a:pPr/>
              <a:t>‹#›</a:t>
            </a:fld>
            <a:endParaRPr lang="en-GB">
              <a:solidFill>
                <a:srgbClr val="AD84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16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2160983"/>
            <a:ext cx="313921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737246"/>
            <a:ext cx="31392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2160983"/>
            <a:ext cx="313921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737246"/>
            <a:ext cx="313921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ACEB-F2BA-4467-B600-C99854FF8D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5EF9-2FE5-4FCB-8107-C1A7C6592D75}" type="slidenum">
              <a:rPr lang="en-GB" smtClean="0">
                <a:solidFill>
                  <a:srgbClr val="AD84C6"/>
                </a:solidFill>
              </a:rPr>
              <a:pPr/>
              <a:t>‹#›</a:t>
            </a:fld>
            <a:endParaRPr lang="en-GB">
              <a:solidFill>
                <a:srgbClr val="AD84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666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ACEB-F2BA-4467-B600-C99854FF8D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5EF9-2FE5-4FCB-8107-C1A7C6592D75}" type="slidenum">
              <a:rPr lang="en-GB" smtClean="0">
                <a:solidFill>
                  <a:srgbClr val="AD84C6"/>
                </a:solidFill>
              </a:rPr>
              <a:pPr/>
              <a:t>‹#›</a:t>
            </a:fld>
            <a:endParaRPr lang="en-GB">
              <a:solidFill>
                <a:srgbClr val="AD84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947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ACEB-F2BA-4467-B600-C99854FF8D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5EF9-2FE5-4FCB-8107-C1A7C6592D75}" type="slidenum">
              <a:rPr lang="en-GB" smtClean="0">
                <a:solidFill>
                  <a:srgbClr val="AD84C6"/>
                </a:solidFill>
              </a:rPr>
              <a:pPr/>
              <a:t>‹#›</a:t>
            </a:fld>
            <a:endParaRPr lang="en-GB">
              <a:solidFill>
                <a:srgbClr val="AD84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060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5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ACEB-F2BA-4467-B600-C99854FF8D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5EF9-2FE5-4FCB-8107-C1A7C6592D75}" type="slidenum">
              <a:rPr lang="en-GB" smtClean="0">
                <a:solidFill>
                  <a:srgbClr val="AD84C6"/>
                </a:solidFill>
              </a:rPr>
              <a:pPr/>
              <a:t>‹#›</a:t>
            </a:fld>
            <a:endParaRPr lang="en-GB">
              <a:solidFill>
                <a:srgbClr val="AD84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50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447501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67338"/>
            <a:ext cx="644750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ACEB-F2BA-4467-B600-C99854FF8D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5EF9-2FE5-4FCB-8107-C1A7C6592D75}" type="slidenum">
              <a:rPr lang="en-GB" smtClean="0">
                <a:solidFill>
                  <a:srgbClr val="AD84C6"/>
                </a:solidFill>
              </a:rPr>
              <a:pPr/>
              <a:t>‹#›</a:t>
            </a:fld>
            <a:endParaRPr lang="en-GB">
              <a:solidFill>
                <a:srgbClr val="AD84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34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0ACEB-F2BA-4467-B600-C99854FF8D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9E95EF9-2FE5-4FCB-8107-C1A7C6592D75}" type="slidenum">
              <a:rPr lang="en-GB" smtClean="0">
                <a:solidFill>
                  <a:srgbClr val="AD84C6"/>
                </a:solidFill>
              </a:rPr>
              <a:pPr/>
              <a:t>‹#›</a:t>
            </a:fld>
            <a:endParaRPr lang="en-GB">
              <a:solidFill>
                <a:srgbClr val="AD84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90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lM8pgMgj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What is Grounding?</a:t>
            </a:r>
            <a:endParaRPr lang="en-GB" dirty="0"/>
          </a:p>
        </p:txBody>
      </p:sp>
      <p:pic>
        <p:nvPicPr>
          <p:cNvPr id="4" name="Picture 2" descr="C:\Users\ccostello02\AppData\Local\Microsoft\Windows\Temporary Internet Files\Content.IE5\4YW67IH6\canstockphoto75577921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99792" y="1844824"/>
            <a:ext cx="2911078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4187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How does it work?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16832"/>
            <a:ext cx="6128246" cy="4021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7296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348880"/>
            <a:ext cx="6447501" cy="3880773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>
                <a:hlinkClick r:id="rId2"/>
              </a:rPr>
              <a:t>https://www.youtube.com/watch?v=8lM8pgMgjEs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2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See the source image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71" t="17000" r="3223" b="15000"/>
          <a:stretch/>
        </p:blipFill>
        <p:spPr bwMode="auto">
          <a:xfrm>
            <a:off x="4098619" y="4509120"/>
            <a:ext cx="1432122" cy="19431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See the source image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3" t="12501" r="57551" b="9499"/>
          <a:stretch/>
        </p:blipFill>
        <p:spPr bwMode="auto">
          <a:xfrm>
            <a:off x="1835696" y="3783135"/>
            <a:ext cx="2068830" cy="17691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See the source image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83" t="21179" r="34411" b="13421"/>
          <a:stretch/>
        </p:blipFill>
        <p:spPr bwMode="auto">
          <a:xfrm>
            <a:off x="5004048" y="2276872"/>
            <a:ext cx="2406015" cy="19475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See the source image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423" t="18499" r="16599" b="14501"/>
          <a:stretch/>
        </p:blipFill>
        <p:spPr bwMode="auto">
          <a:xfrm>
            <a:off x="467544" y="1988840"/>
            <a:ext cx="1997075" cy="18046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See the source image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8" t="33507" r="77860" b="16087"/>
          <a:stretch/>
        </p:blipFill>
        <p:spPr bwMode="auto">
          <a:xfrm>
            <a:off x="2987824" y="681375"/>
            <a:ext cx="2189480" cy="1828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097619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Facet</vt:lpstr>
      <vt:lpstr>What is Grounding?</vt:lpstr>
      <vt:lpstr>How does it work?</vt:lpstr>
      <vt:lpstr>PowerPoint Presentation</vt:lpstr>
      <vt:lpstr>PowerPoint Presentation</vt:lpstr>
    </vt:vector>
  </TitlesOfParts>
  <Company>Birmingham Childrens Hospital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Grounding?</dc:title>
  <dc:creator>Wall Rachael (RQ3) BCH</dc:creator>
  <cp:lastModifiedBy>Wiley Shannon (RQ3) BCH</cp:lastModifiedBy>
  <cp:revision>3</cp:revision>
  <dcterms:created xsi:type="dcterms:W3CDTF">2020-06-09T07:52:15Z</dcterms:created>
  <dcterms:modified xsi:type="dcterms:W3CDTF">2020-06-17T14:52:15Z</dcterms:modified>
</cp:coreProperties>
</file>