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19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7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AD84C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21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14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86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27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4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7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6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6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ACEB-F2BA-4467-B600-C99854FF8D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E95EF9-2FE5-4FCB-8107-C1A7C6592D75}" type="slidenum">
              <a:rPr lang="en-GB" smtClean="0">
                <a:solidFill>
                  <a:srgbClr val="AD84C6"/>
                </a:solidFill>
              </a:rPr>
              <a:pPr/>
              <a:t>‹#›</a:t>
            </a:fld>
            <a:endParaRPr lang="en-GB">
              <a:solidFill>
                <a:srgbClr val="AD84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0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lM8pgMgj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is Grounding?</a:t>
            </a:r>
            <a:endParaRPr lang="en-GB" dirty="0"/>
          </a:p>
        </p:txBody>
      </p:sp>
      <p:pic>
        <p:nvPicPr>
          <p:cNvPr id="4" name="Picture 2" descr="C:\Users\ccostello02\AppData\Local\Microsoft\Windows\Temporary Internet Files\Content.IE5\4YW67IH6\canstockphoto7557792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1844824"/>
            <a:ext cx="2911078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8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does it work?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128246" cy="4021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29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6447501" cy="388077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>
                <a:hlinkClick r:id="rId2"/>
              </a:rPr>
              <a:t>https://www.youtube.com/watch?v=8lM8pgMgjEs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ee the source image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71" t="17000" r="3223" b="15000"/>
          <a:stretch/>
        </p:blipFill>
        <p:spPr bwMode="auto">
          <a:xfrm>
            <a:off x="4098619" y="4509120"/>
            <a:ext cx="1432122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See the source imag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3" t="12501" r="57551" b="9499"/>
          <a:stretch/>
        </p:blipFill>
        <p:spPr bwMode="auto">
          <a:xfrm>
            <a:off x="1835696" y="3783135"/>
            <a:ext cx="2068830" cy="17691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See the source imag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83" t="21179" r="34411" b="13421"/>
          <a:stretch/>
        </p:blipFill>
        <p:spPr bwMode="auto">
          <a:xfrm>
            <a:off x="5004048" y="2276872"/>
            <a:ext cx="2406015" cy="19475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See the source imag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23" t="18499" r="16599" b="14501"/>
          <a:stretch/>
        </p:blipFill>
        <p:spPr bwMode="auto">
          <a:xfrm>
            <a:off x="467544" y="1988840"/>
            <a:ext cx="1997075" cy="18046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See the source imag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" t="33507" r="77860" b="16087"/>
          <a:stretch/>
        </p:blipFill>
        <p:spPr bwMode="auto">
          <a:xfrm>
            <a:off x="2987824" y="681375"/>
            <a:ext cx="218948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97619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What is Grounding?</vt:lpstr>
      <vt:lpstr>How does it work?</vt:lpstr>
      <vt:lpstr>PowerPoint Presentation</vt:lpstr>
      <vt:lpstr>PowerPoint Presentation</vt:lpstr>
    </vt:vector>
  </TitlesOfParts>
  <Company>Birmingham Childrens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Grounding?</dc:title>
  <dc:creator>Wall Rachael (RQ3) BCH</dc:creator>
  <cp:lastModifiedBy>Wiley Shannon (RQ3) BCH</cp:lastModifiedBy>
  <cp:revision>3</cp:revision>
  <dcterms:created xsi:type="dcterms:W3CDTF">2020-06-09T07:52:15Z</dcterms:created>
  <dcterms:modified xsi:type="dcterms:W3CDTF">2020-06-17T14:52:15Z</dcterms:modified>
</cp:coreProperties>
</file>