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9E069-BF1D-451C-B648-D7580063B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CE12F-4B14-4858-B6CC-C87D0B482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463E2-2B14-4233-909C-0A929DC4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0F8A1-0654-44FB-8AC3-AF540D06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CCD1A-700C-4997-BBBD-40F38FA5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888233"/>
      </p:ext>
    </p:extLst>
  </p:cSld>
  <p:clrMapOvr>
    <a:masterClrMapping/>
  </p:clrMapOvr>
  <p:transition spd="slow" advTm="6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288F2-F708-40E8-A2DC-4154FEC8D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0B8AA-FB20-4AE6-8E1A-EDB837BDC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46F6E-9076-4526-BA1A-84D9DACB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DDDEE-15B8-4BA1-8B1F-18C16469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128F-1CEE-4EEB-B37F-954826AFC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81734"/>
      </p:ext>
    </p:extLst>
  </p:cSld>
  <p:clrMapOvr>
    <a:masterClrMapping/>
  </p:clrMapOvr>
  <p:transition spd="slow" advTm="6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2C5761-CCAD-4BF9-90B4-D4A3B5D26B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4D818-332A-4540-B9E1-3CD3AC6EE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5F421-7E5D-4F65-B410-7CDAC9F03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B742E-3952-4355-9AE3-50BA56E0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A19A4-02AD-4E4A-A937-420A5626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90064"/>
      </p:ext>
    </p:extLst>
  </p:cSld>
  <p:clrMapOvr>
    <a:masterClrMapping/>
  </p:clrMapOvr>
  <p:transition spd="slow" advTm="6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FD53B-2F73-4E49-9395-71938D30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FF608-AB20-4A3E-AE72-3B468AA19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3CF4-F98B-4CE1-8C4B-8701D04E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396E3-5B8D-4474-9625-5748D6974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F88B6-6A28-4183-B7A8-9F5A625C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966765"/>
      </p:ext>
    </p:extLst>
  </p:cSld>
  <p:clrMapOvr>
    <a:masterClrMapping/>
  </p:clrMapOvr>
  <p:transition spd="slow" advTm="6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3621E-DAEA-47D4-BD20-9698EA3A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72785-05BC-42A9-883D-CE68AA19F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A9806-98B7-46B0-A2DF-29C606FD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88FDE-1625-4C80-AF10-007A7CCC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FF293-CD4D-43D2-B03E-F23D356B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135496"/>
      </p:ext>
    </p:extLst>
  </p:cSld>
  <p:clrMapOvr>
    <a:masterClrMapping/>
  </p:clrMapOvr>
  <p:transition spd="slow" advTm="6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9ABB-8C39-4E42-B9D3-25B9306D0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F2D55-4550-4545-AFC9-FD6A2C9FC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FE02E-177C-4AEB-919E-015FAE466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8EE82-1EEF-4CED-A753-B6040FBE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B0C6F-277C-4914-BB9E-E9CB84EC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1903D-2916-4736-86FB-63C7071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179070"/>
      </p:ext>
    </p:extLst>
  </p:cSld>
  <p:clrMapOvr>
    <a:masterClrMapping/>
  </p:clrMapOvr>
  <p:transition spd="slow" advTm="6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3840-64AE-47BE-91EB-2EC4E036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6193E-34DE-4AAE-8BD5-092CA7329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85F5F-7367-412F-8989-B0D238825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93FE1-FD92-4E7B-9DE5-9902ADC9D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826EAB-947C-4BD7-A758-1D49CC88A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7759B0-F921-40BD-8B50-F0DA655C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15D5E6-8729-4979-A17F-FDE93B01D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64FA4A-5122-403F-B291-97FD276E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026431"/>
      </p:ext>
    </p:extLst>
  </p:cSld>
  <p:clrMapOvr>
    <a:masterClrMapping/>
  </p:clrMapOvr>
  <p:transition spd="slow" advTm="6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6C8FE-FC1B-4930-858B-C2BE76F9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59582-E640-4DD5-8D29-FA4F4CCC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C8747-2096-4466-AA32-4A93863C6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16540-5FAA-4790-8755-376A3331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339231"/>
      </p:ext>
    </p:extLst>
  </p:cSld>
  <p:clrMapOvr>
    <a:masterClrMapping/>
  </p:clrMapOvr>
  <p:transition spd="slow" advTm="6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5CE166-81D4-4434-A80B-0126FF53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558BA2-C521-44CE-B33A-6F9B0539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CB743-CE28-4F4D-84E1-1877900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90105"/>
      </p:ext>
    </p:extLst>
  </p:cSld>
  <p:clrMapOvr>
    <a:masterClrMapping/>
  </p:clrMapOvr>
  <p:transition spd="slow" advTm="6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8D5E2-A235-423F-8AE3-0A51B8D5B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FBB28-4EA0-4831-82DA-B54C02DCC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85BB9-BA2A-4EE2-8C57-A2676E308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38AB9-6360-4C0E-A0BD-03D157A6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5132E-B6F8-4EBB-ADAF-E760C569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767DF-278E-486D-B024-D4FB6BE2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773702"/>
      </p:ext>
    </p:extLst>
  </p:cSld>
  <p:clrMapOvr>
    <a:masterClrMapping/>
  </p:clrMapOvr>
  <p:transition spd="slow" advTm="6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C6EAD-4762-4796-B8FD-B5C998ED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C17526-B1C5-4DD1-B944-9789AB7A3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0F838-1FF3-4D02-A645-1F7409987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41793-FBC7-437E-A5AC-9DD31B73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E289F-93FD-4C38-AEBB-F547F076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CFA5D-5D5E-4506-A735-10062412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94243"/>
      </p:ext>
    </p:extLst>
  </p:cSld>
  <p:clrMapOvr>
    <a:masterClrMapping/>
  </p:clrMapOvr>
  <p:transition spd="slow" advTm="6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C5222F-09F0-436E-A591-60F5A1945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0BEA8-0426-48B3-A4FB-A6C4A1F5A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67B98-52FA-4A80-AAD3-953BDE343B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953C8-9238-47CB-9A9D-EA5C8CB97A7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C5099-F9C1-4910-A105-55368CCF0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23F49-BEB4-4CBB-9CE6-7F063A606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8CA3-6669-43CC-AC63-F8B8CBD67D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4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60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No microphones" title="Speaker icon">
            <a:extLst>
              <a:ext uri="{FF2B5EF4-FFF2-40B4-BE49-F238E27FC236}">
                <a16:creationId xmlns:a16="http://schemas.microsoft.com/office/drawing/2014/main" id="{C45D6F13-0C28-4FFE-8BEB-87359D80C4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234" y="5787465"/>
            <a:ext cx="914489" cy="85074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C1E896-7E52-424F-AE46-62434C035FDA}"/>
              </a:ext>
            </a:extLst>
          </p:cNvPr>
          <p:cNvSpPr txBox="1">
            <a:spLocks/>
          </p:cNvSpPr>
          <p:nvPr/>
        </p:nvSpPr>
        <p:spPr>
          <a:xfrm>
            <a:off x="1026332" y="2009325"/>
            <a:ext cx="10599440" cy="4189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Court Officer will take your details shortly.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Have your statement and/or the evidence bundle to hand.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Keep your microphone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ON MUTE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unless asking questions or speaking to the  Coroner/Court Officer.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Avoid interrupting – if absolutely necessary state your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NAME FIRST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If you repeatedly interrupt the Court Officer will put your microphone on Mute.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It is a Contempt of Court, punishable by imprisonment, for any person to record, publish and take pictures of the court hearing or any part of it by any means.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 NOT ATTEMPT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use the record function within Microsoft Teams.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your connection fails and you are unable to re-join the hearing please contact:           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0121 675 2073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immediately.</a:t>
            </a:r>
          </a:p>
          <a:p>
            <a:pPr algn="l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992597-C487-48AE-A529-7DE2C9BE9DCD}"/>
              </a:ext>
            </a:extLst>
          </p:cNvPr>
          <p:cNvSpPr/>
          <p:nvPr/>
        </p:nvSpPr>
        <p:spPr>
          <a:xfrm>
            <a:off x="534404" y="1278387"/>
            <a:ext cx="28264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2000" b="1" dirty="0"/>
          </a:p>
          <a:p>
            <a:r>
              <a:rPr lang="en-GB" sz="2000" b="1" dirty="0"/>
              <a:t>PLEASE READ CAREFULLY</a:t>
            </a: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13CB9689-5F99-46F0-86EF-FB5BDFC33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011" y="216332"/>
            <a:ext cx="1254003" cy="813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9C4A46C-D3C2-4CA8-A0BD-194A6D7F2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452" y="5881347"/>
            <a:ext cx="949756" cy="875664"/>
          </a:xfrm>
          <a:prstGeom prst="rect">
            <a:avLst/>
          </a:prstGeom>
        </p:spPr>
      </p:pic>
      <p:pic>
        <p:nvPicPr>
          <p:cNvPr id="15" name="Picture 14" descr="No mobile phones">
            <a:extLst>
              <a:ext uri="{FF2B5EF4-FFF2-40B4-BE49-F238E27FC236}">
                <a16:creationId xmlns:a16="http://schemas.microsoft.com/office/drawing/2014/main" id="{A0620ACB-5DF4-4A9B-A154-DDE0AC18B3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8149" y="5868723"/>
            <a:ext cx="915837" cy="848216"/>
          </a:xfrm>
          <a:prstGeom prst="rect">
            <a:avLst/>
          </a:prstGeom>
        </p:spPr>
      </p:pic>
      <p:pic>
        <p:nvPicPr>
          <p:cNvPr id="16" name="Picture 15" descr="No food or drink icon">
            <a:extLst>
              <a:ext uri="{FF2B5EF4-FFF2-40B4-BE49-F238E27FC236}">
                <a16:creationId xmlns:a16="http://schemas.microsoft.com/office/drawing/2014/main" id="{475FBA3D-847A-425E-9347-D24983341B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0979" y="5868723"/>
            <a:ext cx="983406" cy="848216"/>
          </a:xfrm>
          <a:prstGeom prst="rect">
            <a:avLst/>
          </a:prstGeom>
        </p:spPr>
      </p:pic>
      <p:pic>
        <p:nvPicPr>
          <p:cNvPr id="17" name="Picture 16" descr="No smoking or vaping icon">
            <a:extLst>
              <a:ext uri="{FF2B5EF4-FFF2-40B4-BE49-F238E27FC236}">
                <a16:creationId xmlns:a16="http://schemas.microsoft.com/office/drawing/2014/main" id="{80FB56F3-E781-4C57-9E16-D213AC2B83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96510" y="5875741"/>
            <a:ext cx="949757" cy="8812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2A2911-9336-431C-9464-086863AB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1031866"/>
            <a:ext cx="6096000" cy="461665"/>
          </a:xfrm>
        </p:spPr>
        <p:txBody>
          <a:bodyPr vert="horz" wrap="square" lIns="91440" tIns="45720" rIns="91440" bIns="45720" anchor="ctr" anchorCtr="0">
            <a:normAutofit/>
          </a:bodyPr>
          <a:lstStyle>
            <a:lvl1pPr algn="ctr">
              <a:defRPr sz="6000"/>
            </a:lvl1pPr>
          </a:lstStyle>
          <a:p>
            <a:r>
              <a:rPr lang="en-GB" sz="2400" b="1">
                <a:solidFill>
                  <a:srgbClr val="000000"/>
                </a:solidFill>
                <a:latin typeface="Arial" panose="020B0604020202020204" pitchFamily="34" charset="0"/>
              </a:rPr>
              <a:t>CORONER’S COURT</a:t>
            </a:r>
          </a:p>
        </p:txBody>
      </p:sp>
    </p:spTree>
    <p:extLst>
      <p:ext uri="{BB962C8B-B14F-4D97-AF65-F5344CB8AC3E}">
        <p14:creationId xmlns:p14="http://schemas.microsoft.com/office/powerpoint/2010/main" val="3521124068"/>
      </p:ext>
    </p:extLst>
  </p:cSld>
  <p:clrMapOvr>
    <a:masterClrMapping/>
  </p:clrMapOvr>
  <p:transition spd="slow" advTm="6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C1E896-7E52-424F-AE46-62434C035FDA}"/>
              </a:ext>
            </a:extLst>
          </p:cNvPr>
          <p:cNvSpPr txBox="1">
            <a:spLocks/>
          </p:cNvSpPr>
          <p:nvPr/>
        </p:nvSpPr>
        <p:spPr>
          <a:xfrm>
            <a:off x="1026332" y="2009325"/>
            <a:ext cx="10599440" cy="4189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Be respectful to the Coroner and all participants.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 not use the hearing to try to speak to others on the call apart from the Coroner or when invited to ask questions of witnesses.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Members of the press and public cannot take part in the hearing.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 not eat or drink (except water) or smoke.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Turn your telephone off or put it on silent.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 not answer the telephone or the front door or carry out other tasks during the hearing.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 not use the ‘chat’ function to write messages (unless you are alerting the </a:t>
            </a:r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Court Officer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to a problem with your connection).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 not use the ‘Hands up’ function.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Coroner will take regular comfort breaks: if you need to take a break at any other time please wait for an appropriate time to ask for a break.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992597-C487-48AE-A529-7DE2C9BE9DCD}"/>
              </a:ext>
            </a:extLst>
          </p:cNvPr>
          <p:cNvSpPr/>
          <p:nvPr/>
        </p:nvSpPr>
        <p:spPr>
          <a:xfrm>
            <a:off x="534404" y="1278387"/>
            <a:ext cx="94817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2000" b="1" dirty="0"/>
          </a:p>
          <a:p>
            <a:r>
              <a:rPr lang="en-GB" sz="2000" b="1" dirty="0"/>
              <a:t>ALTHOUGH YOU ARE NOT PHYSICALLY IN COURT THIS IS A FORMAL COURT HEARING SO:</a:t>
            </a:r>
          </a:p>
        </p:txBody>
      </p:sp>
      <p:pic>
        <p:nvPicPr>
          <p:cNvPr id="1025" name="Picture 1" descr="coat_of_arms">
            <a:extLst>
              <a:ext uri="{FF2B5EF4-FFF2-40B4-BE49-F238E27FC236}">
                <a16:creationId xmlns:a16="http://schemas.microsoft.com/office/drawing/2014/main" id="{13CB9689-5F99-46F0-86EF-FB5BDFC33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011" y="216332"/>
            <a:ext cx="1254003" cy="813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9C4A46C-D3C2-4CA8-A0BD-194A6D7F2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452" y="5881347"/>
            <a:ext cx="949756" cy="875664"/>
          </a:xfrm>
          <a:prstGeom prst="rect">
            <a:avLst/>
          </a:prstGeom>
        </p:spPr>
      </p:pic>
      <p:pic>
        <p:nvPicPr>
          <p:cNvPr id="15" name="Picture 14" descr="No phones icon">
            <a:extLst>
              <a:ext uri="{FF2B5EF4-FFF2-40B4-BE49-F238E27FC236}">
                <a16:creationId xmlns:a16="http://schemas.microsoft.com/office/drawing/2014/main" id="{A0620ACB-5DF4-4A9B-A154-DDE0AC18B3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8149" y="5868723"/>
            <a:ext cx="915837" cy="848216"/>
          </a:xfrm>
          <a:prstGeom prst="rect">
            <a:avLst/>
          </a:prstGeom>
        </p:spPr>
      </p:pic>
      <p:pic>
        <p:nvPicPr>
          <p:cNvPr id="16" name="Picture 15" descr="No food or drink icon">
            <a:extLst>
              <a:ext uri="{FF2B5EF4-FFF2-40B4-BE49-F238E27FC236}">
                <a16:creationId xmlns:a16="http://schemas.microsoft.com/office/drawing/2014/main" id="{475FBA3D-847A-425E-9347-D24983341B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979" y="5868723"/>
            <a:ext cx="983406" cy="848216"/>
          </a:xfrm>
          <a:prstGeom prst="rect">
            <a:avLst/>
          </a:prstGeom>
        </p:spPr>
      </p:pic>
      <p:pic>
        <p:nvPicPr>
          <p:cNvPr id="17" name="Picture 16" descr="No smoking or vaping icon">
            <a:extLst>
              <a:ext uri="{FF2B5EF4-FFF2-40B4-BE49-F238E27FC236}">
                <a16:creationId xmlns:a16="http://schemas.microsoft.com/office/drawing/2014/main" id="{80FB56F3-E781-4C57-9E16-D213AC2B83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6510" y="5875741"/>
            <a:ext cx="949757" cy="881270"/>
          </a:xfrm>
          <a:prstGeom prst="rect">
            <a:avLst/>
          </a:prstGeom>
        </p:spPr>
      </p:pic>
      <p:pic>
        <p:nvPicPr>
          <p:cNvPr id="18" name="Picture 17" descr="No microphones icon">
            <a:extLst>
              <a:ext uri="{FF2B5EF4-FFF2-40B4-BE49-F238E27FC236}">
                <a16:creationId xmlns:a16="http://schemas.microsoft.com/office/drawing/2014/main" id="{C45D6F13-0C28-4FFE-8BEB-87359D80C4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3234" y="5787465"/>
            <a:ext cx="914489" cy="8507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0339BD-C9F5-4898-AD84-5942DDD03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1031866"/>
            <a:ext cx="6096000" cy="461665"/>
          </a:xfrm>
        </p:spPr>
        <p:txBody>
          <a:bodyPr vert="horz" wrap="square" lIns="91440" tIns="45720" rIns="91440" bIns="45720" anchor="ctr" anchorCtr="0">
            <a:normAutofit/>
          </a:bodyPr>
          <a:lstStyle>
            <a:lvl1pPr algn="ctr">
              <a:defRPr sz="6000"/>
            </a:lvl1pPr>
          </a:lstStyle>
          <a:p>
            <a:r>
              <a:rPr lang="en-GB" sz="2400" b="1">
                <a:solidFill>
                  <a:srgbClr val="000000"/>
                </a:solidFill>
                <a:latin typeface="Arial" panose="020B0604020202020204" pitchFamily="34" charset="0"/>
              </a:rPr>
              <a:t>CORONER’S COURT</a:t>
            </a:r>
          </a:p>
        </p:txBody>
      </p:sp>
    </p:spTree>
    <p:extLst>
      <p:ext uri="{BB962C8B-B14F-4D97-AF65-F5344CB8AC3E}">
        <p14:creationId xmlns:p14="http://schemas.microsoft.com/office/powerpoint/2010/main" val="2043634410"/>
      </p:ext>
    </p:extLst>
  </p:cSld>
  <p:clrMapOvr>
    <a:masterClrMapping/>
  </p:clrMapOvr>
  <p:transition spd="slow" advTm="60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efc67b20-3d83-40ae-8fb5-ad6160846de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307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CORONER’S COURT</vt:lpstr>
      <vt:lpstr>CORONER’S COURT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Rupi Parmar</dc:creator>
  <cp:lastModifiedBy>Vikki Rainbow</cp:lastModifiedBy>
  <cp:revision>10</cp:revision>
  <dcterms:created xsi:type="dcterms:W3CDTF">2020-06-02T15:37:30Z</dcterms:created>
  <dcterms:modified xsi:type="dcterms:W3CDTF">2020-06-29T10:26:00Z</dcterms:modified>
</cp:coreProperties>
</file>