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Wilson" initials="MW" lastIdx="1" clrIdx="0">
    <p:extLst>
      <p:ext uri="{19B8F6BF-5375-455C-9EA6-DF929625EA0E}">
        <p15:presenceInfo xmlns:p15="http://schemas.microsoft.com/office/powerpoint/2012/main" userId="S::matt@gnass.co.uk::cce7948c-c864-41f9-b7b1-c2bb1843be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00"/>
    <a:srgbClr val="0066FF"/>
    <a:srgbClr val="FFFF00"/>
    <a:srgbClr val="CC0000"/>
    <a:srgbClr val="0099FF"/>
    <a:srgbClr val="3399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154" d="100"/>
          <a:sy n="154" d="100"/>
        </p:scale>
        <p:origin x="72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214" y="-114"/>
      </p:cViewPr>
      <p:guideLst>
        <p:guide orient="horz" pos="3127"/>
        <p:guide pos="2141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439" cy="51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8" rIns="94737" bIns="473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92" y="2"/>
            <a:ext cx="3077574" cy="51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8" rIns="94737" bIns="473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072"/>
            <a:ext cx="3076439" cy="51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8" rIns="94737" bIns="473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92" y="9721072"/>
            <a:ext cx="3077574" cy="51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8" rIns="94737" bIns="473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5C780A-CF40-4589-8A76-85BFECD039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40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439" cy="512410"/>
          </a:xfrm>
          <a:prstGeom prst="rect">
            <a:avLst/>
          </a:prstGeom>
        </p:spPr>
        <p:txBody>
          <a:bodyPr vert="horz" lIns="94737" tIns="47368" rIns="94737" bIns="47368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92" y="2"/>
            <a:ext cx="3077574" cy="512410"/>
          </a:xfrm>
          <a:prstGeom prst="rect">
            <a:avLst/>
          </a:prstGeom>
        </p:spPr>
        <p:txBody>
          <a:bodyPr vert="horz" lIns="94737" tIns="47368" rIns="94737" bIns="47368" rtlCol="0"/>
          <a:lstStyle>
            <a:lvl1pPr algn="r">
              <a:defRPr sz="1200"/>
            </a:lvl1pPr>
          </a:lstStyle>
          <a:p>
            <a:pPr>
              <a:defRPr/>
            </a:pPr>
            <a:fld id="{C7A312DE-659F-4F4D-AA9B-EA1B191AF0F8}" type="datetimeFigureOut">
              <a:rPr lang="en-US"/>
              <a:pPr>
                <a:defRPr/>
              </a:pPr>
              <a:t>5/27/2020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7" tIns="47368" rIns="94737" bIns="4736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86" y="4861668"/>
            <a:ext cx="5678532" cy="4606028"/>
          </a:xfrm>
          <a:prstGeom prst="rect">
            <a:avLst/>
          </a:prstGeom>
        </p:spPr>
        <p:txBody>
          <a:bodyPr vert="horz" lIns="94737" tIns="47368" rIns="94737" bIns="473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072"/>
            <a:ext cx="3076439" cy="512410"/>
          </a:xfrm>
          <a:prstGeom prst="rect">
            <a:avLst/>
          </a:prstGeom>
        </p:spPr>
        <p:txBody>
          <a:bodyPr vert="horz" lIns="94737" tIns="47368" rIns="94737" bIns="4736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92" y="9721072"/>
            <a:ext cx="3077574" cy="512410"/>
          </a:xfrm>
          <a:prstGeom prst="rect">
            <a:avLst/>
          </a:prstGeom>
        </p:spPr>
        <p:txBody>
          <a:bodyPr vert="horz" lIns="94737" tIns="47368" rIns="94737" bIns="47368" rtlCol="0" anchor="b"/>
          <a:lstStyle>
            <a:lvl1pPr algn="r">
              <a:defRPr sz="1200"/>
            </a:lvl1pPr>
          </a:lstStyle>
          <a:p>
            <a:pPr>
              <a:defRPr/>
            </a:pPr>
            <a:fld id="{8BDB1C74-06A4-40CB-AB34-528192F8F5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18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1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86565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10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560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11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92604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12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313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13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29120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14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76354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15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37938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16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3860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17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59978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18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46656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19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6689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2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5042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3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026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4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8877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5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6916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6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2288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7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9331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8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8294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020508" y="9722311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7" tIns="47352" rIns="94707" bIns="47352" anchor="b"/>
          <a:lstStyle/>
          <a:p>
            <a:pPr algn="r"/>
            <a:fld id="{A05C8F51-1D65-4D67-B765-5EF3CF42C214}" type="slidenum">
              <a:rPr lang="en-GB" sz="1200"/>
              <a:pPr algn="r"/>
              <a:t>9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2116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E5746-0712-4D52-B13F-C5999E4283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524B7-47BA-4B84-92DF-8392C7E5D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C0870-7BCB-4E52-988D-65C9D2DC3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28EE-AAF0-4C57-A90B-AFE58FE25C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AAA0-541A-460B-A4E4-69F3D23DB2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C9C44-E157-4952-94DF-9793D95419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901D-FDAF-4EFD-80E7-8C2677C71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20843-C7BA-43A9-8AE1-700849BFAC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3F70C-A4F1-45B4-A5E9-E3248DFB63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EC6D-FDC8-42CE-A5A2-586521111D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FB0A1-33EC-4A26-88EB-9864D5F65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AFC7AF-FE85-4A71-82F4-7733D9CBF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11372" y="6443463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Existing Site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646" y="260648"/>
            <a:ext cx="7518819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St. Chads – Proposed First Floor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357" y="450440"/>
            <a:ext cx="7257120" cy="559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9259732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St. Chads – Existing Second Floor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655" y="1087004"/>
            <a:ext cx="7270524" cy="432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6901146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St. Chads – Proposed Second Floor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357" y="485043"/>
            <a:ext cx="7257120" cy="552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5076538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Proposed SEN Teaching Block - Floor Plan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458" y="316895"/>
            <a:ext cx="5768918" cy="586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0579106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Proposed SEN Teaching Block - Elevations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740" y="371618"/>
            <a:ext cx="6879676" cy="584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7522277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4699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Proposed SEN Teaching Block - Visualization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739" y="1124744"/>
            <a:ext cx="7293731" cy="410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8925205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Proposed Sports Hall - Floor Plan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332655"/>
            <a:ext cx="7211009" cy="593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4260852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Proposed Sports Hall - Elevations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740" y="349256"/>
            <a:ext cx="7264842" cy="56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4128151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Proposed Sports Hall - Elevations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371" y="349256"/>
            <a:ext cx="7244963" cy="574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6703631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Proposed Sports Hall - Visualization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371" y="1183630"/>
            <a:ext cx="7244963" cy="407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2738782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11372" y="6443463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Proposed Site Plan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646" y="268386"/>
            <a:ext cx="7518819" cy="596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8552685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99932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St. Michaels - Existing Ground Floor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8421" y="268386"/>
            <a:ext cx="7315269" cy="596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0914966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99932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St. Michaels - Proposed Ground Floor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655" y="268386"/>
            <a:ext cx="7270524" cy="596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8105975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St. Michaels - Existing First Floor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655" y="289822"/>
            <a:ext cx="7270524" cy="591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9204952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St. Michaels - Proposed First Floor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655" y="296531"/>
            <a:ext cx="7270524" cy="590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6363333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St. Chads – Existing Ground Floor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655" y="1057689"/>
            <a:ext cx="7270524" cy="438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4882020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St. Chads – Proposed Ground Floor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450440"/>
            <a:ext cx="7336538" cy="559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2365081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12346" y="6443463"/>
            <a:ext cx="3864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St. Chads – Existing First Floor</a:t>
            </a:r>
          </a:p>
        </p:txBody>
      </p:sp>
      <p:pic>
        <p:nvPicPr>
          <p:cNvPr id="18" name="Picture 2" descr="cbp logo clr WITHOUT SPEC">
            <a:extLst>
              <a:ext uri="{FF2B5EF4-FFF2-40B4-BE49-F238E27FC236}">
                <a16:creationId xmlns:a16="http://schemas.microsoft.com/office/drawing/2014/main" id="{52B2EC40-BFF7-45BF-8E58-33890067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2203"/>
          <a:stretch/>
        </p:blipFill>
        <p:spPr bwMode="auto">
          <a:xfrm>
            <a:off x="281945" y="5949280"/>
            <a:ext cx="689655" cy="7172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EFF9A-4175-4D31-8556-F0EC5373D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655" y="1070016"/>
            <a:ext cx="7270524" cy="435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03DDC-BE98-4C45-AF9A-371F4630F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" y="244816"/>
            <a:ext cx="820440" cy="9253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A0BD08-2C9D-451C-A37A-2372CAF3BFFB}"/>
              </a:ext>
            </a:extLst>
          </p:cNvPr>
          <p:cNvSpPr/>
          <p:nvPr/>
        </p:nvSpPr>
        <p:spPr>
          <a:xfrm rot="16200000">
            <a:off x="-1533155" y="3388351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>
                <a:ln w="3175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HOLY TRINITY CATHOLIC SCHOOL</a:t>
            </a:r>
            <a:endParaRPr lang="en-GB" b="1" cap="none" spc="50" dirty="0">
              <a:ln w="3175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2966540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1232F5E1BA54DBF21678F05DDD2FA" ma:contentTypeVersion="10" ma:contentTypeDescription="Create a new document." ma:contentTypeScope="" ma:versionID="dc2a8be3b64a557e4ff40259ac8d38e3">
  <xsd:schema xmlns:xsd="http://www.w3.org/2001/XMLSchema" xmlns:xs="http://www.w3.org/2001/XMLSchema" xmlns:p="http://schemas.microsoft.com/office/2006/metadata/properties" xmlns:ns2="f81609dd-1611-4368-94aa-5be09deea432" targetNamespace="http://schemas.microsoft.com/office/2006/metadata/properties" ma:root="true" ma:fieldsID="a50d32f43fdb35635b7aac2fedea4145" ns2:_="">
    <xsd:import namespace="f81609dd-1611-4368-94aa-5be09deea4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609dd-1611-4368-94aa-5be09deea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311AD3-B66A-494A-A335-4BA115C15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609dd-1611-4368-94aa-5be09deea4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BF0267-414C-4155-BD3C-D5FAF9EF84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ACC537-742E-43EF-8C58-C46FF8B249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210</Words>
  <Application>Microsoft Office PowerPoint</Application>
  <PresentationFormat>On-screen Show (4:3)</PresentationFormat>
  <Paragraphs>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Dykes Naylor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Ashley Metcalfe</cp:lastModifiedBy>
  <cp:revision>464</cp:revision>
  <cp:lastPrinted>2017-09-22T10:30:09Z</cp:lastPrinted>
  <dcterms:created xsi:type="dcterms:W3CDTF">2006-12-04T15:41:15Z</dcterms:created>
  <dcterms:modified xsi:type="dcterms:W3CDTF">2020-05-27T16:32:20Z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0x0101009291232F5E1BA54DBF21678F05DDD2FA</vt:lpwstr>
  </property>
</Properties>
</file>