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handoutMasterIdLst>
    <p:handoutMasterId r:id="rId11"/>
  </p:handoutMasterIdLst>
  <p:sldIdLst>
    <p:sldId id="257" r:id="rId5"/>
    <p:sldId id="283" r:id="rId6"/>
    <p:sldId id="335" r:id="rId7"/>
    <p:sldId id="340" r:id="rId8"/>
    <p:sldId id="352" r:id="rId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7" d="100"/>
          <a:sy n="87" d="100"/>
        </p:scale>
        <p:origin x="60" y="96"/>
      </p:cViewPr>
      <p:guideLst/>
    </p:cSldViewPr>
  </p:slideViewPr>
  <p:notesTextViewPr>
    <p:cViewPr>
      <p:scale>
        <a:sx n="1" d="1"/>
        <a:sy n="1" d="1"/>
      </p:scale>
      <p:origin x="0" y="0"/>
    </p:cViewPr>
  </p:notesTextViewPr>
  <p:sorterViewPr>
    <p:cViewPr>
      <p:scale>
        <a:sx n="100" d="100"/>
        <a:sy n="100" d="100"/>
      </p:scale>
      <p:origin x="0" y="-69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45F0672-5AEB-41A0-87B7-BF186A402718}" type="datetimeFigureOut">
              <a:rPr lang="en-GB" smtClean="0"/>
              <a:t>06/11/2019</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4F229A1A-33FA-414A-90FB-BE7B30C41B2F}" type="slidenum">
              <a:rPr lang="en-GB" smtClean="0"/>
              <a:t>‹#›</a:t>
            </a:fld>
            <a:endParaRPr lang="en-GB"/>
          </a:p>
        </p:txBody>
      </p:sp>
    </p:spTree>
    <p:extLst>
      <p:ext uri="{BB962C8B-B14F-4D97-AF65-F5344CB8AC3E}">
        <p14:creationId xmlns:p14="http://schemas.microsoft.com/office/powerpoint/2010/main" val="3016062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E257206-3C12-498A-9687-E0FE503ED13A}" type="datetimeFigureOut">
              <a:rPr lang="en-GB" smtClean="0"/>
              <a:t>06/11/2019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C7304C1-8817-4FB1-9339-2350F19D6B0C}" type="slidenum">
              <a:rPr lang="en-GB" smtClean="0"/>
              <a:t>‹#›</a:t>
            </a:fld>
            <a:endParaRPr lang="en-GB"/>
          </a:p>
        </p:txBody>
      </p:sp>
    </p:spTree>
    <p:extLst>
      <p:ext uri="{BB962C8B-B14F-4D97-AF65-F5344CB8AC3E}">
        <p14:creationId xmlns:p14="http://schemas.microsoft.com/office/powerpoint/2010/main" val="514860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r>
              <a:rPr lang="en-US" altLang="en-US" dirty="0"/>
              <a:t>This comes from KCSIE – whilst not technically bound by it, it is useful to</a:t>
            </a:r>
            <a:r>
              <a:rPr lang="en-US" altLang="en-US" baseline="0" dirty="0"/>
              <a:t> know of it as it gives lots of advice about SG - in particular about specific issues – each of these is hyperlinked.</a:t>
            </a:r>
            <a:endParaRPr lang="en-US" altLang="en-US" dirty="0"/>
          </a:p>
          <a:p>
            <a:endParaRPr lang="en-US" altLang="en-US" dirty="0"/>
          </a:p>
          <a:p>
            <a:r>
              <a:rPr lang="en-US" altLang="en-US" dirty="0"/>
              <a:t>Children may not fully disclose</a:t>
            </a:r>
            <a:r>
              <a:rPr lang="en-US" altLang="en-US" baseline="0" dirty="0"/>
              <a:t> but if you are concerned, you pass it on… i.e. an older sister goes on holiday without the rest of the family – is there a concern of FGM?  You get a certain level of nosiness afforded to you because of your profession = professional curiosity = use it = and if parent view is different don’t automatically believe the parent – log the concern anyway.  Lots of CP plans are in place due to ongoing issues not one event.  It’s not just the obvious things – a parent addicted to online bingo could be neglecting their child.</a:t>
            </a:r>
          </a:p>
          <a:p>
            <a:endParaRPr lang="en-US" altLang="en-US" baseline="0" dirty="0"/>
          </a:p>
          <a:p>
            <a:r>
              <a:rPr lang="en-US" altLang="en-US" baseline="0" dirty="0"/>
              <a:t>Some of these issues can come as a surprise – but remember you don’t have to investigate or be the expert – you just have to be aware and know to pass it on or get advice.</a:t>
            </a:r>
          </a:p>
          <a:p>
            <a:endParaRPr lang="en-US" altLang="en-US" baseline="0" dirty="0"/>
          </a:p>
          <a:p>
            <a:endParaRPr lang="en-US" altLang="en-US" baseline="0" dirty="0"/>
          </a:p>
          <a:p>
            <a:r>
              <a:rPr lang="en-US" altLang="en-US" baseline="0" dirty="0"/>
              <a:t>Children missing from education – elective home education – about 850 in </a:t>
            </a:r>
            <a:r>
              <a:rPr lang="en-US" altLang="en-US" baseline="0" dirty="0" err="1"/>
              <a:t>Bham</a:t>
            </a:r>
            <a:r>
              <a:rPr lang="en-US" altLang="en-US" baseline="0" dirty="0"/>
              <a:t>, going up lots every year (by 65-80), worries about unregistered and illegal school.</a:t>
            </a: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DB3B9E-E1DF-4052-A4C2-EBF2D843B36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70884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GB" dirty="0"/>
              <a:t>Share vision / ethos of S4E re support and guidance throughout whole career – here to help</a:t>
            </a:r>
          </a:p>
          <a:p>
            <a:r>
              <a:rPr lang="en-GB" dirty="0"/>
              <a:t>POSTCARDS</a:t>
            </a:r>
          </a:p>
        </p:txBody>
      </p:sp>
      <p:sp>
        <p:nvSpPr>
          <p:cNvPr id="4" name="Slide Number Placeholder 3"/>
          <p:cNvSpPr>
            <a:spLocks noGrp="1"/>
          </p:cNvSpPr>
          <p:nvPr>
            <p:ph type="sldNum" sz="quarter" idx="10"/>
          </p:nvPr>
        </p:nvSpPr>
        <p:spPr/>
        <p:txBody>
          <a:bodyPr/>
          <a:lstStyle/>
          <a:p>
            <a:fld id="{08DB3B9E-E1DF-4052-A4C2-EBF2D843B360}" type="slidenum">
              <a:rPr lang="en-GB" smtClean="0"/>
              <a:t>5</a:t>
            </a:fld>
            <a:endParaRPr lang="en-GB" dirty="0"/>
          </a:p>
        </p:txBody>
      </p:sp>
    </p:spTree>
    <p:extLst>
      <p:ext uri="{BB962C8B-B14F-4D97-AF65-F5344CB8AC3E}">
        <p14:creationId xmlns:p14="http://schemas.microsoft.com/office/powerpoint/2010/main" val="7832827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9" name="Rectangle 8" title="left edge border">
            <a:extLst>
              <a:ext uri="{FF2B5EF4-FFF2-40B4-BE49-F238E27FC236}">
                <a16:creationId xmlns:a16="http://schemas.microsoft.com/office/drawing/2014/main" id="{A26B366D-6E47-4A25-BC3F-C2601DDE7A3F}"/>
              </a:ext>
            </a:extLst>
          </p:cNvPr>
          <p:cNvSpPr/>
          <p:nvPr/>
        </p:nvSpPr>
        <p:spPr>
          <a:xfrm>
            <a:off x="2" y="0"/>
            <a:ext cx="20955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12001503" y="0"/>
            <a:ext cx="190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Flowchart: Connector 6">
            <a:extLst>
              <a:ext uri="{FF2B5EF4-FFF2-40B4-BE49-F238E27FC236}">
                <a16:creationId xmlns:a16="http://schemas.microsoft.com/office/drawing/2014/main" id="{3375E207-F5A7-4F68-BA27-7D66802D2337}"/>
              </a:ext>
            </a:extLst>
          </p:cNvPr>
          <p:cNvSpPr/>
          <p:nvPr/>
        </p:nvSpPr>
        <p:spPr>
          <a:xfrm>
            <a:off x="9571547" y="1007534"/>
            <a:ext cx="4876800" cy="4842935"/>
          </a:xfrm>
          <a:prstGeom prst="flowChartConnecto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5" tIns="60959" rIns="121915" bIns="60959"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a:ea typeface="+mn-ea"/>
              <a:cs typeface="+mn-cs"/>
            </a:endParaRPr>
          </a:p>
        </p:txBody>
      </p:sp>
      <p:sp>
        <p:nvSpPr>
          <p:cNvPr id="2" name="Title 1"/>
          <p:cNvSpPr>
            <a:spLocks noGrp="1"/>
          </p:cNvSpPr>
          <p:nvPr>
            <p:ph type="ctrTitle"/>
          </p:nvPr>
        </p:nvSpPr>
        <p:spPr>
          <a:xfrm>
            <a:off x="940509" y="1509624"/>
            <a:ext cx="8557175" cy="4026885"/>
          </a:xfrm>
        </p:spPr>
        <p:txBody>
          <a:bodyPr anchor="ctr">
            <a:noAutofit/>
          </a:bodyPr>
          <a:lstStyle>
            <a:lvl1pPr algn="l">
              <a:defRPr sz="7200" b="1" spc="1067" baseline="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947564" y="5534362"/>
            <a:ext cx="8045373" cy="742279"/>
          </a:xfrm>
        </p:spPr>
        <p:txBody>
          <a:bodyPr anchor="t">
            <a:normAutofit/>
          </a:bodyPr>
          <a:lstStyle>
            <a:lvl1pPr marL="0" indent="0" algn="l">
              <a:lnSpc>
                <a:spcPct val="100000"/>
              </a:lnSpc>
              <a:buNone/>
              <a:defRPr sz="2667" b="1" i="0" cap="all" spc="533" baseline="0">
                <a:solidFill>
                  <a:schemeClr val="accent2"/>
                </a:solidFill>
              </a:defRPr>
            </a:lvl1pPr>
            <a:lvl2pPr marL="609561" indent="0" algn="ctr">
              <a:buNone/>
              <a:defRPr sz="2800"/>
            </a:lvl2pPr>
            <a:lvl3pPr marL="1219120" indent="0" algn="ctr">
              <a:buNone/>
              <a:defRPr sz="2400"/>
            </a:lvl3pPr>
            <a:lvl4pPr marL="1828681" indent="0" algn="ctr">
              <a:buNone/>
              <a:defRPr sz="2000"/>
            </a:lvl4pPr>
            <a:lvl5pPr marL="2438242" indent="0" algn="ctr">
              <a:buNone/>
              <a:defRPr sz="2000"/>
            </a:lvl5pPr>
            <a:lvl6pPr marL="3047802" indent="0" algn="ctr">
              <a:buNone/>
              <a:defRPr sz="2000"/>
            </a:lvl6pPr>
            <a:lvl7pPr marL="3657362" indent="0" algn="ctr">
              <a:buNone/>
              <a:defRPr sz="2000"/>
            </a:lvl7pPr>
            <a:lvl8pPr marL="4266923" indent="0" algn="ctr">
              <a:buNone/>
              <a:defRPr sz="2000"/>
            </a:lvl8pPr>
            <a:lvl9pPr marL="4876483" indent="0" algn="ctr">
              <a:buNone/>
              <a:defRPr sz="2000"/>
            </a:lvl9pPr>
          </a:lstStyle>
          <a:p>
            <a:r>
              <a:rPr lang="en-US"/>
              <a:t>Click to edit Master subtitle style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2736" y="207913"/>
            <a:ext cx="2575560" cy="762000"/>
          </a:xfrm>
          <a:prstGeom prst="rect">
            <a:avLst/>
          </a:prstGeom>
        </p:spPr>
      </p:pic>
    </p:spTree>
    <p:extLst>
      <p:ext uri="{BB962C8B-B14F-4D97-AF65-F5344CB8AC3E}">
        <p14:creationId xmlns:p14="http://schemas.microsoft.com/office/powerpoint/2010/main" val="314401325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Smaller picture RHS with text ">
    <p:spTree>
      <p:nvGrpSpPr>
        <p:cNvPr id="1" name=""/>
        <p:cNvGrpSpPr/>
        <p:nvPr/>
      </p:nvGrpSpPr>
      <p:grpSpPr>
        <a:xfrm>
          <a:off x="0" y="0"/>
          <a:ext cx="0" cy="0"/>
          <a:chOff x="0" y="0"/>
          <a:chExt cx="0" cy="0"/>
        </a:xfrm>
      </p:grpSpPr>
      <p:sp>
        <p:nvSpPr>
          <p:cNvPr id="18" name="Rectangle 17" title="left edge border">
            <a:extLst>
              <a:ext uri="{FF2B5EF4-FFF2-40B4-BE49-F238E27FC236}">
                <a16:creationId xmlns:a16="http://schemas.microsoft.com/office/drawing/2014/main" id="{A26B366D-6E47-4A25-BC3F-C2601DDE7A3F}"/>
              </a:ext>
            </a:extLst>
          </p:cNvPr>
          <p:cNvSpPr/>
          <p:nvPr/>
        </p:nvSpPr>
        <p:spPr>
          <a:xfrm>
            <a:off x="2" y="0"/>
            <a:ext cx="20955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title="right edge border"/>
          <p:cNvSpPr/>
          <p:nvPr/>
        </p:nvSpPr>
        <p:spPr>
          <a:xfrm>
            <a:off x="12001503" y="0"/>
            <a:ext cx="190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9" name="Straight Connector 18"/>
          <p:cNvCxnSpPr/>
          <p:nvPr/>
        </p:nvCxnSpPr>
        <p:spPr>
          <a:xfrm>
            <a:off x="6104439" y="-66675"/>
            <a:ext cx="12032" cy="6858000"/>
          </a:xfrm>
          <a:prstGeom prst="line">
            <a:avLst/>
          </a:prstGeom>
          <a:ln w="12700">
            <a:solidFill>
              <a:schemeClr val="accent2"/>
            </a:solidFill>
            <a:prstDash val="dash"/>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6071" y="6274338"/>
            <a:ext cx="1424676" cy="421503"/>
          </a:xfrm>
          <a:prstGeom prst="rect">
            <a:avLst/>
          </a:prstGeom>
        </p:spPr>
      </p:pic>
      <p:sp>
        <p:nvSpPr>
          <p:cNvPr id="15" name="Title 1"/>
          <p:cNvSpPr>
            <a:spLocks noGrp="1"/>
          </p:cNvSpPr>
          <p:nvPr>
            <p:ph type="title"/>
          </p:nvPr>
        </p:nvSpPr>
        <p:spPr>
          <a:xfrm>
            <a:off x="398755" y="381000"/>
            <a:ext cx="5526119" cy="1196671"/>
          </a:xfrm>
        </p:spPr>
        <p:txBody>
          <a:bodyPr anchor="t">
            <a:noAutofit/>
          </a:bodyPr>
          <a:lstStyle>
            <a:lvl1pPr>
              <a:lnSpc>
                <a:spcPct val="100000"/>
              </a:lnSpc>
              <a:defRPr sz="3733" b="1" i="0" cap="all" spc="400" baseline="0">
                <a:solidFill>
                  <a:schemeClr val="tx1">
                    <a:lumMod val="95000"/>
                    <a:lumOff val="5000"/>
                  </a:schemeClr>
                </a:solidFill>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16" name="Text Placeholder 3"/>
          <p:cNvSpPr>
            <a:spLocks noGrp="1"/>
          </p:cNvSpPr>
          <p:nvPr>
            <p:ph type="body" sz="half" idx="2"/>
          </p:nvPr>
        </p:nvSpPr>
        <p:spPr>
          <a:xfrm>
            <a:off x="398755" y="1812245"/>
            <a:ext cx="5526119" cy="4164164"/>
          </a:xfrm>
        </p:spPr>
        <p:txBody>
          <a:bodyPr>
            <a:normAutofit/>
          </a:bodyPr>
          <a:lstStyle>
            <a:lvl1pPr marL="0" indent="0">
              <a:lnSpc>
                <a:spcPct val="120000"/>
              </a:lnSpc>
              <a:spcBef>
                <a:spcPts val="1600"/>
              </a:spcBef>
              <a:buNone/>
              <a:defRPr sz="2400" baseline="0">
                <a:solidFill>
                  <a:schemeClr val="tx1"/>
                </a:solidFill>
                <a:latin typeface="Calibri" panose="020F0502020204030204" pitchFamily="34" charset="0"/>
                <a:cs typeface="Calibri" panose="020F0502020204030204" pitchFamily="34" charset="0"/>
              </a:defRPr>
            </a:lvl1pPr>
            <a:lvl2pPr marL="609561" indent="0">
              <a:buNone/>
              <a:defRPr sz="1867"/>
            </a:lvl2pPr>
            <a:lvl3pPr marL="1219120" indent="0">
              <a:buNone/>
              <a:defRPr sz="1600"/>
            </a:lvl3pPr>
            <a:lvl4pPr marL="1828681" indent="0">
              <a:buNone/>
              <a:defRPr sz="1333"/>
            </a:lvl4pPr>
            <a:lvl5pPr marL="2438242" indent="0">
              <a:buNone/>
              <a:defRPr sz="1333"/>
            </a:lvl5pPr>
            <a:lvl6pPr marL="3047802" indent="0">
              <a:buNone/>
              <a:defRPr sz="1333"/>
            </a:lvl6pPr>
            <a:lvl7pPr marL="3657362" indent="0">
              <a:buNone/>
              <a:defRPr sz="1333"/>
            </a:lvl7pPr>
            <a:lvl8pPr marL="4266923" indent="0">
              <a:buNone/>
              <a:defRPr sz="1333"/>
            </a:lvl8pPr>
            <a:lvl9pPr marL="4876483" indent="0">
              <a:buNone/>
              <a:defRPr sz="1333"/>
            </a:lvl9pPr>
          </a:lstStyle>
          <a:p>
            <a:pPr lvl="0"/>
            <a:r>
              <a:rPr lang="en-US"/>
              <a:t>Click to edit Master text styles</a:t>
            </a:r>
          </a:p>
        </p:txBody>
      </p:sp>
      <p:sp>
        <p:nvSpPr>
          <p:cNvPr id="17" name="Picture Placeholder 2"/>
          <p:cNvSpPr>
            <a:spLocks noGrp="1" noChangeAspect="1"/>
          </p:cNvSpPr>
          <p:nvPr>
            <p:ph type="pic" idx="1"/>
          </p:nvPr>
        </p:nvSpPr>
        <p:spPr>
          <a:xfrm>
            <a:off x="6114078" y="-9525"/>
            <a:ext cx="5876004" cy="6880763"/>
          </a:xfrm>
        </p:spPr>
        <p:txBody>
          <a:bodyPr anchor="t"/>
          <a:lstStyle>
            <a:lvl1pPr marL="0" indent="0">
              <a:buNone/>
              <a:defRPr sz="4267">
                <a:solidFill>
                  <a:schemeClr val="accent1">
                    <a:lumMod val="75000"/>
                  </a:schemeClr>
                </a:solidFill>
              </a:defRPr>
            </a:lvl1pPr>
            <a:lvl2pPr marL="609561" indent="0">
              <a:buNone/>
              <a:defRPr sz="3733"/>
            </a:lvl2pPr>
            <a:lvl3pPr marL="1219120" indent="0">
              <a:buNone/>
              <a:defRPr sz="3200"/>
            </a:lvl3pPr>
            <a:lvl4pPr marL="1828681" indent="0">
              <a:buNone/>
              <a:defRPr sz="2800"/>
            </a:lvl4pPr>
            <a:lvl5pPr marL="2438242" indent="0">
              <a:buNone/>
              <a:defRPr sz="2800"/>
            </a:lvl5pPr>
            <a:lvl6pPr marL="3047802" indent="0">
              <a:buNone/>
              <a:defRPr sz="2800"/>
            </a:lvl6pPr>
            <a:lvl7pPr marL="3657362" indent="0">
              <a:buNone/>
              <a:defRPr sz="2800"/>
            </a:lvl7pPr>
            <a:lvl8pPr marL="4266923" indent="0">
              <a:buNone/>
              <a:defRPr sz="2800"/>
            </a:lvl8pPr>
            <a:lvl9pPr marL="4876483" indent="0">
              <a:buNone/>
              <a:defRPr sz="2800"/>
            </a:lvl9pPr>
          </a:lstStyle>
          <a:p>
            <a:r>
              <a:rPr lang="en-US"/>
              <a:t>Click icon to add picture</a:t>
            </a:r>
            <a:endParaRPr lang="en-US" dirty="0"/>
          </a:p>
        </p:txBody>
      </p:sp>
    </p:spTree>
    <p:extLst>
      <p:ext uri="{BB962C8B-B14F-4D97-AF65-F5344CB8AC3E}">
        <p14:creationId xmlns:p14="http://schemas.microsoft.com/office/powerpoint/2010/main" val="162974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Section Header">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2985755" y="6315975"/>
            <a:ext cx="4114800" cy="345796"/>
          </a:xfrm>
          <a:prstGeom prst="rect">
            <a:avLst/>
          </a:prstGeom>
        </p:spPr>
        <p:txBody>
          <a:bodyPr/>
          <a:lstStyle>
            <a:lvl1pPr>
              <a:defRPr baseline="0">
                <a:solidFill>
                  <a:schemeClr val="tx2"/>
                </a:solidFill>
              </a:defRPr>
            </a:lvl1pPr>
          </a:lstStyle>
          <a:p>
            <a:pPr defTabSz="1219170"/>
            <a:endParaRPr lang="en-GB" sz="2400">
              <a:solidFill>
                <a:srgbClr val="FFFFFF"/>
              </a:solidFill>
            </a:endParaRPr>
          </a:p>
        </p:txBody>
      </p:sp>
      <p:sp>
        <p:nvSpPr>
          <p:cNvPr id="8" name="Rectangle 7" title="left edge border">
            <a:extLst>
              <a:ext uri="{FF2B5EF4-FFF2-40B4-BE49-F238E27FC236}">
                <a16:creationId xmlns:a16="http://schemas.microsoft.com/office/drawing/2014/main" id="{A26B366D-6E47-4A25-BC3F-C2601DDE7A3F}"/>
              </a:ext>
            </a:extLst>
          </p:cNvPr>
          <p:cNvSpPr/>
          <p:nvPr/>
        </p:nvSpPr>
        <p:spPr>
          <a:xfrm>
            <a:off x="2" y="0"/>
            <a:ext cx="209551" cy="68580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12001503" y="0"/>
            <a:ext cx="1905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2985757" y="1073891"/>
            <a:ext cx="8187071" cy="4064627"/>
          </a:xfrm>
        </p:spPr>
        <p:txBody>
          <a:bodyPr anchor="b">
            <a:normAutofit/>
          </a:bodyPr>
          <a:lstStyle>
            <a:lvl1pPr>
              <a:defRPr sz="7200" b="1" spc="1067" baseline="0">
                <a:solidFill>
                  <a:schemeClr val="tx2"/>
                </a:solidFill>
                <a:latin typeface="Calibri" panose="020F0502020204030204" pitchFamily="34" charset="0"/>
                <a:cs typeface="Calibri" panose="020F0502020204030204" pitchFamily="34" charset="0"/>
              </a:defRPr>
            </a:lvl1pPr>
          </a:lstStyle>
          <a:p>
            <a:r>
              <a:rPr lang="en-US" dirty="0"/>
              <a:t>Click to edit Master title style</a:t>
            </a:r>
            <a:br>
              <a:rPr lang="en-US" dirty="0"/>
            </a:br>
            <a:endParaRPr lang="en-US" dirty="0"/>
          </a:p>
        </p:txBody>
      </p:sp>
      <p:sp>
        <p:nvSpPr>
          <p:cNvPr id="3" name="Text Placeholder 2"/>
          <p:cNvSpPr>
            <a:spLocks noGrp="1"/>
          </p:cNvSpPr>
          <p:nvPr>
            <p:ph type="body" idx="1"/>
          </p:nvPr>
        </p:nvSpPr>
        <p:spPr>
          <a:xfrm>
            <a:off x="2985756" y="5159783"/>
            <a:ext cx="7017488" cy="951136"/>
          </a:xfrm>
        </p:spPr>
        <p:txBody>
          <a:bodyPr>
            <a:normAutofit/>
          </a:bodyPr>
          <a:lstStyle>
            <a:lvl1pPr marL="0" indent="0">
              <a:lnSpc>
                <a:spcPct val="100000"/>
              </a:lnSpc>
              <a:buNone/>
              <a:defRPr sz="2800" b="1" i="0" cap="all" spc="533" baseline="0">
                <a:solidFill>
                  <a:schemeClr val="accent1"/>
                </a:solidFill>
              </a:defRPr>
            </a:lvl1pPr>
            <a:lvl2pPr marL="609561" indent="0">
              <a:buNone/>
              <a:defRPr sz="2800">
                <a:solidFill>
                  <a:schemeClr val="tx1">
                    <a:tint val="75000"/>
                  </a:schemeClr>
                </a:solidFill>
              </a:defRPr>
            </a:lvl2pPr>
            <a:lvl3pPr marL="1219120" indent="0">
              <a:buNone/>
              <a:defRPr sz="2400">
                <a:solidFill>
                  <a:schemeClr val="tx1">
                    <a:tint val="75000"/>
                  </a:schemeClr>
                </a:solidFill>
              </a:defRPr>
            </a:lvl3pPr>
            <a:lvl4pPr marL="1828681" indent="0">
              <a:buNone/>
              <a:defRPr sz="2000">
                <a:solidFill>
                  <a:schemeClr val="tx1">
                    <a:tint val="75000"/>
                  </a:schemeClr>
                </a:solidFill>
              </a:defRPr>
            </a:lvl4pPr>
            <a:lvl5pPr marL="2438242" indent="0">
              <a:buNone/>
              <a:defRPr sz="2000">
                <a:solidFill>
                  <a:schemeClr val="tx1">
                    <a:tint val="75000"/>
                  </a:schemeClr>
                </a:solidFill>
              </a:defRPr>
            </a:lvl5pPr>
            <a:lvl6pPr marL="3047802" indent="0">
              <a:buNone/>
              <a:defRPr sz="2000">
                <a:solidFill>
                  <a:schemeClr val="tx1">
                    <a:tint val="75000"/>
                  </a:schemeClr>
                </a:solidFill>
              </a:defRPr>
            </a:lvl6pPr>
            <a:lvl7pPr marL="3657362" indent="0">
              <a:buNone/>
              <a:defRPr sz="2000">
                <a:solidFill>
                  <a:schemeClr val="tx1">
                    <a:tint val="75000"/>
                  </a:schemeClr>
                </a:solidFill>
              </a:defRPr>
            </a:lvl7pPr>
            <a:lvl8pPr marL="4266923" indent="0">
              <a:buNone/>
              <a:defRPr sz="2000">
                <a:solidFill>
                  <a:schemeClr val="tx1">
                    <a:tint val="75000"/>
                  </a:schemeClr>
                </a:solidFill>
              </a:defRPr>
            </a:lvl8pPr>
            <a:lvl9pPr marL="4876483" indent="0">
              <a:buNone/>
              <a:defRPr sz="2000">
                <a:solidFill>
                  <a:schemeClr val="tx1">
                    <a:tint val="75000"/>
                  </a:schemeClr>
                </a:solidFill>
              </a:defRPr>
            </a:lvl9pPr>
          </a:lstStyle>
          <a:p>
            <a:pPr lvl="0"/>
            <a:r>
              <a:rPr lang="en-US"/>
              <a:t>Click to edit Master text styles</a:t>
            </a:r>
          </a:p>
        </p:txBody>
      </p:sp>
      <p:sp>
        <p:nvSpPr>
          <p:cNvPr id="13" name="Flowchart: Connector 12">
            <a:extLst>
              <a:ext uri="{FF2B5EF4-FFF2-40B4-BE49-F238E27FC236}">
                <a16:creationId xmlns:a16="http://schemas.microsoft.com/office/drawing/2014/main" id="{E4BD7097-F436-43B0-B95F-193ED30D8DA3}"/>
              </a:ext>
            </a:extLst>
          </p:cNvPr>
          <p:cNvSpPr/>
          <p:nvPr/>
        </p:nvSpPr>
        <p:spPr>
          <a:xfrm>
            <a:off x="-2224420" y="1073890"/>
            <a:ext cx="4876800" cy="4842935"/>
          </a:xfrm>
          <a:prstGeom prst="flowChartConnector">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15" tIns="60959" rIns="121915" bIns="60959"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srgbClr val="FFFFFF"/>
              </a:solidFill>
              <a:effectLst/>
              <a:uLnTx/>
              <a:uFillTx/>
              <a:latin typeface="Calibri"/>
              <a:ea typeface="+mn-ea"/>
              <a:cs typeface="+mn-cs"/>
            </a:endParaRPr>
          </a:p>
        </p:txBody>
      </p:sp>
      <p:sp>
        <p:nvSpPr>
          <p:cNvPr id="15" name="Text Placeholder 14">
            <a:extLst>
              <a:ext uri="{FF2B5EF4-FFF2-40B4-BE49-F238E27FC236}">
                <a16:creationId xmlns:a16="http://schemas.microsoft.com/office/drawing/2014/main" id="{3600DF3A-DBB5-4811-A300-589EE2E7309E}"/>
              </a:ext>
            </a:extLst>
          </p:cNvPr>
          <p:cNvSpPr>
            <a:spLocks noGrp="1"/>
          </p:cNvSpPr>
          <p:nvPr>
            <p:ph type="body" sz="quarter" idx="13"/>
          </p:nvPr>
        </p:nvSpPr>
        <p:spPr>
          <a:xfrm>
            <a:off x="276227" y="2286001"/>
            <a:ext cx="1569828" cy="2527300"/>
          </a:xfrm>
        </p:spPr>
        <p:txBody>
          <a:bodyPr>
            <a:noAutofit/>
          </a:bodyPr>
          <a:lstStyle>
            <a:lvl1pPr marL="0" indent="0">
              <a:buNone/>
              <a:defRPr sz="22133">
                <a:latin typeface="Calibri" panose="020F0502020204030204" pitchFamily="34" charset="0"/>
                <a:cs typeface="Calibri" panose="020F0502020204030204" pitchFamily="34" charset="0"/>
              </a:defRPr>
            </a:lvl1pPr>
            <a:lvl5pPr marL="2438242" indent="0">
              <a:buNone/>
              <a:defRPr/>
            </a:lvl5pPr>
          </a:lstStyle>
          <a:p>
            <a:pPr lvl="0"/>
            <a:r>
              <a:rPr lang="en-US"/>
              <a:t>Click to edit Master text styles</a:t>
            </a:r>
          </a:p>
        </p:txBody>
      </p:sp>
    </p:spTree>
    <p:extLst>
      <p:ext uri="{BB962C8B-B14F-4D97-AF65-F5344CB8AC3E}">
        <p14:creationId xmlns:p14="http://schemas.microsoft.com/office/powerpoint/2010/main" val="2328137670"/>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with 1 column of content">
    <p:spTree>
      <p:nvGrpSpPr>
        <p:cNvPr id="1" name=""/>
        <p:cNvGrpSpPr/>
        <p:nvPr/>
      </p:nvGrpSpPr>
      <p:grpSpPr>
        <a:xfrm>
          <a:off x="0" y="0"/>
          <a:ext cx="0" cy="0"/>
          <a:chOff x="0" y="0"/>
          <a:chExt cx="0" cy="0"/>
        </a:xfrm>
      </p:grpSpPr>
      <p:sp>
        <p:nvSpPr>
          <p:cNvPr id="2" name="Title 1"/>
          <p:cNvSpPr>
            <a:spLocks noGrp="1"/>
          </p:cNvSpPr>
          <p:nvPr>
            <p:ph type="title"/>
          </p:nvPr>
        </p:nvSpPr>
        <p:spPr>
          <a:xfrm>
            <a:off x="1045096" y="378941"/>
            <a:ext cx="10384907" cy="930315"/>
          </a:xfrm>
        </p:spPr>
        <p:txBody>
          <a:bodyPr>
            <a:normAutofit/>
          </a:bodyPr>
          <a:lstStyle>
            <a:lvl1pPr>
              <a:defRPr sz="400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1019331" y="1506683"/>
            <a:ext cx="10410669" cy="4372911"/>
          </a:xfrm>
        </p:spPr>
        <p:txBody>
          <a:bodyPr/>
          <a:lstStyle>
            <a:lvl1pPr>
              <a:defRPr>
                <a:solidFill>
                  <a:schemeClr val="tx1"/>
                </a:solidFill>
                <a:latin typeface="Calibri" panose="020F0502020204030204" pitchFamily="34" charset="0"/>
                <a:cs typeface="Calibri" panose="020F0502020204030204" pitchFamily="34" charset="0"/>
              </a:defRPr>
            </a:lvl1pPr>
            <a:lvl2pPr>
              <a:defRPr sz="2667">
                <a:solidFill>
                  <a:schemeClr val="tx1"/>
                </a:solidFill>
                <a:latin typeface="Calibri" panose="020F0502020204030204" pitchFamily="34" charset="0"/>
                <a:cs typeface="Calibri" panose="020F0502020204030204" pitchFamily="34" charset="0"/>
              </a:defRPr>
            </a:lvl2pPr>
            <a:lvl3pPr>
              <a:defRPr sz="2400">
                <a:solidFill>
                  <a:schemeClr val="tx1"/>
                </a:solidFill>
                <a:latin typeface="Calibri" panose="020F0502020204030204" pitchFamily="34" charset="0"/>
                <a:cs typeface="Calibri" panose="020F0502020204030204" pitchFamily="34" charset="0"/>
              </a:defRPr>
            </a:lvl3pPr>
            <a:lvl4pPr>
              <a:defRPr sz="2133">
                <a:solidFill>
                  <a:schemeClr val="tx1"/>
                </a:solidFill>
                <a:latin typeface="Calibri" panose="020F0502020204030204" pitchFamily="34" charset="0"/>
                <a:cs typeface="Calibri" panose="020F0502020204030204" pitchFamily="34" charset="0"/>
              </a:defRPr>
            </a:lvl4pPr>
            <a:lvl5pPr>
              <a:defRPr sz="1867">
                <a:solidFill>
                  <a:schemeClr val="tx1"/>
                </a:solidFill>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9427335" y="6375681"/>
            <a:ext cx="2485624" cy="345796"/>
          </a:xfrm>
          <a:prstGeom prst="rect">
            <a:avLst/>
          </a:prstGeom>
        </p:spPr>
        <p:txBody>
          <a:bodyPr vert="horz" lIns="91436" tIns="45719" rIns="91436" bIns="45719" rtlCol="0" anchor="ctr"/>
          <a:lstStyle>
            <a:lvl1pPr algn="r">
              <a:defRPr kumimoji="0" lang="en-GB" sz="1400" b="0" i="0" u="none" strike="noStrike" kern="1200" cap="none" spc="0" normalizeH="0" baseline="0" noProof="0" smtClean="0">
                <a:ln>
                  <a:noFill/>
                </a:ln>
                <a:solidFill>
                  <a:srgbClr val="000000"/>
                </a:solidFill>
                <a:effectLst/>
                <a:uLnTx/>
                <a:uFillTx/>
                <a:latin typeface="Calibri"/>
              </a:defRPr>
            </a:lvl1pPr>
          </a:lstStyle>
          <a:p>
            <a:pPr algn="l" defTabSz="457182">
              <a:defRPr/>
            </a:pPr>
            <a:r>
              <a:rPr lang="en-GB" dirty="0"/>
              <a:t>© 2019 Services For Education</a:t>
            </a:r>
          </a:p>
        </p:txBody>
      </p:sp>
    </p:spTree>
    <p:extLst>
      <p:ext uri="{BB962C8B-B14F-4D97-AF65-F5344CB8AC3E}">
        <p14:creationId xmlns:p14="http://schemas.microsoft.com/office/powerpoint/2010/main" val="3042291322"/>
      </p:ext>
    </p:extLst>
  </p:cSld>
  <p:clrMapOvr>
    <a:masterClrMapping/>
  </p:clrMapOvr>
  <p:extLst mod="1">
    <p:ext uri="{DCECCB84-F9BA-43D5-87BE-67443E8EF086}">
      <p15:sldGuideLst xmlns:p15="http://schemas.microsoft.com/office/powerpoint/2012/main">
        <p15:guide id="1" pos="3840">
          <p15:clr>
            <a:srgbClr val="FBAE40"/>
          </p15:clr>
        </p15:guide>
        <p15:guide id="2" pos="3940">
          <p15:clr>
            <a:srgbClr val="FBAE40"/>
          </p15:clr>
        </p15:guide>
        <p15:guide id="3" pos="40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with 2 columns of content">
    <p:spTree>
      <p:nvGrpSpPr>
        <p:cNvPr id="1" name=""/>
        <p:cNvGrpSpPr/>
        <p:nvPr/>
      </p:nvGrpSpPr>
      <p:grpSpPr>
        <a:xfrm>
          <a:off x="0" y="0"/>
          <a:ext cx="0" cy="0"/>
          <a:chOff x="0" y="0"/>
          <a:chExt cx="0" cy="0"/>
        </a:xfrm>
      </p:grpSpPr>
      <p:sp>
        <p:nvSpPr>
          <p:cNvPr id="2" name="Title 1"/>
          <p:cNvSpPr>
            <a:spLocks noGrp="1"/>
          </p:cNvSpPr>
          <p:nvPr>
            <p:ph type="title"/>
          </p:nvPr>
        </p:nvSpPr>
        <p:spPr>
          <a:xfrm>
            <a:off x="1045096" y="378942"/>
            <a:ext cx="10384907" cy="887884"/>
          </a:xfrm>
        </p:spPr>
        <p:txBody>
          <a:bodyPr>
            <a:normAutofit/>
          </a:bodyPr>
          <a:lstStyle>
            <a:lvl1pPr>
              <a:defRPr sz="4000">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1019331" y="1506683"/>
            <a:ext cx="5051685" cy="4372911"/>
          </a:xfrm>
        </p:spPr>
        <p:txBody>
          <a:bodyPr/>
          <a:lstStyle>
            <a:lvl1pPr>
              <a:defRPr>
                <a:solidFill>
                  <a:schemeClr val="tx1"/>
                </a:solidFill>
                <a:latin typeface="Calibri" panose="020F0502020204030204" pitchFamily="34" charset="0"/>
                <a:cs typeface="Calibri" panose="020F0502020204030204" pitchFamily="34" charset="0"/>
              </a:defRPr>
            </a:lvl1pPr>
            <a:lvl2pPr>
              <a:defRPr>
                <a:solidFill>
                  <a:schemeClr val="tx1"/>
                </a:solidFill>
                <a:latin typeface="Calibri" panose="020F0502020204030204" pitchFamily="34" charset="0"/>
                <a:cs typeface="Calibri" panose="020F0502020204030204" pitchFamily="34" charset="0"/>
              </a:defRPr>
            </a:lvl2pPr>
            <a:lvl3pPr>
              <a:defRPr sz="2400">
                <a:solidFill>
                  <a:schemeClr val="tx1"/>
                </a:solidFill>
                <a:latin typeface="Calibri" panose="020F0502020204030204" pitchFamily="34" charset="0"/>
                <a:cs typeface="Calibri" panose="020F0502020204030204" pitchFamily="34" charset="0"/>
              </a:defRPr>
            </a:lvl3pPr>
            <a:lvl4pPr>
              <a:defRPr>
                <a:solidFill>
                  <a:schemeClr val="tx1"/>
                </a:solidFill>
                <a:latin typeface="Calibri" panose="020F0502020204030204" pitchFamily="34" charset="0"/>
                <a:cs typeface="Calibri" panose="020F0502020204030204" pitchFamily="34" charset="0"/>
              </a:defRPr>
            </a:lvl4pPr>
            <a:lvl5pPr>
              <a:defRPr>
                <a:solidFill>
                  <a:schemeClr val="tx1"/>
                </a:solidFill>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3"/>
          </p:nvPr>
        </p:nvSpPr>
        <p:spPr>
          <a:xfrm>
            <a:off x="6378316" y="1491692"/>
            <a:ext cx="5051685" cy="4372911"/>
          </a:xfrm>
        </p:spPr>
        <p:txBody>
          <a:bodyPr/>
          <a:lstStyle>
            <a:lvl1pPr>
              <a:defRPr>
                <a:solidFill>
                  <a:schemeClr val="tx1"/>
                </a:solidFill>
                <a:latin typeface="Calibri" panose="020F0502020204030204" pitchFamily="34" charset="0"/>
                <a:cs typeface="Calibri" panose="020F0502020204030204" pitchFamily="34" charset="0"/>
              </a:defRPr>
            </a:lvl1pPr>
            <a:lvl2pPr>
              <a:defRPr>
                <a:solidFill>
                  <a:schemeClr val="tx1"/>
                </a:solidFill>
                <a:latin typeface="Calibri" panose="020F0502020204030204" pitchFamily="34" charset="0"/>
                <a:cs typeface="Calibri" panose="020F0502020204030204" pitchFamily="34" charset="0"/>
              </a:defRPr>
            </a:lvl2pPr>
            <a:lvl3pPr>
              <a:defRPr sz="2400">
                <a:solidFill>
                  <a:schemeClr val="tx1"/>
                </a:solidFill>
                <a:latin typeface="Calibri" panose="020F0502020204030204" pitchFamily="34" charset="0"/>
                <a:cs typeface="Calibri" panose="020F0502020204030204" pitchFamily="34" charset="0"/>
              </a:defRPr>
            </a:lvl3pPr>
            <a:lvl4pPr>
              <a:defRPr>
                <a:solidFill>
                  <a:schemeClr val="tx1"/>
                </a:solidFill>
                <a:latin typeface="Calibri" panose="020F0502020204030204" pitchFamily="34" charset="0"/>
                <a:cs typeface="Calibri" panose="020F0502020204030204" pitchFamily="34" charset="0"/>
              </a:defRPr>
            </a:lvl4pPr>
            <a:lvl5pPr>
              <a:defRPr>
                <a:solidFill>
                  <a:schemeClr val="tx1"/>
                </a:solidFill>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lide Number Placeholder 5"/>
          <p:cNvSpPr>
            <a:spLocks noGrp="1"/>
          </p:cNvSpPr>
          <p:nvPr>
            <p:ph type="sldNum" sz="quarter" idx="4"/>
          </p:nvPr>
        </p:nvSpPr>
        <p:spPr>
          <a:xfrm>
            <a:off x="8887442" y="6375681"/>
            <a:ext cx="2819399" cy="345796"/>
          </a:xfrm>
          <a:prstGeom prst="rect">
            <a:avLst/>
          </a:prstGeom>
        </p:spPr>
        <p:txBody>
          <a:bodyPr vert="horz" lIns="91436" tIns="45719" rIns="91436" bIns="45719" rtlCol="0" anchor="ctr"/>
          <a:lstStyle>
            <a:lvl1pPr algn="r">
              <a:defRPr sz="1600">
                <a:solidFill>
                  <a:srgbClr val="C1529A"/>
                </a:solidFill>
                <a:latin typeface="Calibri" panose="020F0502020204030204" pitchFamily="34" charset="0"/>
                <a:cs typeface="Calibri" panose="020F0502020204030204" pitchFamily="34" charset="0"/>
              </a:defRPr>
            </a:lvl1pPr>
          </a:lstStyle>
          <a:p>
            <a:pPr defTabSz="1219170"/>
            <a:fld id="{26BEA098-5C36-4CBD-916E-5E817FE63807}" type="slidenum">
              <a:rPr lang="en-GB" smtClean="0"/>
              <a:pPr defTabSz="1219170"/>
              <a:t>‹#›</a:t>
            </a:fld>
            <a:endParaRPr lang="en-GB"/>
          </a:p>
        </p:txBody>
      </p:sp>
    </p:spTree>
    <p:extLst>
      <p:ext uri="{BB962C8B-B14F-4D97-AF65-F5344CB8AC3E}">
        <p14:creationId xmlns:p14="http://schemas.microsoft.com/office/powerpoint/2010/main" val="3189728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1043309" y="385217"/>
            <a:ext cx="10384905" cy="770563"/>
          </a:xfrm>
        </p:spPr>
        <p:txBody>
          <a:bodyPr vert="horz" lIns="91436" tIns="45719" rIns="91436" bIns="45719" rtlCol="0" anchor="t">
            <a:normAutofit/>
          </a:bodyPr>
          <a:lstStyle>
            <a:lvl1pPr>
              <a:defRPr lang="en-US" sz="4000" dirty="0">
                <a:latin typeface="Calibri" panose="020F0502020204030204" pitchFamily="34" charset="0"/>
                <a:cs typeface="Calibri" panose="020F0502020204030204" pitchFamily="34" charset="0"/>
              </a:defRPr>
            </a:lvl1pPr>
          </a:lstStyle>
          <a:p>
            <a:pPr marL="0" lvl="0"/>
            <a:r>
              <a:rPr lang="en-US"/>
              <a:t>Click to edit Master title style</a:t>
            </a:r>
            <a:endParaRPr lang="en-US" dirty="0"/>
          </a:p>
        </p:txBody>
      </p:sp>
      <p:sp>
        <p:nvSpPr>
          <p:cNvPr id="7" name="Slide Number Placeholder 5"/>
          <p:cNvSpPr>
            <a:spLocks noGrp="1"/>
          </p:cNvSpPr>
          <p:nvPr>
            <p:ph type="sldNum" sz="quarter" idx="4"/>
          </p:nvPr>
        </p:nvSpPr>
        <p:spPr>
          <a:xfrm>
            <a:off x="8887442" y="6375681"/>
            <a:ext cx="2819399" cy="345796"/>
          </a:xfrm>
          <a:prstGeom prst="rect">
            <a:avLst/>
          </a:prstGeom>
        </p:spPr>
        <p:txBody>
          <a:bodyPr vert="horz" lIns="91436" tIns="45719" rIns="91436" bIns="45719" rtlCol="0" anchor="ctr"/>
          <a:lstStyle>
            <a:lvl1pPr algn="r">
              <a:defRPr sz="1600">
                <a:solidFill>
                  <a:srgbClr val="C1529A"/>
                </a:solidFill>
                <a:latin typeface="Calibri" panose="020F0502020204030204" pitchFamily="34" charset="0"/>
                <a:cs typeface="Calibri" panose="020F0502020204030204" pitchFamily="34" charset="0"/>
              </a:defRPr>
            </a:lvl1pPr>
          </a:lstStyle>
          <a:p>
            <a:pPr defTabSz="1219170"/>
            <a:fld id="{26BEA098-5C36-4CBD-916E-5E817FE63807}" type="slidenum">
              <a:rPr lang="en-GB" smtClean="0"/>
              <a:pPr defTabSz="1219170"/>
              <a:t>‹#›</a:t>
            </a:fld>
            <a:endParaRPr lang="en-GB"/>
          </a:p>
        </p:txBody>
      </p:sp>
    </p:spTree>
    <p:extLst>
      <p:ext uri="{BB962C8B-B14F-4D97-AF65-F5344CB8AC3E}">
        <p14:creationId xmlns:p14="http://schemas.microsoft.com/office/powerpoint/2010/main" val="1060518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8887442" y="6375681"/>
            <a:ext cx="2819399" cy="345796"/>
          </a:xfrm>
          <a:prstGeom prst="rect">
            <a:avLst/>
          </a:prstGeom>
        </p:spPr>
        <p:txBody>
          <a:bodyPr vert="horz" lIns="91436" tIns="45719" rIns="91436" bIns="45719" rtlCol="0" anchor="ctr"/>
          <a:lstStyle>
            <a:lvl1pPr algn="r">
              <a:defRPr sz="1600">
                <a:solidFill>
                  <a:srgbClr val="C1529A"/>
                </a:solidFill>
                <a:latin typeface="Calibri" panose="020F0502020204030204" pitchFamily="34" charset="0"/>
                <a:cs typeface="Calibri" panose="020F0502020204030204" pitchFamily="34" charset="0"/>
              </a:defRPr>
            </a:lvl1pPr>
          </a:lstStyle>
          <a:p>
            <a:pPr defTabSz="1219170"/>
            <a:fld id="{26BEA098-5C36-4CBD-916E-5E817FE63807}" type="slidenum">
              <a:rPr lang="en-GB" smtClean="0"/>
              <a:pPr defTabSz="1219170"/>
              <a:t>‹#›</a:t>
            </a:fld>
            <a:endParaRPr lang="en-GB"/>
          </a:p>
        </p:txBody>
      </p:sp>
    </p:spTree>
    <p:extLst>
      <p:ext uri="{BB962C8B-B14F-4D97-AF65-F5344CB8AC3E}">
        <p14:creationId xmlns:p14="http://schemas.microsoft.com/office/powerpoint/2010/main" val="341908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Large picture LHS with text ">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7489" y="1"/>
            <a:ext cx="7380000" cy="6880763"/>
          </a:xfrm>
        </p:spPr>
        <p:txBody>
          <a:bodyPr anchor="t"/>
          <a:lstStyle>
            <a:lvl1pPr marL="0" indent="0">
              <a:buNone/>
              <a:defRPr sz="4267">
                <a:solidFill>
                  <a:schemeClr val="accent1">
                    <a:lumMod val="75000"/>
                  </a:schemeClr>
                </a:solidFill>
              </a:defRPr>
            </a:lvl1pPr>
            <a:lvl2pPr marL="609561" indent="0">
              <a:buNone/>
              <a:defRPr sz="3733"/>
            </a:lvl2pPr>
            <a:lvl3pPr marL="1219120" indent="0">
              <a:buNone/>
              <a:defRPr sz="3200"/>
            </a:lvl3pPr>
            <a:lvl4pPr marL="1828681" indent="0">
              <a:buNone/>
              <a:defRPr sz="2800"/>
            </a:lvl4pPr>
            <a:lvl5pPr marL="2438242" indent="0">
              <a:buNone/>
              <a:defRPr sz="2800"/>
            </a:lvl5pPr>
            <a:lvl6pPr marL="3047802" indent="0">
              <a:buNone/>
              <a:defRPr sz="2800"/>
            </a:lvl6pPr>
            <a:lvl7pPr marL="3657362" indent="0">
              <a:buNone/>
              <a:defRPr sz="2800"/>
            </a:lvl7pPr>
            <a:lvl8pPr marL="4266923" indent="0">
              <a:buNone/>
              <a:defRPr sz="2800"/>
            </a:lvl8pPr>
            <a:lvl9pPr marL="4876483" indent="0">
              <a:buNone/>
              <a:defRPr sz="2800"/>
            </a:lvl9pPr>
          </a:lstStyle>
          <a:p>
            <a:r>
              <a:rPr lang="en-US"/>
              <a:t>Click icon to add picture</a:t>
            </a:r>
            <a:endParaRPr lang="en-US" dirty="0"/>
          </a:p>
        </p:txBody>
      </p:sp>
      <p:sp>
        <p:nvSpPr>
          <p:cNvPr id="14" name="Rectangle 13" title="left edge border">
            <a:extLst>
              <a:ext uri="{FF2B5EF4-FFF2-40B4-BE49-F238E27FC236}">
                <a16:creationId xmlns:a16="http://schemas.microsoft.com/office/drawing/2014/main" id="{A26B366D-6E47-4A25-BC3F-C2601DDE7A3F}"/>
              </a:ext>
            </a:extLst>
          </p:cNvPr>
          <p:cNvSpPr/>
          <p:nvPr/>
        </p:nvSpPr>
        <p:spPr>
          <a:xfrm>
            <a:off x="2" y="0"/>
            <a:ext cx="20955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title="right edge border"/>
          <p:cNvSpPr/>
          <p:nvPr/>
        </p:nvSpPr>
        <p:spPr>
          <a:xfrm>
            <a:off x="12001503" y="0"/>
            <a:ext cx="190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Slide Number Placeholder 20"/>
          <p:cNvSpPr>
            <a:spLocks noGrp="1"/>
          </p:cNvSpPr>
          <p:nvPr>
            <p:ph type="sldNum" sz="quarter" idx="10"/>
          </p:nvPr>
        </p:nvSpPr>
        <p:spPr/>
        <p:txBody>
          <a:bodyPr/>
          <a:lstStyle/>
          <a:p>
            <a:pPr defTabSz="1219170"/>
            <a:fld id="{26BEA098-5C36-4CBD-916E-5E817FE63807}" type="slidenum">
              <a:rPr lang="en-GB" smtClean="0"/>
              <a:pPr defTabSz="1219170"/>
              <a:t>‹#›</a:t>
            </a:fld>
            <a:endParaRPr lang="en-GB"/>
          </a:p>
        </p:txBody>
      </p:sp>
      <p:cxnSp>
        <p:nvCxnSpPr>
          <p:cNvPr id="20" name="Straight Connector 19"/>
          <p:cNvCxnSpPr/>
          <p:nvPr/>
        </p:nvCxnSpPr>
        <p:spPr>
          <a:xfrm>
            <a:off x="7605428" y="0"/>
            <a:ext cx="12032" cy="6858000"/>
          </a:xfrm>
          <a:prstGeom prst="line">
            <a:avLst/>
          </a:prstGeom>
          <a:ln w="12700">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7764376" y="381000"/>
            <a:ext cx="4104781" cy="1196671"/>
          </a:xfrm>
        </p:spPr>
        <p:txBody>
          <a:bodyPr anchor="t">
            <a:noAutofit/>
          </a:bodyPr>
          <a:lstStyle>
            <a:lvl1pPr>
              <a:lnSpc>
                <a:spcPct val="100000"/>
              </a:lnSpc>
              <a:defRPr sz="3733" b="1" i="0" cap="all" spc="400" baseline="0">
                <a:solidFill>
                  <a:schemeClr val="tx1">
                    <a:lumMod val="95000"/>
                    <a:lumOff val="5000"/>
                  </a:schemeClr>
                </a:solidFill>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11" name="Text Placeholder 3"/>
          <p:cNvSpPr>
            <a:spLocks noGrp="1"/>
          </p:cNvSpPr>
          <p:nvPr>
            <p:ph type="body" sz="half" idx="2"/>
          </p:nvPr>
        </p:nvSpPr>
        <p:spPr>
          <a:xfrm>
            <a:off x="7764376" y="1812245"/>
            <a:ext cx="4104781" cy="4164164"/>
          </a:xfrm>
        </p:spPr>
        <p:txBody>
          <a:bodyPr>
            <a:normAutofit/>
          </a:bodyPr>
          <a:lstStyle>
            <a:lvl1pPr marL="0" indent="0">
              <a:lnSpc>
                <a:spcPct val="120000"/>
              </a:lnSpc>
              <a:spcBef>
                <a:spcPts val="1600"/>
              </a:spcBef>
              <a:buNone/>
              <a:defRPr sz="2400" baseline="0">
                <a:solidFill>
                  <a:schemeClr val="tx1"/>
                </a:solidFill>
                <a:latin typeface="Calibri" panose="020F0502020204030204" pitchFamily="34" charset="0"/>
                <a:cs typeface="Calibri" panose="020F0502020204030204" pitchFamily="34" charset="0"/>
              </a:defRPr>
            </a:lvl1pPr>
            <a:lvl2pPr marL="609561" indent="0">
              <a:buNone/>
              <a:defRPr sz="1867"/>
            </a:lvl2pPr>
            <a:lvl3pPr marL="1219120" indent="0">
              <a:buNone/>
              <a:defRPr sz="1600"/>
            </a:lvl3pPr>
            <a:lvl4pPr marL="1828681" indent="0">
              <a:buNone/>
              <a:defRPr sz="1333"/>
            </a:lvl4pPr>
            <a:lvl5pPr marL="2438242" indent="0">
              <a:buNone/>
              <a:defRPr sz="1333"/>
            </a:lvl5pPr>
            <a:lvl6pPr marL="3047802" indent="0">
              <a:buNone/>
              <a:defRPr sz="1333"/>
            </a:lvl6pPr>
            <a:lvl7pPr marL="3657362" indent="0">
              <a:buNone/>
              <a:defRPr sz="1333"/>
            </a:lvl7pPr>
            <a:lvl8pPr marL="4266923" indent="0">
              <a:buNone/>
              <a:defRPr sz="1333"/>
            </a:lvl8pPr>
            <a:lvl9pPr marL="4876483" indent="0">
              <a:buNone/>
              <a:defRPr sz="1333"/>
            </a:lvl9pPr>
          </a:lstStyle>
          <a:p>
            <a:pPr lvl="0"/>
            <a:r>
              <a:rPr lang="en-US"/>
              <a:t>Click to edit Master text styles</a:t>
            </a:r>
          </a:p>
        </p:txBody>
      </p:sp>
    </p:spTree>
    <p:extLst>
      <p:ext uri="{BB962C8B-B14F-4D97-AF65-F5344CB8AC3E}">
        <p14:creationId xmlns:p14="http://schemas.microsoft.com/office/powerpoint/2010/main" val="4101317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Smaller picture LHS with text ">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08577" y="0"/>
            <a:ext cx="5876004" cy="6880763"/>
          </a:xfrm>
        </p:spPr>
        <p:txBody>
          <a:bodyPr anchor="t"/>
          <a:lstStyle>
            <a:lvl1pPr marL="0" indent="0">
              <a:buNone/>
              <a:defRPr sz="4267">
                <a:solidFill>
                  <a:schemeClr val="accent1">
                    <a:lumMod val="75000"/>
                  </a:schemeClr>
                </a:solidFill>
              </a:defRPr>
            </a:lvl1pPr>
            <a:lvl2pPr marL="609561" indent="0">
              <a:buNone/>
              <a:defRPr sz="3733"/>
            </a:lvl2pPr>
            <a:lvl3pPr marL="1219120" indent="0">
              <a:buNone/>
              <a:defRPr sz="3200"/>
            </a:lvl3pPr>
            <a:lvl4pPr marL="1828681" indent="0">
              <a:buNone/>
              <a:defRPr sz="2800"/>
            </a:lvl4pPr>
            <a:lvl5pPr marL="2438242" indent="0">
              <a:buNone/>
              <a:defRPr sz="2800"/>
            </a:lvl5pPr>
            <a:lvl6pPr marL="3047802" indent="0">
              <a:buNone/>
              <a:defRPr sz="2800"/>
            </a:lvl6pPr>
            <a:lvl7pPr marL="3657362" indent="0">
              <a:buNone/>
              <a:defRPr sz="2800"/>
            </a:lvl7pPr>
            <a:lvl8pPr marL="4266923" indent="0">
              <a:buNone/>
              <a:defRPr sz="2800"/>
            </a:lvl8pPr>
            <a:lvl9pPr marL="4876483" indent="0">
              <a:buNone/>
              <a:defRPr sz="2800"/>
            </a:lvl9pPr>
          </a:lstStyle>
          <a:p>
            <a:r>
              <a:rPr lang="en-US"/>
              <a:t>Click icon to add picture</a:t>
            </a:r>
            <a:endParaRPr lang="en-US" dirty="0"/>
          </a:p>
        </p:txBody>
      </p:sp>
      <p:sp>
        <p:nvSpPr>
          <p:cNvPr id="14" name="Rectangle 13" title="left edge border">
            <a:extLst>
              <a:ext uri="{FF2B5EF4-FFF2-40B4-BE49-F238E27FC236}">
                <a16:creationId xmlns:a16="http://schemas.microsoft.com/office/drawing/2014/main" id="{A26B366D-6E47-4A25-BC3F-C2601DDE7A3F}"/>
              </a:ext>
            </a:extLst>
          </p:cNvPr>
          <p:cNvSpPr/>
          <p:nvPr/>
        </p:nvSpPr>
        <p:spPr>
          <a:xfrm>
            <a:off x="2" y="0"/>
            <a:ext cx="20955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title="right edge border"/>
          <p:cNvSpPr/>
          <p:nvPr/>
        </p:nvSpPr>
        <p:spPr>
          <a:xfrm>
            <a:off x="12001503" y="0"/>
            <a:ext cx="190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Slide Number Placeholder 20"/>
          <p:cNvSpPr>
            <a:spLocks noGrp="1"/>
          </p:cNvSpPr>
          <p:nvPr>
            <p:ph type="sldNum" sz="quarter" idx="10"/>
          </p:nvPr>
        </p:nvSpPr>
        <p:spPr/>
        <p:txBody>
          <a:bodyPr/>
          <a:lstStyle/>
          <a:p>
            <a:pPr defTabSz="1219170"/>
            <a:fld id="{26BEA098-5C36-4CBD-916E-5E817FE63807}" type="slidenum">
              <a:rPr lang="en-GB" smtClean="0"/>
              <a:pPr defTabSz="1219170"/>
              <a:t>‹#›</a:t>
            </a:fld>
            <a:endParaRPr lang="en-GB"/>
          </a:p>
        </p:txBody>
      </p:sp>
      <p:sp>
        <p:nvSpPr>
          <p:cNvPr id="10" name="Title 1"/>
          <p:cNvSpPr>
            <a:spLocks noGrp="1"/>
          </p:cNvSpPr>
          <p:nvPr>
            <p:ph type="title"/>
          </p:nvPr>
        </p:nvSpPr>
        <p:spPr>
          <a:xfrm>
            <a:off x="6285891" y="381000"/>
            <a:ext cx="5526119" cy="1196671"/>
          </a:xfrm>
        </p:spPr>
        <p:txBody>
          <a:bodyPr anchor="t">
            <a:noAutofit/>
          </a:bodyPr>
          <a:lstStyle>
            <a:lvl1pPr>
              <a:lnSpc>
                <a:spcPct val="100000"/>
              </a:lnSpc>
              <a:defRPr sz="3733" b="1" i="0" cap="all" spc="400" baseline="0">
                <a:solidFill>
                  <a:schemeClr val="tx1">
                    <a:lumMod val="95000"/>
                    <a:lumOff val="5000"/>
                  </a:schemeClr>
                </a:solidFill>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11" name="Text Placeholder 3"/>
          <p:cNvSpPr>
            <a:spLocks noGrp="1"/>
          </p:cNvSpPr>
          <p:nvPr>
            <p:ph type="body" sz="half" idx="2"/>
          </p:nvPr>
        </p:nvSpPr>
        <p:spPr>
          <a:xfrm>
            <a:off x="6285891" y="1812245"/>
            <a:ext cx="5526119" cy="4164164"/>
          </a:xfrm>
        </p:spPr>
        <p:txBody>
          <a:bodyPr>
            <a:normAutofit/>
          </a:bodyPr>
          <a:lstStyle>
            <a:lvl1pPr marL="0" indent="0">
              <a:lnSpc>
                <a:spcPct val="120000"/>
              </a:lnSpc>
              <a:spcBef>
                <a:spcPts val="1600"/>
              </a:spcBef>
              <a:buNone/>
              <a:defRPr sz="2400" baseline="0">
                <a:solidFill>
                  <a:schemeClr val="tx1"/>
                </a:solidFill>
                <a:latin typeface="Calibri" panose="020F0502020204030204" pitchFamily="34" charset="0"/>
                <a:cs typeface="Calibri" panose="020F0502020204030204" pitchFamily="34" charset="0"/>
              </a:defRPr>
            </a:lvl1pPr>
            <a:lvl2pPr marL="609561" indent="0">
              <a:buNone/>
              <a:defRPr sz="1867"/>
            </a:lvl2pPr>
            <a:lvl3pPr marL="1219120" indent="0">
              <a:buNone/>
              <a:defRPr sz="1600"/>
            </a:lvl3pPr>
            <a:lvl4pPr marL="1828681" indent="0">
              <a:buNone/>
              <a:defRPr sz="1333"/>
            </a:lvl4pPr>
            <a:lvl5pPr marL="2438242" indent="0">
              <a:buNone/>
              <a:defRPr sz="1333"/>
            </a:lvl5pPr>
            <a:lvl6pPr marL="3047802" indent="0">
              <a:buNone/>
              <a:defRPr sz="1333"/>
            </a:lvl6pPr>
            <a:lvl7pPr marL="3657362" indent="0">
              <a:buNone/>
              <a:defRPr sz="1333"/>
            </a:lvl7pPr>
            <a:lvl8pPr marL="4266923" indent="0">
              <a:buNone/>
              <a:defRPr sz="1333"/>
            </a:lvl8pPr>
            <a:lvl9pPr marL="4876483" indent="0">
              <a:buNone/>
              <a:defRPr sz="1333"/>
            </a:lvl9pPr>
          </a:lstStyle>
          <a:p>
            <a:pPr lvl="0"/>
            <a:r>
              <a:rPr lang="en-US"/>
              <a:t>Click to edit Master text styles</a:t>
            </a:r>
          </a:p>
        </p:txBody>
      </p:sp>
      <p:cxnSp>
        <p:nvCxnSpPr>
          <p:cNvPr id="20" name="Straight Connector 19"/>
          <p:cNvCxnSpPr/>
          <p:nvPr/>
        </p:nvCxnSpPr>
        <p:spPr>
          <a:xfrm>
            <a:off x="6096289" y="0"/>
            <a:ext cx="12032" cy="6858000"/>
          </a:xfrm>
          <a:prstGeom prst="line">
            <a:avLst/>
          </a:prstGeom>
          <a:ln w="12700">
            <a:solidFill>
              <a:schemeClr val="accent2"/>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6350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Large picture RHS with text ">
    <p:spTree>
      <p:nvGrpSpPr>
        <p:cNvPr id="1" name=""/>
        <p:cNvGrpSpPr/>
        <p:nvPr/>
      </p:nvGrpSpPr>
      <p:grpSpPr>
        <a:xfrm>
          <a:off x="0" y="0"/>
          <a:ext cx="0" cy="0"/>
          <a:chOff x="0" y="0"/>
          <a:chExt cx="0" cy="0"/>
        </a:xfrm>
      </p:grpSpPr>
      <p:sp>
        <p:nvSpPr>
          <p:cNvPr id="18" name="Rectangle 17" title="left edge border">
            <a:extLst>
              <a:ext uri="{FF2B5EF4-FFF2-40B4-BE49-F238E27FC236}">
                <a16:creationId xmlns:a16="http://schemas.microsoft.com/office/drawing/2014/main" id="{A26B366D-6E47-4A25-BC3F-C2601DDE7A3F}"/>
              </a:ext>
            </a:extLst>
          </p:cNvPr>
          <p:cNvSpPr/>
          <p:nvPr/>
        </p:nvSpPr>
        <p:spPr>
          <a:xfrm>
            <a:off x="2" y="0"/>
            <a:ext cx="20955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title="right edge border"/>
          <p:cNvSpPr/>
          <p:nvPr/>
        </p:nvSpPr>
        <p:spPr>
          <a:xfrm>
            <a:off x="12001503" y="0"/>
            <a:ext cx="190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itle 1"/>
          <p:cNvSpPr>
            <a:spLocks noGrp="1"/>
          </p:cNvSpPr>
          <p:nvPr>
            <p:ph type="title"/>
          </p:nvPr>
        </p:nvSpPr>
        <p:spPr>
          <a:xfrm>
            <a:off x="341384" y="386294"/>
            <a:ext cx="4104781" cy="1196671"/>
          </a:xfrm>
        </p:spPr>
        <p:txBody>
          <a:bodyPr anchor="t">
            <a:noAutofit/>
          </a:bodyPr>
          <a:lstStyle>
            <a:lvl1pPr>
              <a:lnSpc>
                <a:spcPct val="100000"/>
              </a:lnSpc>
              <a:defRPr sz="3733" b="1" i="0" cap="all" spc="400" baseline="0">
                <a:solidFill>
                  <a:schemeClr val="tx1">
                    <a:lumMod val="95000"/>
                    <a:lumOff val="5000"/>
                  </a:schemeClr>
                </a:solidFill>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13" name="Text Placeholder 3"/>
          <p:cNvSpPr>
            <a:spLocks noGrp="1"/>
          </p:cNvSpPr>
          <p:nvPr>
            <p:ph type="body" sz="half" idx="2"/>
          </p:nvPr>
        </p:nvSpPr>
        <p:spPr>
          <a:xfrm>
            <a:off x="341384" y="1817537"/>
            <a:ext cx="4104781" cy="4164164"/>
          </a:xfrm>
        </p:spPr>
        <p:txBody>
          <a:bodyPr>
            <a:normAutofit/>
          </a:bodyPr>
          <a:lstStyle>
            <a:lvl1pPr marL="0" indent="0">
              <a:lnSpc>
                <a:spcPct val="120000"/>
              </a:lnSpc>
              <a:spcBef>
                <a:spcPts val="1600"/>
              </a:spcBef>
              <a:buNone/>
              <a:defRPr sz="2400" baseline="0">
                <a:solidFill>
                  <a:schemeClr val="tx1"/>
                </a:solidFill>
                <a:latin typeface="Calibri" panose="020F0502020204030204" pitchFamily="34" charset="0"/>
                <a:cs typeface="Calibri" panose="020F0502020204030204" pitchFamily="34" charset="0"/>
              </a:defRPr>
            </a:lvl1pPr>
            <a:lvl2pPr marL="609561" indent="0">
              <a:buNone/>
              <a:defRPr sz="1867"/>
            </a:lvl2pPr>
            <a:lvl3pPr marL="1219120" indent="0">
              <a:buNone/>
              <a:defRPr sz="1600"/>
            </a:lvl3pPr>
            <a:lvl4pPr marL="1828681" indent="0">
              <a:buNone/>
              <a:defRPr sz="1333"/>
            </a:lvl4pPr>
            <a:lvl5pPr marL="2438242" indent="0">
              <a:buNone/>
              <a:defRPr sz="1333"/>
            </a:lvl5pPr>
            <a:lvl6pPr marL="3047802" indent="0">
              <a:buNone/>
              <a:defRPr sz="1333"/>
            </a:lvl6pPr>
            <a:lvl7pPr marL="3657362" indent="0">
              <a:buNone/>
              <a:defRPr sz="1333"/>
            </a:lvl7pPr>
            <a:lvl8pPr marL="4266923" indent="0">
              <a:buNone/>
              <a:defRPr sz="1333"/>
            </a:lvl8pPr>
            <a:lvl9pPr marL="4876483" indent="0">
              <a:buNone/>
              <a:defRPr sz="1333"/>
            </a:lvl9pPr>
          </a:lstStyle>
          <a:p>
            <a:pPr lvl="0"/>
            <a:r>
              <a:rPr lang="en-US"/>
              <a:t>Click to edit Master text styles</a:t>
            </a: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6071" y="6274338"/>
            <a:ext cx="1424676" cy="421503"/>
          </a:xfrm>
          <a:prstGeom prst="rect">
            <a:avLst/>
          </a:prstGeom>
        </p:spPr>
      </p:pic>
      <p:cxnSp>
        <p:nvCxnSpPr>
          <p:cNvPr id="19" name="Straight Connector 18"/>
          <p:cNvCxnSpPr/>
          <p:nvPr/>
        </p:nvCxnSpPr>
        <p:spPr>
          <a:xfrm>
            <a:off x="4617540" y="0"/>
            <a:ext cx="12032" cy="6858000"/>
          </a:xfrm>
          <a:prstGeom prst="line">
            <a:avLst/>
          </a:prstGeom>
          <a:ln w="12700">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14" name="Picture Placeholder 2"/>
          <p:cNvSpPr>
            <a:spLocks noGrp="1" noChangeAspect="1"/>
          </p:cNvSpPr>
          <p:nvPr>
            <p:ph type="pic" idx="1"/>
          </p:nvPr>
        </p:nvSpPr>
        <p:spPr>
          <a:xfrm>
            <a:off x="4624759" y="3"/>
            <a:ext cx="7380000" cy="6880763"/>
          </a:xfrm>
        </p:spPr>
        <p:txBody>
          <a:bodyPr anchor="t"/>
          <a:lstStyle>
            <a:lvl1pPr marL="0" indent="0">
              <a:buNone/>
              <a:defRPr sz="4267">
                <a:solidFill>
                  <a:schemeClr val="accent1"/>
                </a:solidFill>
              </a:defRPr>
            </a:lvl1pPr>
            <a:lvl2pPr marL="609561" indent="0">
              <a:buNone/>
              <a:defRPr sz="3733"/>
            </a:lvl2pPr>
            <a:lvl3pPr marL="1219120" indent="0">
              <a:buNone/>
              <a:defRPr sz="3200"/>
            </a:lvl3pPr>
            <a:lvl4pPr marL="1828681" indent="0">
              <a:buNone/>
              <a:defRPr sz="2800"/>
            </a:lvl4pPr>
            <a:lvl5pPr marL="2438242" indent="0">
              <a:buNone/>
              <a:defRPr sz="2800"/>
            </a:lvl5pPr>
            <a:lvl6pPr marL="3047802" indent="0">
              <a:buNone/>
              <a:defRPr sz="2800"/>
            </a:lvl6pPr>
            <a:lvl7pPr marL="3657362" indent="0">
              <a:buNone/>
              <a:defRPr sz="2800"/>
            </a:lvl7pPr>
            <a:lvl8pPr marL="4266923" indent="0">
              <a:buNone/>
              <a:defRPr sz="2800"/>
            </a:lvl8pPr>
            <a:lvl9pPr marL="4876483" indent="0">
              <a:buNone/>
              <a:defRPr sz="2800"/>
            </a:lvl9pPr>
          </a:lstStyle>
          <a:p>
            <a:r>
              <a:rPr lang="en-US"/>
              <a:t>Click icon to add picture</a:t>
            </a:r>
            <a:endParaRPr lang="en-US" dirty="0"/>
          </a:p>
        </p:txBody>
      </p:sp>
    </p:spTree>
    <p:extLst>
      <p:ext uri="{BB962C8B-B14F-4D97-AF65-F5344CB8AC3E}">
        <p14:creationId xmlns:p14="http://schemas.microsoft.com/office/powerpoint/2010/main" val="3224362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887442" y="6375681"/>
            <a:ext cx="2819399" cy="345796"/>
          </a:xfrm>
          <a:prstGeom prst="rect">
            <a:avLst/>
          </a:prstGeom>
        </p:spPr>
        <p:txBody>
          <a:bodyPr vert="horz" lIns="91436" tIns="45719" rIns="91436" bIns="45719" rtlCol="0" anchor="ctr"/>
          <a:lstStyle>
            <a:lvl1pPr algn="r">
              <a:defRPr sz="1600">
                <a:solidFill>
                  <a:srgbClr val="C1529A"/>
                </a:solidFill>
                <a:latin typeface="Calibri" panose="020F0502020204030204" pitchFamily="34" charset="0"/>
                <a:cs typeface="Calibri" panose="020F0502020204030204" pitchFamily="34" charset="0"/>
              </a:defRPr>
            </a:lvl1pPr>
          </a:lstStyle>
          <a:p>
            <a:pPr defTabSz="1219170"/>
            <a:fld id="{26BEA098-5C36-4CBD-916E-5E817FE63807}" type="slidenum">
              <a:rPr lang="en-GB" smtClean="0"/>
              <a:pPr defTabSz="1219170"/>
              <a:t>‹#›</a:t>
            </a:fld>
            <a:endParaRPr lang="en-GB"/>
          </a:p>
        </p:txBody>
      </p:sp>
      <p:sp>
        <p:nvSpPr>
          <p:cNvPr id="12" name="Rectangle 11" title="right edge border"/>
          <p:cNvSpPr/>
          <p:nvPr/>
        </p:nvSpPr>
        <p:spPr>
          <a:xfrm>
            <a:off x="12001503" y="0"/>
            <a:ext cx="190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title="left edge border">
            <a:extLst>
              <a:ext uri="{FF2B5EF4-FFF2-40B4-BE49-F238E27FC236}">
                <a16:creationId xmlns:a16="http://schemas.microsoft.com/office/drawing/2014/main" id="{A26B366D-6E47-4A25-BC3F-C2601DDE7A3F}"/>
              </a:ext>
            </a:extLst>
          </p:cNvPr>
          <p:cNvSpPr/>
          <p:nvPr/>
        </p:nvSpPr>
        <p:spPr>
          <a:xfrm>
            <a:off x="2" y="0"/>
            <a:ext cx="20955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8" name="Picture 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46071" y="6274338"/>
            <a:ext cx="1424676" cy="421503"/>
          </a:xfrm>
          <a:prstGeom prst="rect">
            <a:avLst/>
          </a:prstGeom>
        </p:spPr>
      </p:pic>
      <p:sp>
        <p:nvSpPr>
          <p:cNvPr id="2" name="Title Placeholder 1"/>
          <p:cNvSpPr>
            <a:spLocks noGrp="1"/>
          </p:cNvSpPr>
          <p:nvPr>
            <p:ph type="title"/>
          </p:nvPr>
        </p:nvSpPr>
        <p:spPr>
          <a:xfrm>
            <a:off x="781055" y="382386"/>
            <a:ext cx="10648948" cy="1185159"/>
          </a:xfrm>
          <a:prstGeom prst="rect">
            <a:avLst/>
          </a:prstGeom>
        </p:spPr>
        <p:txBody>
          <a:bodyPr vert="horz" lIns="91436" tIns="45719" rIns="91436" bIns="45719"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781055" y="1881053"/>
            <a:ext cx="10648948" cy="3998543"/>
          </a:xfrm>
          <a:prstGeom prst="rect">
            <a:avLst/>
          </a:prstGeom>
        </p:spPr>
        <p:txBody>
          <a:bodyPr vert="horz" lIns="91436" tIns="45719" rIns="91436" bIns="45719"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774553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1219120" rtl="0" eaLnBrk="1" latinLnBrk="0" hangingPunct="1">
        <a:lnSpc>
          <a:spcPct val="90000"/>
        </a:lnSpc>
        <a:spcBef>
          <a:spcPct val="0"/>
        </a:spcBef>
        <a:buNone/>
        <a:defRPr sz="4000" b="1" kern="1200" cap="all" spc="267" baseline="0">
          <a:solidFill>
            <a:schemeClr val="tx2"/>
          </a:solidFill>
          <a:latin typeface="Calibri" panose="020F0502020204030204" pitchFamily="34" charset="0"/>
          <a:ea typeface="+mj-ea"/>
          <a:cs typeface="Calibri" panose="020F0502020204030204" pitchFamily="34" charset="0"/>
        </a:defRPr>
      </a:lvl1pPr>
    </p:titleStyle>
    <p:bodyStyle>
      <a:lvl1pPr marL="304780" indent="-304780" algn="l" defTabSz="1219120" rtl="0" eaLnBrk="1" latinLnBrk="0" hangingPunct="1">
        <a:lnSpc>
          <a:spcPct val="110000"/>
        </a:lnSpc>
        <a:spcBef>
          <a:spcPts val="933"/>
        </a:spcBef>
        <a:buClr>
          <a:srgbClr val="C1529A"/>
        </a:buClr>
        <a:buFont typeface="Arial" panose="020B0604020202020204" pitchFamily="34" charset="0"/>
        <a:buChar char="•"/>
        <a:defRPr sz="2933" kern="1200">
          <a:solidFill>
            <a:schemeClr val="tx1"/>
          </a:solidFill>
          <a:latin typeface="Calibri" panose="020F0502020204030204" pitchFamily="34" charset="0"/>
          <a:ea typeface="+mn-ea"/>
          <a:cs typeface="Calibri" panose="020F0502020204030204" pitchFamily="34" charset="0"/>
        </a:defRPr>
      </a:lvl1pPr>
      <a:lvl2pPr marL="914341" indent="-304780" algn="l" defTabSz="1219120" rtl="0" eaLnBrk="1" latinLnBrk="0" hangingPunct="1">
        <a:lnSpc>
          <a:spcPct val="110000"/>
        </a:lnSpc>
        <a:spcBef>
          <a:spcPts val="933"/>
        </a:spcBef>
        <a:buClr>
          <a:srgbClr val="C1529A"/>
        </a:buClr>
        <a:buFont typeface="Gill Sans MT" panose="020B0502020104020203" pitchFamily="34" charset="0"/>
        <a:buChar char="–"/>
        <a:defRPr sz="2667" kern="1200">
          <a:solidFill>
            <a:schemeClr val="tx1"/>
          </a:solidFill>
          <a:latin typeface="Calibri" panose="020F0502020204030204" pitchFamily="34" charset="0"/>
          <a:ea typeface="+mn-ea"/>
          <a:cs typeface="Calibri" panose="020F0502020204030204" pitchFamily="34" charset="0"/>
        </a:defRPr>
      </a:lvl2pPr>
      <a:lvl3pPr marL="1523901" indent="-304780" algn="l" defTabSz="1219120" rtl="0" eaLnBrk="1" latinLnBrk="0" hangingPunct="1">
        <a:lnSpc>
          <a:spcPct val="110000"/>
        </a:lnSpc>
        <a:spcBef>
          <a:spcPts val="933"/>
        </a:spcBef>
        <a:buClr>
          <a:srgbClr val="C1529A"/>
        </a:buClr>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3pPr>
      <a:lvl4pPr marL="2133461" indent="-304780" algn="l" defTabSz="1219120" rtl="0" eaLnBrk="1" latinLnBrk="0" hangingPunct="1">
        <a:lnSpc>
          <a:spcPct val="110000"/>
        </a:lnSpc>
        <a:spcBef>
          <a:spcPts val="933"/>
        </a:spcBef>
        <a:buClr>
          <a:srgbClr val="C1529A"/>
        </a:buClr>
        <a:buFont typeface="Gill Sans MT" panose="020B0502020104020203" pitchFamily="34" charset="0"/>
        <a:buChar char="–"/>
        <a:defRPr sz="2133" kern="1200">
          <a:solidFill>
            <a:schemeClr val="tx1"/>
          </a:solidFill>
          <a:latin typeface="Calibri" panose="020F0502020204030204" pitchFamily="34" charset="0"/>
          <a:ea typeface="+mn-ea"/>
          <a:cs typeface="Calibri" panose="020F0502020204030204" pitchFamily="34" charset="0"/>
        </a:defRPr>
      </a:lvl4pPr>
      <a:lvl5pPr marL="2743022" indent="-304780" algn="l" defTabSz="1219120" rtl="0" eaLnBrk="1" latinLnBrk="0" hangingPunct="1">
        <a:lnSpc>
          <a:spcPct val="110000"/>
        </a:lnSpc>
        <a:spcBef>
          <a:spcPts val="933"/>
        </a:spcBef>
        <a:buClr>
          <a:srgbClr val="C1529A"/>
        </a:buClr>
        <a:buFont typeface="Arial" panose="020B0604020202020204" pitchFamily="34" charset="0"/>
        <a:buChar char="•"/>
        <a:defRPr sz="1867" kern="1200">
          <a:solidFill>
            <a:schemeClr val="tx1"/>
          </a:solidFill>
          <a:latin typeface="Calibri" panose="020F0502020204030204" pitchFamily="34" charset="0"/>
          <a:ea typeface="+mn-ea"/>
          <a:cs typeface="Calibri" panose="020F0502020204030204" pitchFamily="34" charset="0"/>
        </a:defRPr>
      </a:lvl5pPr>
      <a:lvl6pPr marL="3352582" indent="-304780" algn="l" defTabSz="1219120" rtl="0" eaLnBrk="1" latinLnBrk="0" hangingPunct="1">
        <a:lnSpc>
          <a:spcPct val="110000"/>
        </a:lnSpc>
        <a:spcBef>
          <a:spcPts val="933"/>
        </a:spcBef>
        <a:buClr>
          <a:schemeClr val="tx2"/>
        </a:buClr>
        <a:buFont typeface="Gill Sans MT" panose="020B0502020104020203" pitchFamily="34" charset="0"/>
        <a:buChar char="–"/>
        <a:defRPr sz="1867" kern="1200">
          <a:solidFill>
            <a:schemeClr val="tx1">
              <a:lumMod val="65000"/>
              <a:lumOff val="35000"/>
            </a:schemeClr>
          </a:solidFill>
          <a:latin typeface="+mn-lt"/>
          <a:ea typeface="+mn-ea"/>
          <a:cs typeface="+mn-cs"/>
        </a:defRPr>
      </a:lvl6pPr>
      <a:lvl7pPr marL="3962142" indent="-304780" algn="l" defTabSz="1219120" rtl="0" eaLnBrk="1" latinLnBrk="0" hangingPunct="1">
        <a:lnSpc>
          <a:spcPct val="110000"/>
        </a:lnSpc>
        <a:spcBef>
          <a:spcPts val="933"/>
        </a:spcBef>
        <a:buClr>
          <a:schemeClr val="tx2"/>
        </a:buClr>
        <a:buFont typeface="Arial" panose="020B0604020202020204" pitchFamily="34" charset="0"/>
        <a:buChar char="•"/>
        <a:defRPr sz="1867" kern="1200">
          <a:solidFill>
            <a:schemeClr val="tx1">
              <a:lumMod val="65000"/>
              <a:lumOff val="35000"/>
            </a:schemeClr>
          </a:solidFill>
          <a:latin typeface="+mn-lt"/>
          <a:ea typeface="+mn-ea"/>
          <a:cs typeface="+mn-cs"/>
        </a:defRPr>
      </a:lvl7pPr>
      <a:lvl8pPr marL="4571703" indent="-304780" algn="l" defTabSz="1219120" rtl="0" eaLnBrk="1" latinLnBrk="0" hangingPunct="1">
        <a:lnSpc>
          <a:spcPct val="110000"/>
        </a:lnSpc>
        <a:spcBef>
          <a:spcPts val="933"/>
        </a:spcBef>
        <a:buClr>
          <a:schemeClr val="tx2"/>
        </a:buClr>
        <a:buFont typeface="Gill Sans MT" panose="020B0502020104020203" pitchFamily="34" charset="0"/>
        <a:buChar char="–"/>
        <a:defRPr sz="1867" kern="1200" baseline="0">
          <a:solidFill>
            <a:schemeClr val="tx1">
              <a:lumMod val="65000"/>
              <a:lumOff val="35000"/>
            </a:schemeClr>
          </a:solidFill>
          <a:latin typeface="+mn-lt"/>
          <a:ea typeface="+mn-ea"/>
          <a:cs typeface="+mn-cs"/>
        </a:defRPr>
      </a:lvl8pPr>
      <a:lvl9pPr marL="5181264" indent="-304780" algn="l" defTabSz="1219120" rtl="0" eaLnBrk="1" latinLnBrk="0" hangingPunct="1">
        <a:lnSpc>
          <a:spcPct val="110000"/>
        </a:lnSpc>
        <a:spcBef>
          <a:spcPts val="933"/>
        </a:spcBef>
        <a:buClr>
          <a:schemeClr val="tx2"/>
        </a:buClr>
        <a:buFont typeface="Arial" panose="020B0604020202020204" pitchFamily="34" charset="0"/>
        <a:buChar char="•"/>
        <a:defRPr sz="1867" kern="1200" baseline="0">
          <a:solidFill>
            <a:schemeClr val="tx1">
              <a:lumMod val="65000"/>
              <a:lumOff val="35000"/>
            </a:schemeClr>
          </a:solidFill>
          <a:latin typeface="+mn-lt"/>
          <a:ea typeface="+mn-ea"/>
          <a:cs typeface="+mn-cs"/>
        </a:defRPr>
      </a:lvl9pPr>
    </p:bodyStyle>
    <p:otherStyle>
      <a:defPPr>
        <a:defRPr lang="en-US"/>
      </a:defPPr>
      <a:lvl1pPr marL="0" algn="l" defTabSz="1219120" rtl="0" eaLnBrk="1" latinLnBrk="0" hangingPunct="1">
        <a:defRPr sz="2400" kern="1200">
          <a:solidFill>
            <a:schemeClr val="tx1"/>
          </a:solidFill>
          <a:latin typeface="+mn-lt"/>
          <a:ea typeface="+mn-ea"/>
          <a:cs typeface="+mn-cs"/>
        </a:defRPr>
      </a:lvl1pPr>
      <a:lvl2pPr marL="609561" algn="l" defTabSz="1219120" rtl="0" eaLnBrk="1" latinLnBrk="0" hangingPunct="1">
        <a:defRPr sz="2400" kern="1200">
          <a:solidFill>
            <a:schemeClr val="tx1"/>
          </a:solidFill>
          <a:latin typeface="+mn-lt"/>
          <a:ea typeface="+mn-ea"/>
          <a:cs typeface="+mn-cs"/>
        </a:defRPr>
      </a:lvl2pPr>
      <a:lvl3pPr marL="1219120" algn="l" defTabSz="1219120" rtl="0" eaLnBrk="1" latinLnBrk="0" hangingPunct="1">
        <a:defRPr sz="2400" kern="1200">
          <a:solidFill>
            <a:schemeClr val="tx1"/>
          </a:solidFill>
          <a:latin typeface="+mn-lt"/>
          <a:ea typeface="+mn-ea"/>
          <a:cs typeface="+mn-cs"/>
        </a:defRPr>
      </a:lvl3pPr>
      <a:lvl4pPr marL="1828681" algn="l" defTabSz="1219120" rtl="0" eaLnBrk="1" latinLnBrk="0" hangingPunct="1">
        <a:defRPr sz="2400" kern="1200">
          <a:solidFill>
            <a:schemeClr val="tx1"/>
          </a:solidFill>
          <a:latin typeface="+mn-lt"/>
          <a:ea typeface="+mn-ea"/>
          <a:cs typeface="+mn-cs"/>
        </a:defRPr>
      </a:lvl4pPr>
      <a:lvl5pPr marL="2438242" algn="l" defTabSz="1219120" rtl="0" eaLnBrk="1" latinLnBrk="0" hangingPunct="1">
        <a:defRPr sz="2400" kern="1200">
          <a:solidFill>
            <a:schemeClr val="tx1"/>
          </a:solidFill>
          <a:latin typeface="+mn-lt"/>
          <a:ea typeface="+mn-ea"/>
          <a:cs typeface="+mn-cs"/>
        </a:defRPr>
      </a:lvl5pPr>
      <a:lvl6pPr marL="3047802" algn="l" defTabSz="1219120" rtl="0" eaLnBrk="1" latinLnBrk="0" hangingPunct="1">
        <a:defRPr sz="2400" kern="1200">
          <a:solidFill>
            <a:schemeClr val="tx1"/>
          </a:solidFill>
          <a:latin typeface="+mn-lt"/>
          <a:ea typeface="+mn-ea"/>
          <a:cs typeface="+mn-cs"/>
        </a:defRPr>
      </a:lvl6pPr>
      <a:lvl7pPr marL="3657362" algn="l" defTabSz="1219120" rtl="0" eaLnBrk="1" latinLnBrk="0" hangingPunct="1">
        <a:defRPr sz="2400" kern="1200">
          <a:solidFill>
            <a:schemeClr val="tx1"/>
          </a:solidFill>
          <a:latin typeface="+mn-lt"/>
          <a:ea typeface="+mn-ea"/>
          <a:cs typeface="+mn-cs"/>
        </a:defRPr>
      </a:lvl7pPr>
      <a:lvl8pPr marL="4266923" algn="l" defTabSz="1219120" rtl="0" eaLnBrk="1" latinLnBrk="0" hangingPunct="1">
        <a:defRPr sz="2400" kern="1200">
          <a:solidFill>
            <a:schemeClr val="tx1"/>
          </a:solidFill>
          <a:latin typeface="+mn-lt"/>
          <a:ea typeface="+mn-ea"/>
          <a:cs typeface="+mn-cs"/>
        </a:defRPr>
      </a:lvl8pPr>
      <a:lvl9pPr marL="4876483" algn="l" defTabSz="1219120"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1424" y="1237090"/>
            <a:ext cx="8557175" cy="4026885"/>
          </a:xfrm>
        </p:spPr>
        <p:txBody>
          <a:bodyPr/>
          <a:lstStyle/>
          <a:p>
            <a:r>
              <a:rPr lang="en-GB" sz="6400" dirty="0"/>
              <a:t>Safeguarding and Child Protection training</a:t>
            </a:r>
          </a:p>
        </p:txBody>
      </p:sp>
      <p:sp>
        <p:nvSpPr>
          <p:cNvPr id="3" name="Subtitle 2"/>
          <p:cNvSpPr>
            <a:spLocks noGrp="1"/>
          </p:cNvSpPr>
          <p:nvPr>
            <p:ph type="subTitle" idx="1"/>
          </p:nvPr>
        </p:nvSpPr>
        <p:spPr>
          <a:xfrm>
            <a:off x="911424" y="4581129"/>
            <a:ext cx="8045373" cy="1887535"/>
          </a:xfrm>
        </p:spPr>
        <p:txBody>
          <a:bodyPr>
            <a:normAutofit/>
          </a:bodyPr>
          <a:lstStyle/>
          <a:p>
            <a:endParaRPr lang="en-GB" dirty="0"/>
          </a:p>
        </p:txBody>
      </p:sp>
    </p:spTree>
    <p:extLst>
      <p:ext uri="{BB962C8B-B14F-4D97-AF65-F5344CB8AC3E}">
        <p14:creationId xmlns:p14="http://schemas.microsoft.com/office/powerpoint/2010/main" val="2072243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23392" y="173779"/>
            <a:ext cx="11041227" cy="783109"/>
          </a:xfrm>
        </p:spPr>
        <p:txBody>
          <a:bodyPr>
            <a:noAutofit/>
          </a:bodyPr>
          <a:lstStyle/>
          <a:p>
            <a:r>
              <a:rPr lang="en-GB" altLang="en-US" sz="3600" dirty="0">
                <a:solidFill>
                  <a:srgbClr val="7030A0"/>
                </a:solidFill>
              </a:rPr>
              <a:t>We can provide bespoke in school training on Specific Safeguarding Issues from KCSIE</a:t>
            </a:r>
            <a:endParaRPr lang="en-GB" altLang="en-US" sz="2800" dirty="0">
              <a:solidFill>
                <a:srgbClr val="7030A0"/>
              </a:solidFill>
            </a:endParaRPr>
          </a:p>
        </p:txBody>
      </p:sp>
      <p:sp>
        <p:nvSpPr>
          <p:cNvPr id="3" name="Content Placeholder 2"/>
          <p:cNvSpPr>
            <a:spLocks noGrp="1"/>
          </p:cNvSpPr>
          <p:nvPr>
            <p:ph idx="1"/>
          </p:nvPr>
        </p:nvSpPr>
        <p:spPr>
          <a:xfrm>
            <a:off x="623392" y="1515291"/>
            <a:ext cx="11329259" cy="4976949"/>
          </a:xfrm>
        </p:spPr>
        <p:txBody>
          <a:bodyPr numCol="3">
            <a:normAutofit fontScale="92500" lnSpcReduction="20000"/>
          </a:bodyPr>
          <a:lstStyle/>
          <a:p>
            <a:pPr marL="609585" indent="-609585">
              <a:buFont typeface="+mj-lt"/>
              <a:buAutoNum type="arabicPeriod"/>
              <a:defRPr/>
            </a:pPr>
            <a:r>
              <a:rPr lang="en-GB" sz="3200" dirty="0"/>
              <a:t>Bullying</a:t>
            </a:r>
          </a:p>
          <a:p>
            <a:pPr marL="609585" indent="-609585">
              <a:buFont typeface="+mj-lt"/>
              <a:buAutoNum type="arabicPeriod"/>
              <a:defRPr/>
            </a:pPr>
            <a:r>
              <a:rPr lang="en-GB" sz="3200" dirty="0"/>
              <a:t>Child Sexual Exploitation</a:t>
            </a:r>
          </a:p>
          <a:p>
            <a:pPr marL="609585" indent="-609585">
              <a:buFont typeface="+mj-lt"/>
              <a:buAutoNum type="arabicPeriod"/>
              <a:defRPr/>
            </a:pPr>
            <a:r>
              <a:rPr lang="en-GB" sz="3200" dirty="0"/>
              <a:t>Child Criminal Exploitation: County Lines; knife crime</a:t>
            </a:r>
          </a:p>
          <a:p>
            <a:pPr marL="609585" indent="-609585">
              <a:buFont typeface="+mj-lt"/>
              <a:buAutoNum type="arabicPeriod"/>
              <a:defRPr/>
            </a:pPr>
            <a:r>
              <a:rPr lang="en-GB" sz="3200" dirty="0"/>
              <a:t>Contextual safeguarding</a:t>
            </a:r>
          </a:p>
          <a:p>
            <a:pPr marL="609585" indent="-609585">
              <a:buFont typeface="+mj-lt"/>
              <a:buAutoNum type="arabicPeriod"/>
              <a:defRPr/>
            </a:pPr>
            <a:r>
              <a:rPr lang="en-GB" sz="3200" dirty="0"/>
              <a:t>Domestic Abuse</a:t>
            </a:r>
          </a:p>
          <a:p>
            <a:pPr marL="609585" indent="-609585">
              <a:buFont typeface="+mj-lt"/>
              <a:buAutoNum type="arabicPeriod"/>
              <a:defRPr/>
            </a:pPr>
            <a:r>
              <a:rPr lang="en-GB" sz="3200" dirty="0"/>
              <a:t>Faith abuse</a:t>
            </a:r>
          </a:p>
          <a:p>
            <a:pPr marL="609585" indent="-609585">
              <a:buFont typeface="+mj-lt"/>
              <a:buAutoNum type="arabicPeriod"/>
              <a:defRPr/>
            </a:pPr>
            <a:r>
              <a:rPr lang="en-GB" sz="3200" dirty="0"/>
              <a:t>So called ‘honour based violence (including Female Genital Mutilation and Forced Marriage)</a:t>
            </a:r>
          </a:p>
          <a:p>
            <a:pPr marL="609585" indent="-609585">
              <a:buFont typeface="+mj-lt"/>
              <a:buAutoNum type="arabicPeriod"/>
              <a:defRPr/>
            </a:pPr>
            <a:r>
              <a:rPr lang="en-GB" sz="3200" dirty="0"/>
              <a:t>Parental mental health </a:t>
            </a:r>
          </a:p>
          <a:p>
            <a:pPr marL="609585" indent="-609585">
              <a:buFont typeface="+mj-lt"/>
              <a:buAutoNum type="arabicPeriod"/>
              <a:defRPr/>
            </a:pPr>
            <a:r>
              <a:rPr lang="en-GB" sz="3200" dirty="0"/>
              <a:t>Peer on Peer Abuse</a:t>
            </a:r>
          </a:p>
          <a:p>
            <a:pPr marL="609585" indent="-609585">
              <a:buFont typeface="+mj-lt"/>
              <a:buAutoNum type="arabicPeriod"/>
              <a:defRPr/>
            </a:pPr>
            <a:r>
              <a:rPr lang="en-GB" sz="3200" dirty="0"/>
              <a:t>Sexual Violence and Sexual Harassment; </a:t>
            </a:r>
            <a:r>
              <a:rPr lang="en-GB" sz="3200" dirty="0" err="1"/>
              <a:t>Upskirting</a:t>
            </a:r>
            <a:endParaRPr lang="en-GB" sz="3200" dirty="0"/>
          </a:p>
          <a:p>
            <a:pPr marL="609585" indent="-609585">
              <a:buFont typeface="+mj-lt"/>
              <a:buAutoNum type="arabicPeriod"/>
              <a:defRPr/>
            </a:pPr>
            <a:r>
              <a:rPr lang="en-GB" dirty="0"/>
              <a:t>Substance misuse </a:t>
            </a:r>
          </a:p>
          <a:p>
            <a:pPr marL="0" indent="0">
              <a:buNone/>
              <a:defRPr/>
            </a:pPr>
            <a:endParaRPr lang="en-GB" sz="3200" dirty="0"/>
          </a:p>
          <a:p>
            <a:pPr marL="609585" indent="-609585">
              <a:buFont typeface="+mj-lt"/>
              <a:buAutoNum type="arabicPeriod"/>
              <a:defRPr/>
            </a:pPr>
            <a:endParaRPr lang="en-GB" sz="3200" dirty="0"/>
          </a:p>
          <a:p>
            <a:pPr marL="609585" indent="-609585">
              <a:buFont typeface="+mj-lt"/>
              <a:buAutoNum type="arabicPeriod"/>
              <a:defRPr/>
            </a:pPr>
            <a:endParaRPr lang="en-GB" sz="3200" dirty="0"/>
          </a:p>
          <a:p>
            <a:pPr marL="609585" indent="-609585">
              <a:buFont typeface="+mj-lt"/>
              <a:buAutoNum type="arabicPeriod"/>
              <a:defRPr/>
            </a:pPr>
            <a:endParaRPr lang="en-GB" sz="3200" dirty="0"/>
          </a:p>
          <a:p>
            <a:pPr marL="609585" indent="-609585">
              <a:buFont typeface="+mj-lt"/>
              <a:buAutoNum type="arabicPeriod"/>
              <a:defRPr/>
            </a:pPr>
            <a:endParaRPr lang="en-GB" sz="3200" dirty="0"/>
          </a:p>
        </p:txBody>
      </p:sp>
    </p:spTree>
    <p:extLst>
      <p:ext uri="{BB962C8B-B14F-4D97-AF65-F5344CB8AC3E}">
        <p14:creationId xmlns:p14="http://schemas.microsoft.com/office/powerpoint/2010/main" val="2647366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5096" y="378942"/>
            <a:ext cx="10685350" cy="887884"/>
          </a:xfrm>
        </p:spPr>
        <p:txBody>
          <a:bodyPr>
            <a:normAutofit fontScale="90000"/>
          </a:bodyPr>
          <a:lstStyle/>
          <a:p>
            <a:r>
              <a:rPr lang="en-GB" sz="3600" dirty="0">
                <a:solidFill>
                  <a:srgbClr val="7030A0"/>
                </a:solidFill>
              </a:rPr>
              <a:t>We can provide bespoke training and support on RSE including free webinars</a:t>
            </a:r>
          </a:p>
        </p:txBody>
      </p:sp>
      <p:pic>
        <p:nvPicPr>
          <p:cNvPr id="9" name="Content Placeholder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44855" y="1685109"/>
            <a:ext cx="5051425" cy="4127861"/>
          </a:xfrm>
          <a:ln>
            <a:solidFill>
              <a:schemeClr val="accent1"/>
            </a:solidFill>
          </a:ln>
        </p:spPr>
      </p:pic>
      <p:pic>
        <p:nvPicPr>
          <p:cNvPr id="8" name="Content Placeholder 7"/>
          <p:cNvPicPr>
            <a:picLocks noGrp="1" noChangeAspect="1"/>
          </p:cNvPicPr>
          <p:nvPr>
            <p:ph idx="13"/>
          </p:nvPr>
        </p:nvPicPr>
        <p:blipFill>
          <a:blip r:embed="rId3" cstate="print">
            <a:extLst>
              <a:ext uri="{28A0092B-C50C-407E-A947-70E740481C1C}">
                <a14:useLocalDpi xmlns:a14="http://schemas.microsoft.com/office/drawing/2010/main" val="0"/>
              </a:ext>
            </a:extLst>
          </a:blip>
          <a:stretch>
            <a:fillRect/>
          </a:stretch>
        </p:blipFill>
        <p:spPr>
          <a:xfrm>
            <a:off x="6378575" y="1685110"/>
            <a:ext cx="5051425" cy="4127860"/>
          </a:xfrm>
          <a:ln>
            <a:solidFill>
              <a:schemeClr val="accent1"/>
            </a:solidFill>
          </a:ln>
        </p:spPr>
      </p:pic>
      <p:sp>
        <p:nvSpPr>
          <p:cNvPr id="5" name="Text Placeholder 4"/>
          <p:cNvSpPr>
            <a:spLocks noGrp="1"/>
          </p:cNvSpPr>
          <p:nvPr>
            <p:ph type="body" sz="half" idx="4294967295"/>
          </p:nvPr>
        </p:nvSpPr>
        <p:spPr>
          <a:xfrm>
            <a:off x="10489474" y="1812926"/>
            <a:ext cx="1702526" cy="2589258"/>
          </a:xfrm>
        </p:spPr>
        <p:txBody>
          <a:bodyPr/>
          <a:lstStyle/>
          <a:p>
            <a:endParaRPr lang="en-GB" dirty="0"/>
          </a:p>
        </p:txBody>
      </p:sp>
    </p:spTree>
    <p:extLst>
      <p:ext uri="{BB962C8B-B14F-4D97-AF65-F5344CB8AC3E}">
        <p14:creationId xmlns:p14="http://schemas.microsoft.com/office/powerpoint/2010/main" val="2361032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646" y="378941"/>
            <a:ext cx="10672357" cy="930315"/>
          </a:xfrm>
        </p:spPr>
        <p:txBody>
          <a:bodyPr>
            <a:normAutofit fontScale="90000"/>
          </a:bodyPr>
          <a:lstStyle/>
          <a:p>
            <a:r>
              <a:rPr lang="en-GB" sz="3600" dirty="0">
                <a:solidFill>
                  <a:srgbClr val="7030A0"/>
                </a:solidFill>
              </a:rPr>
              <a:t>We can provide bespoke training and support on </a:t>
            </a:r>
          </a:p>
        </p:txBody>
      </p:sp>
      <p:sp>
        <p:nvSpPr>
          <p:cNvPr id="8" name="Content Placeholder 7"/>
          <p:cNvSpPr>
            <a:spLocks noGrp="1"/>
          </p:cNvSpPr>
          <p:nvPr>
            <p:ph idx="1"/>
          </p:nvPr>
        </p:nvSpPr>
        <p:spPr/>
        <p:txBody>
          <a:bodyPr/>
          <a:lstStyle/>
          <a:p>
            <a:r>
              <a:rPr lang="en-GB" dirty="0"/>
              <a:t>Safer working practice</a:t>
            </a:r>
          </a:p>
          <a:p>
            <a:r>
              <a:rPr lang="en-GB" dirty="0"/>
              <a:t>DSL supervision</a:t>
            </a:r>
          </a:p>
          <a:p>
            <a:r>
              <a:rPr lang="en-GB" dirty="0"/>
              <a:t>Safeguarding for governors</a:t>
            </a:r>
          </a:p>
          <a:p>
            <a:r>
              <a:rPr lang="en-GB" dirty="0"/>
              <a:t>Safer recruitment</a:t>
            </a:r>
          </a:p>
          <a:p>
            <a:endParaRPr lang="en-GB" dirty="0"/>
          </a:p>
        </p:txBody>
      </p:sp>
    </p:spTree>
    <p:extLst>
      <p:ext uri="{BB962C8B-B14F-4D97-AF65-F5344CB8AC3E}">
        <p14:creationId xmlns:p14="http://schemas.microsoft.com/office/powerpoint/2010/main" val="3437135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99E6283-2575-4FD0-83BF-EDB642628010}"/>
              </a:ext>
            </a:extLst>
          </p:cNvPr>
          <p:cNvSpPr/>
          <p:nvPr/>
        </p:nvSpPr>
        <p:spPr>
          <a:xfrm>
            <a:off x="2721935" y="1450092"/>
            <a:ext cx="7584843" cy="85801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t>hello@servicesforeducation.co.uk</a:t>
            </a:r>
          </a:p>
        </p:txBody>
      </p:sp>
      <p:sp>
        <p:nvSpPr>
          <p:cNvPr id="8" name="Rectangle 7">
            <a:extLst>
              <a:ext uri="{FF2B5EF4-FFF2-40B4-BE49-F238E27FC236}">
                <a16:creationId xmlns:a16="http://schemas.microsoft.com/office/drawing/2014/main" id="{0EFCFD66-280E-42A7-B83B-02F80B8C2F3D}"/>
              </a:ext>
            </a:extLst>
          </p:cNvPr>
          <p:cNvSpPr/>
          <p:nvPr/>
        </p:nvSpPr>
        <p:spPr>
          <a:xfrm>
            <a:off x="1649099" y="1450092"/>
            <a:ext cx="1032819" cy="85801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267" b="1" dirty="0">
                <a:solidFill>
                  <a:schemeClr val="bg1"/>
                </a:solidFill>
                <a:latin typeface="Calibri" panose="020F0502020204030204" pitchFamily="34" charset="0"/>
                <a:sym typeface="Wingdings" panose="05000000000000000000" pitchFamily="2" charset="2"/>
              </a:rPr>
              <a:t></a:t>
            </a:r>
            <a:endParaRPr lang="en-GB" sz="2400" b="1" dirty="0">
              <a:solidFill>
                <a:schemeClr val="bg1"/>
              </a:solidFill>
              <a:latin typeface="Calibri" panose="020F0502020204030204" pitchFamily="34" charset="0"/>
            </a:endParaRPr>
          </a:p>
        </p:txBody>
      </p:sp>
      <p:sp>
        <p:nvSpPr>
          <p:cNvPr id="9" name="Rectangle 8">
            <a:extLst>
              <a:ext uri="{FF2B5EF4-FFF2-40B4-BE49-F238E27FC236}">
                <a16:creationId xmlns:a16="http://schemas.microsoft.com/office/drawing/2014/main" id="{C66B1DD0-7C8F-4E57-AD4B-A63A917B23A7}"/>
              </a:ext>
            </a:extLst>
          </p:cNvPr>
          <p:cNvSpPr/>
          <p:nvPr/>
        </p:nvSpPr>
        <p:spPr>
          <a:xfrm>
            <a:off x="2721935" y="2483097"/>
            <a:ext cx="7584843" cy="85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t> 0121 366 9950                               </a:t>
            </a:r>
          </a:p>
        </p:txBody>
      </p:sp>
      <p:sp>
        <p:nvSpPr>
          <p:cNvPr id="10" name="Rectangle 9">
            <a:extLst>
              <a:ext uri="{FF2B5EF4-FFF2-40B4-BE49-F238E27FC236}">
                <a16:creationId xmlns:a16="http://schemas.microsoft.com/office/drawing/2014/main" id="{2CDDA3DE-B597-4A78-9882-7E4556F25D1C}"/>
              </a:ext>
            </a:extLst>
          </p:cNvPr>
          <p:cNvSpPr/>
          <p:nvPr/>
        </p:nvSpPr>
        <p:spPr>
          <a:xfrm>
            <a:off x="1638349" y="2483097"/>
            <a:ext cx="1032819" cy="85801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267" b="1" dirty="0">
                <a:solidFill>
                  <a:schemeClr val="bg1"/>
                </a:solidFill>
                <a:latin typeface="Calibri" panose="020F0502020204030204" pitchFamily="34" charset="0"/>
                <a:sym typeface="Wingdings" panose="05000000000000000000" pitchFamily="2" charset="2"/>
              </a:rPr>
              <a:t></a:t>
            </a:r>
            <a:endParaRPr lang="en-GB" sz="2400" b="1" dirty="0">
              <a:solidFill>
                <a:schemeClr val="bg1"/>
              </a:solidFill>
              <a:latin typeface="Calibri" panose="020F0502020204030204" pitchFamily="34" charset="0"/>
            </a:endParaRPr>
          </a:p>
        </p:txBody>
      </p:sp>
      <p:sp>
        <p:nvSpPr>
          <p:cNvPr id="11" name="Rectangle 10">
            <a:extLst>
              <a:ext uri="{FF2B5EF4-FFF2-40B4-BE49-F238E27FC236}">
                <a16:creationId xmlns:a16="http://schemas.microsoft.com/office/drawing/2014/main" id="{FFBB6637-6A24-47BC-A029-DA4A8992FF08}"/>
              </a:ext>
            </a:extLst>
          </p:cNvPr>
          <p:cNvSpPr/>
          <p:nvPr/>
        </p:nvSpPr>
        <p:spPr>
          <a:xfrm>
            <a:off x="2735627" y="3516103"/>
            <a:ext cx="7584843" cy="8580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bg1"/>
                </a:solidFill>
              </a:rPr>
              <a:t>www.servicesforeducation.co.uk        </a:t>
            </a:r>
            <a:endParaRPr lang="en-GB" sz="2400" dirty="0"/>
          </a:p>
        </p:txBody>
      </p:sp>
      <p:sp>
        <p:nvSpPr>
          <p:cNvPr id="12" name="Rectangle 11">
            <a:extLst>
              <a:ext uri="{FF2B5EF4-FFF2-40B4-BE49-F238E27FC236}">
                <a16:creationId xmlns:a16="http://schemas.microsoft.com/office/drawing/2014/main" id="{12896715-78EC-4C66-9294-E4EC800117CD}"/>
              </a:ext>
            </a:extLst>
          </p:cNvPr>
          <p:cNvSpPr/>
          <p:nvPr/>
        </p:nvSpPr>
        <p:spPr>
          <a:xfrm>
            <a:off x="1631507" y="3516103"/>
            <a:ext cx="1032819" cy="8580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267" b="1" dirty="0">
                <a:solidFill>
                  <a:schemeClr val="bg1"/>
                </a:solidFill>
                <a:latin typeface="Calibri" panose="020F0502020204030204" pitchFamily="34" charset="0"/>
                <a:sym typeface="Wingdings" panose="05000000000000000000" pitchFamily="2" charset="2"/>
              </a:rPr>
              <a:t></a:t>
            </a:r>
            <a:endParaRPr lang="en-GB" sz="2400" b="1" dirty="0">
              <a:solidFill>
                <a:schemeClr val="bg1"/>
              </a:solidFill>
              <a:latin typeface="Calibri" panose="020F0502020204030204" pitchFamily="34" charset="0"/>
            </a:endParaRPr>
          </a:p>
        </p:txBody>
      </p:sp>
      <p:sp>
        <p:nvSpPr>
          <p:cNvPr id="13" name="Rectangle 12">
            <a:extLst>
              <a:ext uri="{FF2B5EF4-FFF2-40B4-BE49-F238E27FC236}">
                <a16:creationId xmlns:a16="http://schemas.microsoft.com/office/drawing/2014/main" id="{CA21F429-1854-4AE3-B82A-6F0444B3BF83}"/>
              </a:ext>
            </a:extLst>
          </p:cNvPr>
          <p:cNvSpPr/>
          <p:nvPr/>
        </p:nvSpPr>
        <p:spPr>
          <a:xfrm>
            <a:off x="1649098" y="4799824"/>
            <a:ext cx="8671371" cy="830997"/>
          </a:xfrm>
          <a:prstGeom prst="rect">
            <a:avLst/>
          </a:prstGeom>
        </p:spPr>
        <p:txBody>
          <a:bodyPr wrap="square">
            <a:spAutoFit/>
          </a:bodyPr>
          <a:lstStyle/>
          <a:p>
            <a:pPr>
              <a:spcAft>
                <a:spcPts val="0"/>
              </a:spcAft>
            </a:pPr>
            <a:r>
              <a:rPr lang="en-GB" sz="1600" dirty="0">
                <a:latin typeface="+mj-lt"/>
                <a:ea typeface="Calibri" panose="020F0502020204030204" pitchFamily="34" charset="0"/>
              </a:rPr>
              <a:t>Intellectual Property: </a:t>
            </a:r>
            <a:r>
              <a:rPr lang="en-GB" sz="1600" i="1" dirty="0">
                <a:latin typeface="+mj-lt"/>
                <a:ea typeface="Calibri" panose="020F0502020204030204" pitchFamily="34" charset="0"/>
              </a:rPr>
              <a:t>All training materials provided by Services For Education remain the intellectual property of Services For Education or its partners, who assert their right to worldwide copyright unless specifically agreed otherwise in writing.</a:t>
            </a:r>
          </a:p>
        </p:txBody>
      </p:sp>
      <p:sp>
        <p:nvSpPr>
          <p:cNvPr id="14" name="Rectangle 13">
            <a:extLst>
              <a:ext uri="{FF2B5EF4-FFF2-40B4-BE49-F238E27FC236}">
                <a16:creationId xmlns:a16="http://schemas.microsoft.com/office/drawing/2014/main" id="{0A3EDDC3-D2D1-4E70-835D-880C0A143CB5}"/>
              </a:ext>
            </a:extLst>
          </p:cNvPr>
          <p:cNvSpPr/>
          <p:nvPr/>
        </p:nvSpPr>
        <p:spPr>
          <a:xfrm>
            <a:off x="9130011" y="6499304"/>
            <a:ext cx="2415918" cy="307777"/>
          </a:xfrm>
          <a:prstGeom prst="rect">
            <a:avLst/>
          </a:prstGeom>
        </p:spPr>
        <p:txBody>
          <a:bodyPr wrap="none">
            <a:spAutoFit/>
          </a:bodyPr>
          <a:lstStyle/>
          <a:p>
            <a:r>
              <a:rPr lang="en-GB" sz="1400" dirty="0">
                <a:solidFill>
                  <a:schemeClr val="accent1"/>
                </a:solidFill>
              </a:rPr>
              <a:t>© 2019 Services For Education</a:t>
            </a:r>
          </a:p>
        </p:txBody>
      </p:sp>
      <p:sp>
        <p:nvSpPr>
          <p:cNvPr id="5" name="Title 4">
            <a:extLst>
              <a:ext uri="{FF2B5EF4-FFF2-40B4-BE49-F238E27FC236}">
                <a16:creationId xmlns:a16="http://schemas.microsoft.com/office/drawing/2014/main" id="{FBDDE88F-4C05-4B41-BC86-E4A72995B65C}"/>
              </a:ext>
            </a:extLst>
          </p:cNvPr>
          <p:cNvSpPr>
            <a:spLocks noGrp="1"/>
          </p:cNvSpPr>
          <p:nvPr>
            <p:ph type="title"/>
          </p:nvPr>
        </p:nvSpPr>
        <p:spPr/>
        <p:txBody>
          <a:bodyPr/>
          <a:lstStyle/>
          <a:p>
            <a:r>
              <a:rPr lang="en-GB"/>
              <a:t>Contact us </a:t>
            </a:r>
            <a:endParaRPr lang="en-GB" dirty="0"/>
          </a:p>
        </p:txBody>
      </p:sp>
    </p:spTree>
    <p:extLst>
      <p:ext uri="{BB962C8B-B14F-4D97-AF65-F5344CB8AC3E}">
        <p14:creationId xmlns:p14="http://schemas.microsoft.com/office/powerpoint/2010/main" val="3285798527"/>
      </p:ext>
    </p:extLst>
  </p:cSld>
  <p:clrMapOvr>
    <a:masterClrMapping/>
  </p:clrMapOvr>
</p:sld>
</file>

<file path=ppt/theme/theme1.xml><?xml version="1.0" encoding="utf-8"?>
<a:theme xmlns:a="http://schemas.openxmlformats.org/drawingml/2006/main" name="SFE_Template">
  <a:themeElements>
    <a:clrScheme name="SFE">
      <a:dk1>
        <a:srgbClr val="000000"/>
      </a:dk1>
      <a:lt1>
        <a:srgbClr val="FFFFFF"/>
      </a:lt1>
      <a:dk2>
        <a:srgbClr val="000000"/>
      </a:dk2>
      <a:lt2>
        <a:srgbClr val="FFFFFF"/>
      </a:lt2>
      <a:accent1>
        <a:srgbClr val="CC569A"/>
      </a:accent1>
      <a:accent2>
        <a:srgbClr val="9C9C9D"/>
      </a:accent2>
      <a:accent3>
        <a:srgbClr val="007CBB"/>
      </a:accent3>
      <a:accent4>
        <a:srgbClr val="0B1F8F"/>
      </a:accent4>
      <a:accent5>
        <a:srgbClr val="4E7F71"/>
      </a:accent5>
      <a:accent6>
        <a:srgbClr val="415464"/>
      </a:accent6>
      <a:hlink>
        <a:srgbClr val="0B1F8F"/>
      </a:hlink>
      <a:folHlink>
        <a:srgbClr val="415464"/>
      </a:folHlink>
    </a:clrScheme>
    <a:fontScheme name="SF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FE_Template" id="{C170B80B-B6DC-4D7C-B664-D6E9F9048902}" vid="{78DD8CEE-899C-4C47-ABDC-96D524B57F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28B8F1069BECE4EB72BEDC367BB291D" ma:contentTypeVersion="9" ma:contentTypeDescription="Create a new document." ma:contentTypeScope="" ma:versionID="2c6b71dbe08b0ebff6395a699db9fc7d">
  <xsd:schema xmlns:xsd="http://www.w3.org/2001/XMLSchema" xmlns:xs="http://www.w3.org/2001/XMLSchema" xmlns:p="http://schemas.microsoft.com/office/2006/metadata/properties" xmlns:ns3="81814edc-1fe4-4f5d-9b21-6ba7980c23f7" xmlns:ns4="e753ccb5-6986-4f65-a2d1-0461da148782" targetNamespace="http://schemas.microsoft.com/office/2006/metadata/properties" ma:root="true" ma:fieldsID="323a0da1d7429a64a6988f135b0549fb" ns3:_="" ns4:_="">
    <xsd:import namespace="81814edc-1fe4-4f5d-9b21-6ba7980c23f7"/>
    <xsd:import namespace="e753ccb5-6986-4f65-a2d1-0461da14878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814edc-1fe4-4f5d-9b21-6ba7980c23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753ccb5-6986-4f65-a2d1-0461da14878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CE306C-910D-4742-8EC7-3996328E4601}">
  <ds:schemaRefs>
    <ds:schemaRef ds:uri="81814edc-1fe4-4f5d-9b21-6ba7980c23f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e753ccb5-6986-4f65-a2d1-0461da148782"/>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D72E5A30-2EE0-4DD9-86AD-690C51E4252A}">
  <ds:schemaRefs>
    <ds:schemaRef ds:uri="http://schemas.microsoft.com/sharepoint/v3/contenttype/forms"/>
  </ds:schemaRefs>
</ds:datastoreItem>
</file>

<file path=customXml/itemProps3.xml><?xml version="1.0" encoding="utf-8"?>
<ds:datastoreItem xmlns:ds="http://schemas.openxmlformats.org/officeDocument/2006/customXml" ds:itemID="{99C57A7E-2ACD-4585-A19C-C3553869E44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814edc-1fe4-4f5d-9b21-6ba7980c23f7"/>
    <ds:schemaRef ds:uri="e753ccb5-6986-4f65-a2d1-0461da1487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724</TotalTime>
  <Words>403</Words>
  <Application>Microsoft Office PowerPoint</Application>
  <PresentationFormat>Widescreen</PresentationFormat>
  <Paragraphs>43</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Gill Sans MT</vt:lpstr>
      <vt:lpstr>SFE_Template</vt:lpstr>
      <vt:lpstr>Safeguarding and Child Protection training</vt:lpstr>
      <vt:lpstr>We can provide bespoke in school training on Specific Safeguarding Issues from KCSIE</vt:lpstr>
      <vt:lpstr>We can provide bespoke training and support on RSE including free webinars</vt:lpstr>
      <vt:lpstr>We can provide bespoke training and support on </vt:lpstr>
      <vt:lpstr>Contact us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and Child Protection Inset</dc:title>
  <dc:creator>Jo Perrin</dc:creator>
  <cp:lastModifiedBy>Jane Daniel</cp:lastModifiedBy>
  <cp:revision>64</cp:revision>
  <cp:lastPrinted>2019-07-22T09:12:48Z</cp:lastPrinted>
  <dcterms:created xsi:type="dcterms:W3CDTF">2018-08-06T09:48:55Z</dcterms:created>
  <dcterms:modified xsi:type="dcterms:W3CDTF">2019-11-06T08:41:19Z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0x010100228B8F1069BECE4EB72BEDC367BB291D</vt:lpwstr>
  </property>
</Properties>
</file>