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>
        <p:scale>
          <a:sx n="77" d="100"/>
          <a:sy n="77" d="100"/>
        </p:scale>
        <p:origin x="-33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Lomas" userId="100300008937897D@LIVE.COM" providerId="AD" clId="Web-{74FB50C3-7F34-40DB-96D0-65360B2E87D5}"/>
    <pc:docChg chg="addSld modSld modSection">
      <pc:chgData name="Cathy Lomas" userId="100300008937897D@LIVE.COM" providerId="AD" clId="Web-{74FB50C3-7F34-40DB-96D0-65360B2E87D5}" dt="2018-02-27T15:49:24.391" v="345"/>
      <pc:docMkLst>
        <pc:docMk/>
      </pc:docMkLst>
      <pc:sldChg chg="addSp delSp modSp new mod setBg modClrScheme setClrOvrMap chgLayout">
        <pc:chgData name="Cathy Lomas" userId="100300008937897D@LIVE.COM" providerId="AD" clId="Web-{74FB50C3-7F34-40DB-96D0-65360B2E87D5}" dt="2018-02-27T15:49:24.391" v="345"/>
        <pc:sldMkLst>
          <pc:docMk/>
          <pc:sldMk cId="3622095797" sldId="264"/>
        </pc:sldMkLst>
        <pc:spChg chg="add mod ord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5" creationId="{12235895-B82E-4726-BD6C-0F8288C8471C}"/>
          </ac:spMkLst>
        </pc:spChg>
        <pc:spChg chg="add del mod ord">
          <ac:chgData name="Cathy Lomas" userId="100300008937897D@LIVE.COM" providerId="AD" clId="Web-{74FB50C3-7F34-40DB-96D0-65360B2E87D5}" dt="2018-02-27T15:35:48.283" v="15"/>
          <ac:spMkLst>
            <pc:docMk/>
            <pc:sldMk cId="3622095797" sldId="264"/>
            <ac:spMk id="7" creationId="{A1C9A42E-4353-496F-9599-1F618845D3EC}"/>
          </ac:spMkLst>
        </pc:spChg>
        <pc:spChg chg="add mod ord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9" creationId="{595A4ADE-81C5-497B-A9EC-8ED8A195E24D}"/>
          </ac:spMkLst>
        </pc:spChg>
        <pc:spChg chg="add del">
          <ac:chgData name="Cathy Lomas" userId="100300008937897D@LIVE.COM" providerId="AD" clId="Web-{74FB50C3-7F34-40DB-96D0-65360B2E87D5}" dt="2018-02-27T15:37:46.933" v="65"/>
          <ac:spMkLst>
            <pc:docMk/>
            <pc:sldMk cId="3622095797" sldId="264"/>
            <ac:spMk id="12" creationId="{99899462-FC16-43B0-966B-FCA263450716}"/>
          </ac:spMkLst>
        </pc:spChg>
        <pc:spChg chg="add del">
          <ac:chgData name="Cathy Lomas" userId="100300008937897D@LIVE.COM" providerId="AD" clId="Web-{74FB50C3-7F34-40DB-96D0-65360B2E87D5}" dt="2018-02-27T15:36:54.655" v="17"/>
          <ac:spMkLst>
            <pc:docMk/>
            <pc:sldMk cId="3622095797" sldId="264"/>
            <ac:spMk id="15" creationId="{E02F3C71-C981-4614-98EA-D6C494F8091E}"/>
          </ac:spMkLst>
        </pc:spChg>
        <pc:spChg chg="add del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22" creationId="{11313EAB-AFBD-44FC-B96C-9C9A7416E5DD}"/>
          </ac:spMkLst>
        </pc:spChg>
        <pc:spChg chg="add del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24" creationId="{480C5C28-3276-4497-8BC1-366BAD074B8D}"/>
          </ac:spMkLst>
        </pc:spChg>
        <pc:spChg chg="add del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26" creationId="{5256CDE3-F9C5-4283-AD5F-6148D5AD83BD}"/>
          </ac:spMkLst>
        </pc:spChg>
        <pc:spChg chg="add del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28" creationId="{EA279C60-B3AB-4994-BBA4-00CB99B2FD2C}"/>
          </ac:spMkLst>
        </pc:spChg>
        <pc:spChg chg="add del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30" creationId="{F79976EB-B5B0-40FD-ABF3-AD6041BA5944}"/>
          </ac:spMkLst>
        </pc:spChg>
        <pc:spChg chg="add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34" creationId="{99CEE05D-F25C-4EC3-B527-D9C999E335CD}"/>
          </ac:spMkLst>
        </pc:spChg>
        <pc:spChg chg="add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39" creationId="{4F036726-0C05-446E-91C3-B986EBEA055E}"/>
          </ac:spMkLst>
        </pc:spChg>
        <pc:spChg chg="add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41" creationId="{A310ABCD-C34B-42D1-9BEB-47755A3EA36C}"/>
          </ac:spMkLst>
        </pc:spChg>
        <pc:spChg chg="add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43" creationId="{30BAD96F-CE2F-4682-99B8-0DD9E6AE2BED}"/>
          </ac:spMkLst>
        </pc:spChg>
        <pc:spChg chg="add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45" creationId="{06585B74-DAF6-470E-B2F3-B5530A709AAC}"/>
          </ac:spMkLst>
        </pc:spChg>
        <pc:spChg chg="add">
          <ac:chgData name="Cathy Lomas" userId="100300008937897D@LIVE.COM" providerId="AD" clId="Web-{74FB50C3-7F34-40DB-96D0-65360B2E87D5}" dt="2018-02-27T15:49:24.391" v="345"/>
          <ac:spMkLst>
            <pc:docMk/>
            <pc:sldMk cId="3622095797" sldId="264"/>
            <ac:spMk id="47" creationId="{F38AB6A2-89F7-43B5-B608-50DFC740DEBF}"/>
          </ac:spMkLst>
        </pc:spChg>
        <pc:picChg chg="add mod ord">
          <ac:chgData name="Cathy Lomas" userId="100300008937897D@LIVE.COM" providerId="AD" clId="Web-{74FB50C3-7F34-40DB-96D0-65360B2E87D5}" dt="2018-02-27T15:49:24.391" v="345"/>
          <ac:picMkLst>
            <pc:docMk/>
            <pc:sldMk cId="3622095797" sldId="264"/>
            <ac:picMk id="2" creationId="{77CB98A5-8E1A-4705-A92B-56DE00225B5D}"/>
          </ac:picMkLst>
        </pc:picChg>
        <pc:picChg chg="add mod ord modCrop">
          <ac:chgData name="Cathy Lomas" userId="100300008937897D@LIVE.COM" providerId="AD" clId="Web-{74FB50C3-7F34-40DB-96D0-65360B2E87D5}" dt="2018-02-27T15:49:24.391" v="345"/>
          <ac:picMkLst>
            <pc:docMk/>
            <pc:sldMk cId="3622095797" sldId="264"/>
            <ac:picMk id="10" creationId="{E46CDD38-B72B-489C-90E0-7EAAD3C3703B}"/>
          </ac:picMkLst>
        </pc:picChg>
        <pc:picChg chg="add mod ord">
          <ac:chgData name="Cathy Lomas" userId="100300008937897D@LIVE.COM" providerId="AD" clId="Web-{74FB50C3-7F34-40DB-96D0-65360B2E87D5}" dt="2018-02-27T15:49:24.391" v="345"/>
          <ac:picMkLst>
            <pc:docMk/>
            <pc:sldMk cId="3622095797" sldId="264"/>
            <ac:picMk id="13" creationId="{AD318FD6-59CD-43AC-9651-B7CD489CA8FA}"/>
          </ac:picMkLst>
        </pc:picChg>
        <pc:picChg chg="add mod ord">
          <ac:chgData name="Cathy Lomas" userId="100300008937897D@LIVE.COM" providerId="AD" clId="Web-{74FB50C3-7F34-40DB-96D0-65360B2E87D5}" dt="2018-02-27T15:49:24.391" v="345"/>
          <ac:picMkLst>
            <pc:docMk/>
            <pc:sldMk cId="3622095797" sldId="264"/>
            <ac:picMk id="16" creationId="{38D5D4F6-1C94-4065-A288-A73FCDC5E2A2}"/>
          </ac:picMkLst>
        </pc:picChg>
        <pc:cxnChg chg="add del">
          <ac:chgData name="Cathy Lomas" userId="100300008937897D@LIVE.COM" providerId="AD" clId="Web-{74FB50C3-7F34-40DB-96D0-65360B2E87D5}" dt="2018-02-27T15:37:46.933" v="65"/>
          <ac:cxnSpMkLst>
            <pc:docMk/>
            <pc:sldMk cId="3622095797" sldId="264"/>
            <ac:cxnSpMk id="17" creationId="{AAFEA932-2DF1-410C-A00A-7A1E7DBF7511}"/>
          </ac:cxnSpMkLst>
        </pc:cxnChg>
        <pc:cxnChg chg="add del">
          <ac:chgData name="Cathy Lomas" userId="100300008937897D@LIVE.COM" providerId="AD" clId="Web-{74FB50C3-7F34-40DB-96D0-65360B2E87D5}" dt="2018-02-27T15:49:24.391" v="345"/>
          <ac:cxnSpMkLst>
            <pc:docMk/>
            <pc:sldMk cId="3622095797" sldId="264"/>
            <ac:cxnSpMk id="32" creationId="{B2D13A27-BA7B-4AC1-BAF1-72B1496204F1}"/>
          </ac:cxnSpMkLst>
        </pc:cxnChg>
        <pc:cxnChg chg="add del">
          <ac:chgData name="Cathy Lomas" userId="100300008937897D@LIVE.COM" providerId="AD" clId="Web-{74FB50C3-7F34-40DB-96D0-65360B2E87D5}" dt="2018-02-27T15:49:24.266" v="344"/>
          <ac:cxnSpMkLst>
            <pc:docMk/>
            <pc:sldMk cId="3622095797" sldId="264"/>
            <ac:cxnSpMk id="37" creationId="{8DC8DC8C-9A80-468B-8049-3A60015FCF32}"/>
          </ac:cxnSpMkLst>
        </pc:cxnChg>
      </pc:sldChg>
    </pc:docChg>
  </pc:docChgLst>
  <pc:docChgLst>
    <pc:chgData name="Cathy Lomas" userId="100300008937897D@LIVE.COM" providerId="AD" clId="Web-{469FC173-F29B-486C-A04C-86AEA02D7CCD}"/>
    <pc:docChg chg="modSld">
      <pc:chgData name="Cathy Lomas" userId="100300008937897D@LIVE.COM" providerId="AD" clId="Web-{469FC173-F29B-486C-A04C-86AEA02D7CCD}" dt="2018-02-27T16:01:19.350" v="7"/>
      <pc:docMkLst>
        <pc:docMk/>
      </pc:docMkLst>
      <pc:sldChg chg="addSp delSp modSp">
        <pc:chgData name="Cathy Lomas" userId="100300008937897D@LIVE.COM" providerId="AD" clId="Web-{469FC173-F29B-486C-A04C-86AEA02D7CCD}" dt="2018-02-27T16:01:19.350" v="7"/>
        <pc:sldMkLst>
          <pc:docMk/>
          <pc:sldMk cId="3622095797" sldId="264"/>
        </pc:sldMkLst>
        <pc:spChg chg="add del mod">
          <ac:chgData name="Cathy Lomas" userId="100300008937897D@LIVE.COM" providerId="AD" clId="Web-{469FC173-F29B-486C-A04C-86AEA02D7CCD}" dt="2018-02-27T16:00:39.894" v="2"/>
          <ac:spMkLst>
            <pc:docMk/>
            <pc:sldMk cId="3622095797" sldId="264"/>
            <ac:spMk id="4" creationId="{0EDE60A2-C809-468E-877B-540171E9E09C}"/>
          </ac:spMkLst>
        </pc:spChg>
        <pc:spChg chg="mod ord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5" creationId="{12235895-B82E-4726-BD6C-0F8288C8471C}"/>
          </ac:spMkLst>
        </pc:spChg>
        <pc:spChg chg="mod ord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9" creationId="{595A4ADE-81C5-497B-A9EC-8ED8A195E24D}"/>
          </ac:spMkLst>
        </pc:spChg>
        <pc:spChg chg="del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34" creationId="{99CEE05D-F25C-4EC3-B527-D9C999E335CD}"/>
          </ac:spMkLst>
        </pc:spChg>
        <pc:spChg chg="del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39" creationId="{4F036726-0C05-446E-91C3-B986EBEA055E}"/>
          </ac:spMkLst>
        </pc:spChg>
        <pc:spChg chg="del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41" creationId="{A310ABCD-C34B-42D1-9BEB-47755A3EA36C}"/>
          </ac:spMkLst>
        </pc:spChg>
        <pc:spChg chg="del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43" creationId="{30BAD96F-CE2F-4682-99B8-0DD9E6AE2BED}"/>
          </ac:spMkLst>
        </pc:spChg>
        <pc:spChg chg="del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45" creationId="{06585B74-DAF6-470E-B2F3-B5530A709AAC}"/>
          </ac:spMkLst>
        </pc:spChg>
        <pc:spChg chg="del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47" creationId="{F38AB6A2-89F7-43B5-B608-50DFC740DEBF}"/>
          </ac:spMkLst>
        </pc:spChg>
        <pc:spChg chg="add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52" creationId="{22BB4F03-4463-45CC-89A7-8E03412EDDBF}"/>
          </ac:spMkLst>
        </pc:spChg>
        <pc:spChg chg="add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54" creationId="{80E1AEAE-1F52-4C29-925C-27738417E9F5}"/>
          </ac:spMkLst>
        </pc:spChg>
        <pc:spChg chg="add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56" creationId="{33B86BAE-87B4-4192-ABB2-627FFC965AC7}"/>
          </ac:spMkLst>
        </pc:spChg>
        <pc:spChg chg="add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58" creationId="{A3B16A00-A549-4B07-B8C2-4B3A966D9E26}"/>
          </ac:spMkLst>
        </pc:spChg>
        <pc:spChg chg="add">
          <ac:chgData name="Cathy Lomas" userId="100300008937897D@LIVE.COM" providerId="AD" clId="Web-{469FC173-F29B-486C-A04C-86AEA02D7CCD}" dt="2018-02-27T16:01:19.350" v="7"/>
          <ac:spMkLst>
            <pc:docMk/>
            <pc:sldMk cId="3622095797" sldId="264"/>
            <ac:spMk id="60" creationId="{EBB6D9F6-3E47-45AD-8461-718A3C87E3E8}"/>
          </ac:spMkLst>
        </pc:spChg>
        <pc:picChg chg="del">
          <ac:chgData name="Cathy Lomas" userId="100300008937897D@LIVE.COM" providerId="AD" clId="Web-{469FC173-F29B-486C-A04C-86AEA02D7CCD}" dt="2018-02-27T15:59:19.268" v="0"/>
          <ac:picMkLst>
            <pc:docMk/>
            <pc:sldMk cId="3622095797" sldId="264"/>
            <ac:picMk id="2" creationId="{77CB98A5-8E1A-4705-A92B-56DE00225B5D}"/>
          </ac:picMkLst>
        </pc:picChg>
        <pc:picChg chg="add mod ord modCrop">
          <ac:chgData name="Cathy Lomas" userId="100300008937897D@LIVE.COM" providerId="AD" clId="Web-{469FC173-F29B-486C-A04C-86AEA02D7CCD}" dt="2018-02-27T16:01:19.350" v="7"/>
          <ac:picMkLst>
            <pc:docMk/>
            <pc:sldMk cId="3622095797" sldId="264"/>
            <ac:picMk id="6" creationId="{4C1F67F9-F626-45FE-AD5E-E19A2F2317AA}"/>
          </ac:picMkLst>
        </pc:picChg>
        <pc:picChg chg="add mod">
          <ac:chgData name="Cathy Lomas" userId="100300008937897D@LIVE.COM" providerId="AD" clId="Web-{469FC173-F29B-486C-A04C-86AEA02D7CCD}" dt="2018-02-27T16:01:19.350" v="7"/>
          <ac:picMkLst>
            <pc:docMk/>
            <pc:sldMk cId="3622095797" sldId="264"/>
            <ac:picMk id="8" creationId="{8FDF3C81-3F1C-4A77-9719-376F41115FD5}"/>
          </ac:picMkLst>
        </pc:picChg>
        <pc:picChg chg="del">
          <ac:chgData name="Cathy Lomas" userId="100300008937897D@LIVE.COM" providerId="AD" clId="Web-{469FC173-F29B-486C-A04C-86AEA02D7CCD}" dt="2018-02-27T15:59:22.487" v="1"/>
          <ac:picMkLst>
            <pc:docMk/>
            <pc:sldMk cId="3622095797" sldId="264"/>
            <ac:picMk id="10" creationId="{E46CDD38-B72B-489C-90E0-7EAAD3C3703B}"/>
          </ac:picMkLst>
        </pc:picChg>
        <pc:picChg chg="mod ord">
          <ac:chgData name="Cathy Lomas" userId="100300008937897D@LIVE.COM" providerId="AD" clId="Web-{469FC173-F29B-486C-A04C-86AEA02D7CCD}" dt="2018-02-27T16:01:19.350" v="7"/>
          <ac:picMkLst>
            <pc:docMk/>
            <pc:sldMk cId="3622095797" sldId="264"/>
            <ac:picMk id="13" creationId="{AD318FD6-59CD-43AC-9651-B7CD489CA8FA}"/>
          </ac:picMkLst>
        </pc:picChg>
        <pc:picChg chg="mod">
          <ac:chgData name="Cathy Lomas" userId="100300008937897D@LIVE.COM" providerId="AD" clId="Web-{469FC173-F29B-486C-A04C-86AEA02D7CCD}" dt="2018-02-27T16:01:19.350" v="7"/>
          <ac:picMkLst>
            <pc:docMk/>
            <pc:sldMk cId="3622095797" sldId="264"/>
            <ac:picMk id="16" creationId="{38D5D4F6-1C94-4065-A288-A73FCDC5E2A2}"/>
          </ac:picMkLst>
        </pc:picChg>
      </pc:sldChg>
    </pc:docChg>
  </pc:docChgLst>
  <pc:docChgLst>
    <pc:chgData name="Cathy Lomas" userId="100300008937897D@LIVE.COM" providerId="AD" clId="Web-{9CD20772-C079-457D-955F-79B951389D18}"/>
    <pc:docChg chg="modSld">
      <pc:chgData name="Cathy Lomas" userId="100300008937897D@LIVE.COM" providerId="AD" clId="Web-{9CD20772-C079-457D-955F-79B951389D18}" dt="2018-02-27T16:05:54.654" v="7"/>
      <pc:docMkLst>
        <pc:docMk/>
      </pc:docMkLst>
      <pc:sldChg chg="addSp modSp">
        <pc:chgData name="Cathy Lomas" userId="100300008937897D@LIVE.COM" providerId="AD" clId="Web-{9CD20772-C079-457D-955F-79B951389D18}" dt="2018-02-27T16:05:54.654" v="7"/>
        <pc:sldMkLst>
          <pc:docMk/>
          <pc:sldMk cId="1148499414" sldId="263"/>
        </pc:sldMkLst>
        <pc:spChg chg="mod">
          <ac:chgData name="Cathy Lomas" userId="100300008937897D@LIVE.COM" providerId="AD" clId="Web-{9CD20772-C079-457D-955F-79B951389D18}" dt="2018-02-27T16:04:00.916" v="2"/>
          <ac:spMkLst>
            <pc:docMk/>
            <pc:sldMk cId="1148499414" sldId="263"/>
            <ac:spMk id="3" creationId="{00000000-0000-0000-0000-000000000000}"/>
          </ac:spMkLst>
        </pc:spChg>
        <pc:spChg chg="add">
          <ac:chgData name="Cathy Lomas" userId="100300008937897D@LIVE.COM" providerId="AD" clId="Web-{9CD20772-C079-457D-955F-79B951389D18}" dt="2018-02-27T16:04:08.463" v="3"/>
          <ac:spMkLst>
            <pc:docMk/>
            <pc:sldMk cId="1148499414" sldId="263"/>
            <ac:spMk id="4" creationId="{D0F0C7AB-57BC-450C-95C0-F7AA68486DB8}"/>
          </ac:spMkLst>
        </pc:spChg>
        <pc:spChg chg="mod">
          <ac:chgData name="Cathy Lomas" userId="100300008937897D@LIVE.COM" providerId="AD" clId="Web-{9CD20772-C079-457D-955F-79B951389D18}" dt="2018-02-27T16:03:56.556" v="1"/>
          <ac:spMkLst>
            <pc:docMk/>
            <pc:sldMk cId="1148499414" sldId="263"/>
            <ac:spMk id="5" creationId="{00000000-0000-0000-0000-000000000000}"/>
          </ac:spMkLst>
        </pc:spChg>
        <pc:spChg chg="add mod">
          <ac:chgData name="Cathy Lomas" userId="100300008937897D@LIVE.COM" providerId="AD" clId="Web-{9CD20772-C079-457D-955F-79B951389D18}" dt="2018-02-27T16:05:54.654" v="7"/>
          <ac:spMkLst>
            <pc:docMk/>
            <pc:sldMk cId="1148499414" sldId="263"/>
            <ac:spMk id="6" creationId="{0EE06D2C-A969-4BA9-A74A-C6AA37FC5F17}"/>
          </ac:spMkLst>
        </pc:spChg>
        <pc:picChg chg="mod">
          <ac:chgData name="Cathy Lomas" userId="100300008937897D@LIVE.COM" providerId="AD" clId="Web-{9CD20772-C079-457D-955F-79B951389D18}" dt="2018-02-27T16:03:46.196" v="0"/>
          <ac:picMkLst>
            <pc:docMk/>
            <pc:sldMk cId="1148499414" sldId="263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8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6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5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4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1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9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9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862B-BCC6-4D5E-B0A4-87BB63637F6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EDCA-FF9F-49B4-8BE3-F5C57B6B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1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ists Palette Clipart Free Stock Photo - Public Doma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16" y="3836378"/>
            <a:ext cx="3158890" cy="2465475"/>
          </a:xfrm>
          <a:prstGeom prst="rect">
            <a:avLst/>
          </a:prstGeom>
        </p:spPr>
      </p:pic>
      <p:pic>
        <p:nvPicPr>
          <p:cNvPr id="6" name="Picture 5" descr="Clipart - &lt;strong&gt;Playing&lt;/strong&gt; &lt;strong&gt;Card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4" y="830027"/>
            <a:ext cx="3848832" cy="2132894"/>
          </a:xfrm>
          <a:prstGeom prst="rect">
            <a:avLst/>
          </a:prstGeom>
        </p:spPr>
      </p:pic>
      <p:pic>
        <p:nvPicPr>
          <p:cNvPr id="5" name="Picture 4" descr="Tolstoy's Degenerate Grands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02" y="3104536"/>
            <a:ext cx="4042012" cy="3071929"/>
          </a:xfrm>
          <a:prstGeom prst="rect">
            <a:avLst/>
          </a:prstGeom>
        </p:spPr>
      </p:pic>
      <p:pic>
        <p:nvPicPr>
          <p:cNvPr id="4" name="Picture 3" descr="Article: How to build an organization for the futur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1" y="4250850"/>
            <a:ext cx="4115023" cy="2355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6352" y="1554713"/>
            <a:ext cx="5245290" cy="140820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Support Through Play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8314" y="3217709"/>
            <a:ext cx="5231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Play is the universal language of childhood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215" y="830027"/>
            <a:ext cx="1399032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illustration: People, &lt;strong&gt;Kids&lt;/strong&gt;, &lt;strong&gt;Children&lt;/strong&gt;, Group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79" y="822486"/>
            <a:ext cx="5133477" cy="5183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9683" y="928049"/>
            <a:ext cx="61551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It is through play that children understand each other and make sense of the world around them …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It teaches them social skills, self-discipline and tolerance of others …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It is an active process in which feeling and doing can flourish …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Crucially although play can be serious as well as joyous – errors do not have serious consequences.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It should have a safe boundary – providing time, space and permission so that children know when it begins and where it ends.</a:t>
            </a:r>
          </a:p>
        </p:txBody>
      </p:sp>
    </p:spTree>
    <p:extLst>
      <p:ext uri="{BB962C8B-B14F-4D97-AF65-F5344CB8AC3E}">
        <p14:creationId xmlns:p14="http://schemas.microsoft.com/office/powerpoint/2010/main" val="222279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 Hijo Único: bullying en el kin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63" y="3150250"/>
            <a:ext cx="3333750" cy="3114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1946" y="1419367"/>
            <a:ext cx="77928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So how does support through play work?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It offers the child the opportunity to re-enact and repeat events and play out their feelings and fantasies – this way the children come to terms with them and achieve a sense of mastery. They can safely express anger and aggression without harming other people or without it rebounding to harm them.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When their anxiety is relieved and their inner harmony is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restored the child becomes ready to cope with events.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Through play children develop resilience and flexibility, which contributes to physical and emotional wellbeing.</a:t>
            </a:r>
          </a:p>
        </p:txBody>
      </p:sp>
    </p:spTree>
    <p:extLst>
      <p:ext uri="{BB962C8B-B14F-4D97-AF65-F5344CB8AC3E}">
        <p14:creationId xmlns:p14="http://schemas.microsoft.com/office/powerpoint/2010/main" val="331900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394" y="1023582"/>
            <a:ext cx="90348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Support through play – the process …</a:t>
            </a: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Issue identified – Professional / Adult voice</a:t>
            </a: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Assessment – The Three Signs of Safety and Wellbeing (Pupil Voice)</a:t>
            </a: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and here’s where the fun begins …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Datei:Haus LennartHell.png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3499372"/>
            <a:ext cx="2505075" cy="2343150"/>
          </a:xfrm>
          <a:prstGeom prst="rect">
            <a:avLst/>
          </a:prstGeom>
        </p:spPr>
      </p:pic>
      <p:pic>
        <p:nvPicPr>
          <p:cNvPr id="5" name="Picture 4" descr="Datei:Haus LennartHell.png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63" y="3499372"/>
            <a:ext cx="2505075" cy="2343150"/>
          </a:xfrm>
          <a:prstGeom prst="rect">
            <a:avLst/>
          </a:prstGeom>
        </p:spPr>
      </p:pic>
      <p:pic>
        <p:nvPicPr>
          <p:cNvPr id="6" name="Picture 5" descr="Datei:Haus LennartHell.png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87" y="3499372"/>
            <a:ext cx="2505075" cy="234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212" y="5842522"/>
            <a:ext cx="9553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    </a:t>
            </a:r>
            <a:r>
              <a:rPr lang="en-GB" sz="3200" b="1" dirty="0">
                <a:solidFill>
                  <a:srgbClr val="00B050"/>
                </a:solidFill>
              </a:rPr>
              <a:t>GOOD THINGS                </a:t>
            </a:r>
            <a:r>
              <a:rPr lang="en-GB" sz="3200" b="1" dirty="0">
                <a:solidFill>
                  <a:srgbClr val="0070C0"/>
                </a:solidFill>
              </a:rPr>
              <a:t>WORRIES</a:t>
            </a:r>
            <a:r>
              <a:rPr lang="en-GB" sz="3200" b="1" dirty="0"/>
              <a:t>                      </a:t>
            </a:r>
            <a:r>
              <a:rPr lang="en-GB" sz="3200" b="1" dirty="0">
                <a:solidFill>
                  <a:srgbClr val="FF0000"/>
                </a:solidFill>
              </a:rPr>
              <a:t>DREAMS</a:t>
            </a:r>
          </a:p>
        </p:txBody>
      </p:sp>
    </p:spTree>
    <p:extLst>
      <p:ext uri="{BB962C8B-B14F-4D97-AF65-F5344CB8AC3E}">
        <p14:creationId xmlns:p14="http://schemas.microsoft.com/office/powerpoint/2010/main" val="329654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078" y="1055640"/>
            <a:ext cx="46675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The rules to supporting a child through play are simple … create a safe space, make sure the time boundary is clear, and be a sponge!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In other words – listen more than you talk and retain all the information given! Don’t forget to smile a lot … even if it makes your face ache!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NEVER MAKE A JUDGEMENT OR ASSUMPTION</a:t>
            </a:r>
          </a:p>
        </p:txBody>
      </p:sp>
      <p:pic>
        <p:nvPicPr>
          <p:cNvPr id="3" name="Picture 2" descr="Objects &lt;strong&gt;clip&lt;/strong&gt; &lt;strong&gt;art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6" y="641445"/>
            <a:ext cx="2444208" cy="2602362"/>
          </a:xfrm>
          <a:prstGeom prst="rect">
            <a:avLst/>
          </a:prstGeom>
        </p:spPr>
      </p:pic>
      <p:pic>
        <p:nvPicPr>
          <p:cNvPr id="4" name="Picture 3" descr="Clipart - &lt;strong&gt;Sponge&lt;/strong&gt; in wa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907" y="641445"/>
            <a:ext cx="2736462" cy="2109356"/>
          </a:xfrm>
          <a:prstGeom prst="rect">
            <a:avLst/>
          </a:prstGeom>
        </p:spPr>
      </p:pic>
      <p:pic>
        <p:nvPicPr>
          <p:cNvPr id="5" name="Picture 4" descr="FunwithEnglishnow - LISTENING ADVANC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27" y="3766782"/>
            <a:ext cx="2838516" cy="2771988"/>
          </a:xfrm>
          <a:prstGeom prst="rect">
            <a:avLst/>
          </a:prstGeom>
        </p:spPr>
      </p:pic>
      <p:pic>
        <p:nvPicPr>
          <p:cNvPr id="6" name="Picture 5" descr="Herchel's Blog Spot: June 20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6" y="3766782"/>
            <a:ext cx="2551837" cy="25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9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&lt;strong&gt;Friendship&lt;/strong&gt; Webquest - Conclus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0877" y="4710518"/>
            <a:ext cx="2619901" cy="1973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403" y="297657"/>
            <a:ext cx="450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ACTIVITIES: </a:t>
            </a:r>
          </a:p>
        </p:txBody>
      </p:sp>
      <p:pic>
        <p:nvPicPr>
          <p:cNvPr id="3" name="Picture 2" descr="Tolstoy's Degenerate Grands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38" y="3104536"/>
            <a:ext cx="3374873" cy="3071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0496" y="1244650"/>
            <a:ext cx="301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Jenga</a:t>
            </a:r>
            <a:r>
              <a:rPr lang="en-GB" dirty="0">
                <a:latin typeface="Comic Sans MS" panose="030F0702030302020204" pitchFamily="66" charset="0"/>
              </a:rPr>
              <a:t> –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Feelings,Thoughts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Memories</a:t>
            </a:r>
          </a:p>
          <a:p>
            <a:r>
              <a:rPr lang="en-GB" dirty="0">
                <a:latin typeface="Comic Sans MS" panose="030F0702030302020204" pitchFamily="66" charset="0"/>
              </a:rPr>
              <a:t>… remember any tower that can tumble can be re-built</a:t>
            </a:r>
          </a:p>
        </p:txBody>
      </p:sp>
      <p:pic>
        <p:nvPicPr>
          <p:cNvPr id="5" name="Picture 4" descr="Article: How to build an organization for the futur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1" y="4502908"/>
            <a:ext cx="4115023" cy="2355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028" y="2956192"/>
            <a:ext cx="4003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Lego – can be used in many ways … associating colours with feelings, memories or thoughts, the size of the bricks can be used to represent the importance or the depth of the feeling or memory</a:t>
            </a:r>
          </a:p>
        </p:txBody>
      </p:sp>
      <p:pic>
        <p:nvPicPr>
          <p:cNvPr id="7" name="Picture 6" descr="Clipart - &lt;strong&gt;Playing&lt;/strong&gt; &lt;strong&gt;Card&lt;/strong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49" y="1486513"/>
            <a:ext cx="2292811" cy="1270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4536" y="1206874"/>
            <a:ext cx="435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Playing snap is an extraordinary way to help a child to understand many concepts including compassion, empathy, sportsmanship, sharing and many more – it takes little to no skill to play but can develop a character significantly</a:t>
            </a:r>
          </a:p>
        </p:txBody>
      </p:sp>
      <p:pic>
        <p:nvPicPr>
          <p:cNvPr id="9" name="Picture 8" descr="Artists Palette Clipart Free Stock Photo - Public Domain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34" y="2998976"/>
            <a:ext cx="2304898" cy="1798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4969" y="3424117"/>
            <a:ext cx="1529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 … paint and pictures tell their own story</a:t>
            </a:r>
          </a:p>
        </p:txBody>
      </p:sp>
    </p:spTree>
    <p:extLst>
      <p:ext uri="{BB962C8B-B14F-4D97-AF65-F5344CB8AC3E}">
        <p14:creationId xmlns:p14="http://schemas.microsoft.com/office/powerpoint/2010/main" val="231125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5+ Free Stock Images 3D Human Character Best Collection .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58" y="532263"/>
            <a:ext cx="4355342" cy="5807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161" y="709684"/>
            <a:ext cx="100447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 what happens after the assessment?</a:t>
            </a:r>
          </a:p>
          <a:p>
            <a:endParaRPr lang="en-GB" b="1" dirty="0"/>
          </a:p>
          <a:p>
            <a:r>
              <a:rPr lang="en-GB" b="1" dirty="0"/>
              <a:t>You’ve turned yourself into a sponge, you’ve listened to the child and established what the issues are for them …</a:t>
            </a:r>
          </a:p>
          <a:p>
            <a:endParaRPr lang="en-GB" b="1" dirty="0"/>
          </a:p>
          <a:p>
            <a:r>
              <a:rPr lang="en-GB" b="1" dirty="0"/>
              <a:t>What’s next?</a:t>
            </a:r>
          </a:p>
          <a:p>
            <a:endParaRPr lang="en-GB" b="1" dirty="0"/>
          </a:p>
          <a:p>
            <a:r>
              <a:rPr lang="en-GB" b="1" dirty="0"/>
              <a:t>As a professional there are many avenues for us to choose once we have identified what the issues are for the family but not many of these actually support the child’s feelings … and sadly we are all too aware of the limited resources available …</a:t>
            </a:r>
          </a:p>
          <a:p>
            <a:endParaRPr lang="en-GB" b="1" dirty="0"/>
          </a:p>
          <a:p>
            <a:r>
              <a:rPr lang="en-GB" b="1" dirty="0"/>
              <a:t>Example – Issue V Child’s voice </a:t>
            </a:r>
          </a:p>
          <a:p>
            <a:endParaRPr lang="en-GB" b="1" dirty="0"/>
          </a:p>
          <a:p>
            <a:r>
              <a:rPr lang="en-GB" b="1" dirty="0"/>
              <a:t>Domestic Violence – “I don’t want to hear Mummy hit my Daddy or see her with a knife … it scares me”</a:t>
            </a:r>
          </a:p>
          <a:p>
            <a:r>
              <a:rPr lang="en-GB" b="1" dirty="0"/>
              <a:t>Acrimonious Parental Splits – “it hurts when they argue cause Mummy pulls my t-shirt sleeve on one side and Daddy pulls on the other – it feels like they’re splitting me in half!”</a:t>
            </a:r>
          </a:p>
          <a:p>
            <a:r>
              <a:rPr lang="en-GB" b="1" dirty="0"/>
              <a:t>Mental Health Issues – “I don’t know why my Mum keeps eating her pills … they make her sick … it smells disgusting”</a:t>
            </a:r>
          </a:p>
          <a:p>
            <a:r>
              <a:rPr lang="en-GB" b="1" dirty="0"/>
              <a:t>Drug/Alcohol Abuse – “Sometimes he’s lots of fun and everything is like really fast, but then he gets sick and I have to phone my Mum to get her to find us and bring me home – its frightening”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83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chemeClr val="tx1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chemeClr val="tx1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7" descr="A small teddy bear sitting on a table&#10;&#10;Description generated with high confidence">
            <a:extLst>
              <a:ext uri="{FF2B5EF4-FFF2-40B4-BE49-F238E27FC236}">
                <a16:creationId xmlns:a16="http://schemas.microsoft.com/office/drawing/2014/main" xmlns="" id="{38D5D4F6-1C94-4065-A288-A73FCDC5E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376" y="4318312"/>
            <a:ext cx="2754072" cy="206555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4C1F67F9-F626-45FE-AD5E-E19A2F2317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/>
          <a:stretch/>
        </p:blipFill>
        <p:spPr>
          <a:xfrm>
            <a:off x="5009463" y="738962"/>
            <a:ext cx="3775899" cy="2831924"/>
          </a:xfrm>
          <a:prstGeom prst="rect">
            <a:avLst/>
          </a:prstGeom>
        </p:spPr>
      </p:pic>
      <p:pic>
        <p:nvPicPr>
          <p:cNvPr id="8" name="Picture 1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8FDF3C81-3F1C-4A77-9719-376F41115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367" y="3670295"/>
            <a:ext cx="2259047" cy="2713571"/>
          </a:xfrm>
          <a:prstGeom prst="rect">
            <a:avLst/>
          </a:prstGeom>
        </p:spPr>
      </p:pic>
      <p:pic>
        <p:nvPicPr>
          <p:cNvPr id="13" name="Picture 13" descr="A picture containing indoor, wall, red, person&#10;&#10;Description generated with very high confidence">
            <a:extLst>
              <a:ext uri="{FF2B5EF4-FFF2-40B4-BE49-F238E27FC236}">
                <a16:creationId xmlns:a16="http://schemas.microsoft.com/office/drawing/2014/main" xmlns="" id="{AD318FD6-59CD-43AC-9651-B7CD489CA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139990" y="813857"/>
            <a:ext cx="2717800" cy="20383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12235895-B82E-4726-BD6C-0F8288C8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my world looks like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95A4ADE-81C5-497B-A9EC-8ED8A195E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548467"/>
            <a:ext cx="3387105" cy="36284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Clr>
                <a:srgbClr val="5D5935"/>
              </a:buClr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Clr>
                <a:srgbClr val="5D5935"/>
              </a:buClr>
              <a:buFont typeface="Arial" panose="020B0604020202020204" pitchFamily="34" charset="0"/>
              <a:buChar char="•"/>
            </a:pPr>
            <a:r>
              <a:rPr lang="en-US" sz="1800"/>
              <a:t>My tree - my roots, my leaves, my fruit</a:t>
            </a:r>
          </a:p>
          <a:p>
            <a:pPr indent="-228600">
              <a:buClr>
                <a:srgbClr val="5D5935"/>
              </a:buClr>
              <a:buFont typeface="Arial" panose="020B0604020202020204" pitchFamily="34" charset="0"/>
              <a:buChar char="•"/>
            </a:pPr>
            <a:r>
              <a:rPr lang="en-US" sz="1800"/>
              <a:t>My Map - where I want to go, why and who do I want to see when I get there …</a:t>
            </a:r>
          </a:p>
          <a:p>
            <a:pPr indent="-228600">
              <a:buClr>
                <a:srgbClr val="5D5935"/>
              </a:buClr>
              <a:buFont typeface="Arial" panose="020B0604020202020204" pitchFamily="34" charset="0"/>
              <a:buChar char="•"/>
            </a:pPr>
            <a:r>
              <a:rPr lang="en-US" sz="1800"/>
              <a:t>Role Play - the greatest fun … as long as you're not an adult</a:t>
            </a:r>
          </a:p>
          <a:p>
            <a:pPr indent="-228600">
              <a:buClr>
                <a:srgbClr val="5D5935"/>
              </a:buClr>
              <a:buFont typeface="Arial" panose="020B0604020202020204" pitchFamily="34" charset="0"/>
              <a:buChar char="•"/>
            </a:pPr>
            <a:r>
              <a:rPr lang="en-US" sz="1800"/>
              <a:t>Play doh - make it yourself! </a:t>
            </a:r>
          </a:p>
          <a:p>
            <a:pPr indent="-228600">
              <a:buClr>
                <a:srgbClr val="5D5935"/>
              </a:buClr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2095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art - &lt;strong&gt;Open&lt;/strong&gt; &lt;strong&gt;book&lt;/strong&gt; (grayscale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15" y="265058"/>
            <a:ext cx="9703558" cy="6134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6055" y="790575"/>
            <a:ext cx="34255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we have to remember is that we are just part of this child’s story … each page is written on by people whom become part of their tale. </a:t>
            </a:r>
          </a:p>
          <a:p>
            <a:endParaRPr lang="en-GB" dirty="0"/>
          </a:p>
          <a:p>
            <a:r>
              <a:rPr lang="en-GB" dirty="0"/>
              <a:t>And whilst our Intervention may help to resolve the problems that have been identified within their family / home it may not have changed how they feel … they may still be sad, angry or frightened … </a:t>
            </a:r>
            <a:r>
              <a:rPr lang="en-GB" sz="2400" b="1" dirty="0"/>
              <a:t>play it out </a:t>
            </a:r>
            <a:r>
              <a:rPr lang="en-GB" dirty="0"/>
              <a:t>… until they don’t feel that way anymore!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7504" y="762000"/>
            <a:ext cx="3220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often we support the child depends on many variables … </a:t>
            </a:r>
          </a:p>
          <a:p>
            <a:endParaRPr lang="en-GB" dirty="0"/>
          </a:p>
          <a:p>
            <a:r>
              <a:rPr lang="en-GB" dirty="0"/>
              <a:t>However these activities can be done in small groups, 1:1 or within a whole class setting … </a:t>
            </a:r>
          </a:p>
          <a:p>
            <a:endParaRPr lang="en-GB" dirty="0"/>
          </a:p>
          <a:p>
            <a:r>
              <a:rPr lang="en-GB" dirty="0"/>
              <a:t>It is essential that no matter the outcome of the initial assessment that a review must be done to ensure that the child feels supported and safe. Choosing a follow on activity depends on the original needs identified.</a:t>
            </a:r>
          </a:p>
          <a:p>
            <a:endParaRPr lang="en-GB" dirty="0"/>
          </a:p>
        </p:txBody>
      </p:sp>
      <p:sp>
        <p:nvSpPr>
          <p:cNvPr id="6" name="TextBox 5" title="Marsh Hill Primary School - Support Through Play">
            <a:extLst>
              <a:ext uri="{FF2B5EF4-FFF2-40B4-BE49-F238E27FC236}">
                <a16:creationId xmlns:a16="http://schemas.microsoft.com/office/drawing/2014/main" xmlns="" id="{0EE06D2C-A969-4BA9-A74A-C6AA37FC5F17}"/>
              </a:ext>
            </a:extLst>
          </p:cNvPr>
          <p:cNvSpPr txBox="1"/>
          <p:nvPr/>
        </p:nvSpPr>
        <p:spPr>
          <a:xfrm>
            <a:off x="4493830" y="5783257"/>
            <a:ext cx="3215727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latin typeface="Comic Sans MS" panose="030F0702030302020204" pitchFamily="66" charset="0"/>
              </a:rPr>
              <a:t>Cathy Lomas – Pastoral Manager / DSL</a:t>
            </a:r>
          </a:p>
          <a:p>
            <a:pPr algn="ctr"/>
            <a:r>
              <a:rPr lang="en-US" sz="1200" b="1" dirty="0" smtClean="0">
                <a:latin typeface="Comic Sans MS" panose="030F0702030302020204" pitchFamily="66" charset="0"/>
              </a:rPr>
              <a:t>Marsh Hill Primary School</a:t>
            </a:r>
            <a:endParaRPr lang="en-US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9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777</Words>
  <Application>Microsoft Office PowerPoint</Application>
  <PresentationFormat>Custom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Support Through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my world looks like</vt:lpstr>
      <vt:lpstr>PowerPoint Presentation</vt:lpstr>
    </vt:vector>
  </TitlesOfParts>
  <Company>Marsh Hill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Through Play</dc:title>
  <dc:creator>Cathy Lomas</dc:creator>
  <cp:lastModifiedBy>Service Birmingham</cp:lastModifiedBy>
  <cp:revision>46</cp:revision>
  <dcterms:created xsi:type="dcterms:W3CDTF">2018-02-25T13:00:57Z</dcterms:created>
  <dcterms:modified xsi:type="dcterms:W3CDTF">2018-02-27T19:15:01Z</dcterms:modified>
</cp:coreProperties>
</file>