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10" y="5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cid:image003.jpg@01D5535A.DB685E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71" t="51741" r="50467" b="31871"/>
          <a:stretch>
            <a:fillRect/>
          </a:stretch>
        </p:blipFill>
        <p:spPr bwMode="auto">
          <a:xfrm>
            <a:off x="166330" y="8305800"/>
            <a:ext cx="2576870" cy="80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 descr="cid:image003.jpg@01D5535A.DB685EB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683" y="8305800"/>
            <a:ext cx="2516318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2743200" y="2429230"/>
            <a:ext cx="1426369" cy="1542340"/>
          </a:xfrm>
          <a:prstGeom prst="ellipse">
            <a:avLst/>
          </a:prstGeom>
          <a:noFill/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Working with Vulnerable Children including CP &amp; CIN cases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>
            <a:spLocks noChangeArrowheads="1"/>
          </p:cNvSpPr>
          <p:nvPr/>
        </p:nvSpPr>
        <p:spPr bwMode="auto">
          <a:xfrm>
            <a:off x="956248" y="3431519"/>
            <a:ext cx="1236196" cy="922867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Communication Difficulties?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9"/>
          <p:cNvSpPr>
            <a:spLocks noChangeArrowheads="1"/>
          </p:cNvSpPr>
          <p:nvPr/>
        </p:nvSpPr>
        <p:spPr bwMode="auto">
          <a:xfrm>
            <a:off x="2895600" y="4422417"/>
            <a:ext cx="1188244" cy="880533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Fast Track to improving Attendance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10"/>
          <p:cNvSpPr>
            <a:spLocks noChangeArrowheads="1"/>
          </p:cNvSpPr>
          <p:nvPr/>
        </p:nvSpPr>
        <p:spPr bwMode="auto">
          <a:xfrm>
            <a:off x="1038728" y="1671658"/>
            <a:ext cx="1122760" cy="918632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Alternative Provision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11"/>
          <p:cNvSpPr>
            <a:spLocks noChangeArrowheads="1"/>
          </p:cNvSpPr>
          <p:nvPr/>
        </p:nvSpPr>
        <p:spPr bwMode="auto">
          <a:xfrm>
            <a:off x="2895600" y="1103817"/>
            <a:ext cx="1116806" cy="897467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Lack of Engagement?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13"/>
          <p:cNvSpPr>
            <a:spLocks noChangeArrowheads="1"/>
          </p:cNvSpPr>
          <p:nvPr/>
        </p:nvSpPr>
        <p:spPr bwMode="auto">
          <a:xfrm>
            <a:off x="4625685" y="3516447"/>
            <a:ext cx="1107281" cy="950383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Authorised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/ </a:t>
            </a: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Unauthorised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absence?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14"/>
          <p:cNvSpPr>
            <a:spLocks noChangeArrowheads="1"/>
          </p:cNvSpPr>
          <p:nvPr/>
        </p:nvSpPr>
        <p:spPr bwMode="auto">
          <a:xfrm>
            <a:off x="4625685" y="1640126"/>
            <a:ext cx="1198959" cy="918633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Part Time Education?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609005" y="180487"/>
            <a:ext cx="554716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Pupil Attendance Concerns?</a:t>
            </a: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956247" y="4875580"/>
            <a:ext cx="4934749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 Advice and Support on any Attendance concerns contact the:</a:t>
            </a: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Children In Need of Protection Team (CINP)</a:t>
            </a: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 help with:</a:t>
            </a: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Providing accurate attendance data</a:t>
            </a: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Clarifying the current situation around attendance issues</a:t>
            </a: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Giving advice on strategies to improve attendance</a:t>
            </a: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Liaising with other professionals </a:t>
            </a: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**********</a:t>
            </a: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Michelle </a:t>
            </a:r>
            <a:r>
              <a:rPr kumimoji="0" lang="en-GB" alt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Kinchin</a:t>
            </a:r>
            <a:r>
              <a:rPr kumimoji="0" lang="en-GB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North, West &amp; Central: 0121 303 4084</a:t>
            </a: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Wendy Connop – North &amp; East: 0121 303 4085</a:t>
            </a: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hangingPunct="0"/>
            <a:r>
              <a:rPr lang="en-GB" altLang="en-US" sz="1400" b="1" dirty="0">
                <a:latin typeface="+mn-lt"/>
              </a:rPr>
              <a:t>Rachael Ludford – South: - 0121 303 4089</a:t>
            </a:r>
          </a:p>
          <a:p>
            <a:pPr lvl="0" algn="ctr" eaLnBrk="0" hangingPunct="0"/>
            <a:endParaRPr lang="en-GB" altLang="en-US" sz="1400" b="1" dirty="0" smtClean="0">
              <a:latin typeface="+mn-lt"/>
            </a:endParaRPr>
          </a:p>
          <a:p>
            <a:pPr lvl="0" algn="ctr" eaLnBrk="0" hangingPunct="0"/>
            <a:r>
              <a:rPr lang="en-GB" altLang="en-US" sz="1600" b="1" dirty="0" smtClean="0">
                <a:latin typeface="+mn-lt"/>
              </a:rPr>
              <a:t>Email</a:t>
            </a:r>
            <a:r>
              <a:rPr lang="en-GB" altLang="en-US" sz="1600" b="1" dirty="0">
                <a:latin typeface="+mn-lt"/>
              </a:rPr>
              <a:t>: </a:t>
            </a:r>
            <a:r>
              <a:rPr lang="en-GB" altLang="en-US" sz="1600" b="1" dirty="0" smtClean="0">
                <a:latin typeface="+mn-lt"/>
              </a:rPr>
              <a:t>attendance-cinp@birmingham.gov.uk</a:t>
            </a:r>
            <a:endParaRPr lang="en-GB" altLang="en-US" sz="1600" b="1" dirty="0">
              <a:latin typeface="+mn-lt"/>
            </a:endParaRPr>
          </a:p>
        </p:txBody>
      </p:sp>
      <p:cxnSp>
        <p:nvCxnSpPr>
          <p:cNvPr id="22" name="Straight Arrow Connector 21"/>
          <p:cNvCxnSpPr>
            <a:endCxn id="9" idx="1"/>
          </p:cNvCxnSpPr>
          <p:nvPr/>
        </p:nvCxnSpPr>
        <p:spPr>
          <a:xfrm>
            <a:off x="4083844" y="3516447"/>
            <a:ext cx="541841" cy="475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" name="Straight Arrow Connector 2047"/>
          <p:cNvCxnSpPr>
            <a:stCxn id="4" idx="0"/>
            <a:endCxn id="8" idx="2"/>
          </p:cNvCxnSpPr>
          <p:nvPr/>
        </p:nvCxnSpPr>
        <p:spPr>
          <a:xfrm flipH="1" flipV="1">
            <a:off x="3454003" y="2001284"/>
            <a:ext cx="2382" cy="4279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2" name="Straight Arrow Connector 2051"/>
          <p:cNvCxnSpPr>
            <a:stCxn id="4" idx="7"/>
            <a:endCxn id="10" idx="1"/>
          </p:cNvCxnSpPr>
          <p:nvPr/>
        </p:nvCxnSpPr>
        <p:spPr>
          <a:xfrm flipV="1">
            <a:off x="3960682" y="2099443"/>
            <a:ext cx="665003" cy="5556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6" name="Straight Arrow Connector 2055"/>
          <p:cNvCxnSpPr>
            <a:endCxn id="5" idx="3"/>
          </p:cNvCxnSpPr>
          <p:nvPr/>
        </p:nvCxnSpPr>
        <p:spPr>
          <a:xfrm flipH="1">
            <a:off x="2192444" y="3516447"/>
            <a:ext cx="550758" cy="376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8" name="Straight Arrow Connector 2057"/>
          <p:cNvCxnSpPr>
            <a:stCxn id="4" idx="1"/>
            <a:endCxn id="7" idx="3"/>
          </p:cNvCxnSpPr>
          <p:nvPr/>
        </p:nvCxnSpPr>
        <p:spPr>
          <a:xfrm flipH="1" flipV="1">
            <a:off x="2161488" y="2130974"/>
            <a:ext cx="790599" cy="524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9" name="Straight Arrow Connector 2068"/>
          <p:cNvCxnSpPr>
            <a:endCxn id="6" idx="0"/>
          </p:cNvCxnSpPr>
          <p:nvPr/>
        </p:nvCxnSpPr>
        <p:spPr>
          <a:xfrm>
            <a:off x="3489722" y="3971570"/>
            <a:ext cx="0" cy="4508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25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36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Kinchin</dc:creator>
  <cp:lastModifiedBy>Service Birmingham</cp:lastModifiedBy>
  <cp:revision>3</cp:revision>
  <dcterms:created xsi:type="dcterms:W3CDTF">2006-08-16T00:00:00Z</dcterms:created>
  <dcterms:modified xsi:type="dcterms:W3CDTF">2019-08-27T10:03:00Z</dcterms:modified>
</cp:coreProperties>
</file>