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  <p:sldMasterId id="2147483660" r:id="rId4"/>
    <p:sldMasterId id="2147483696" r:id="rId5"/>
  </p:sldMasterIdLst>
  <p:sldIdLst>
    <p:sldId id="256" r:id="rId6"/>
    <p:sldId id="261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64" r:id="rId15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840" y="-15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785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932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045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506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04" y="16288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886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041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280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417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936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277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174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622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041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8504" y="16288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306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741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072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87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705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31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89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155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392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594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36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298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986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258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856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936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734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70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10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25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703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250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59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19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838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33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568F680B-E859-44A9-ACF0-BF6240ADA54A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6F345BBD-1876-48F5-AB62-8B9D1BDBD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065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568F680B-E859-44A9-ACF0-BF6240ADA54A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6F345BBD-1876-48F5-AB62-8B9D1BDBD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204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568F680B-E859-44A9-ACF0-BF6240ADA54A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6F345BBD-1876-48F5-AB62-8B9D1BDBD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950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568F680B-E859-44A9-ACF0-BF6240ADA54A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6F345BBD-1876-48F5-AB62-8B9D1BDBD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345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568F680B-E859-44A9-ACF0-BF6240ADA54A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6F345BBD-1876-48F5-AB62-8B9D1BDBD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123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541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149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730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704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994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7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CC_Powerpoint_Master_Slide_Deck_A4-01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060" y="-8194"/>
            <a:ext cx="4529328" cy="371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186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CC_Powerpoint_Master_Slide_Deck_A4-02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074" y="0"/>
            <a:ext cx="3246120" cy="2694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79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CC_Powerpoint_Master_Slide_Deck_A4-03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06035"/>
            <a:ext cx="9906000" cy="105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92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CC_Powerpoint_Master_Slide_Deck_A4-04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14563"/>
            <a:ext cx="9906000" cy="951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995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nd-slide-05.jp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04" y="0"/>
            <a:ext cx="972498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4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5556" y="1940802"/>
            <a:ext cx="5400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Supporting Gender Questioning and Trans Pupils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5558" y="4481768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Amanda Daniels</a:t>
            </a:r>
          </a:p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 Educational Psychologist</a:t>
            </a:r>
          </a:p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 2017 </a:t>
            </a:r>
          </a:p>
          <a:p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601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witter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771" y="4443774"/>
            <a:ext cx="323088" cy="323088"/>
          </a:xfrm>
          <a:prstGeom prst="rect">
            <a:avLst/>
          </a:prstGeom>
        </p:spPr>
      </p:pic>
      <p:pic>
        <p:nvPicPr>
          <p:cNvPr id="7" name="Picture 6" descr="facebook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771" y="4886223"/>
            <a:ext cx="323088" cy="32308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75656" y="3789040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0121 303 0100 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24608" y="3234462"/>
            <a:ext cx="3672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Educational Psychology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03648" y="4424597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bhamcitycouncil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24608" y="4869160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birminghamcitycouncil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75656" y="5301208"/>
            <a:ext cx="4608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t>amanda.daniels@birmingham.gov.uk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36" y="47667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629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99592" y="2132856"/>
            <a:ext cx="54006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Definitions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Gender Identity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Gender expression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Sexual Orientation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Biological sex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Trans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Transitioning</a:t>
            </a:r>
            <a:endParaRPr lang="en-GB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186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In 2009-10, 92 young people were referred to the Gender Identity Development Service (GIDS)</a:t>
            </a:r>
          </a:p>
          <a:p>
            <a:r>
              <a:rPr lang="en-GB" dirty="0" smtClean="0"/>
              <a:t>In 2016-17, 2016 young people were referred to GIDS</a:t>
            </a:r>
          </a:p>
          <a:p>
            <a:r>
              <a:rPr lang="en-GB" dirty="0" smtClean="0"/>
              <a:t>40% of trans young people say that they first thought that they were trans before the age of 11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1518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Outcomes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64% of trans pupils report being bullied because of their gender identity </a:t>
            </a:r>
            <a:endParaRPr lang="en-GB" dirty="0"/>
          </a:p>
          <a:p>
            <a:r>
              <a:rPr lang="en-GB" dirty="0" smtClean="0"/>
              <a:t>33% of trans pupils report that they don’t feel safe at school</a:t>
            </a:r>
          </a:p>
          <a:p>
            <a:r>
              <a:rPr lang="en-GB" dirty="0" smtClean="0"/>
              <a:t>84% of trans pupils say that they have self harmed</a:t>
            </a:r>
          </a:p>
          <a:p>
            <a:r>
              <a:rPr lang="en-GB" dirty="0" smtClean="0"/>
              <a:t>45% of trans pupils report trying to take their own life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4389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Legal Framework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Gender reassignment/gender identity is identified as a protected characteristic under the Equality Act 2010</a:t>
            </a:r>
          </a:p>
          <a:p>
            <a:r>
              <a:rPr lang="en-GB" dirty="0" smtClean="0"/>
              <a:t>Gender reassignment applies to anyone who is undergoing, has undergone or is proposing to undergo a process of reassigning their sex. The person does not have to be undergoing a medical procedure to change their sex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291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Supporting trans pupils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Involve the young person – what are their wishes?</a:t>
            </a:r>
          </a:p>
          <a:p>
            <a:r>
              <a:rPr lang="en-GB" dirty="0" smtClean="0"/>
              <a:t>Be led by the language the young person uses about themselves</a:t>
            </a:r>
          </a:p>
          <a:p>
            <a:r>
              <a:rPr lang="en-GB" dirty="0" smtClean="0"/>
              <a:t>Support the young person to develop scripts for responses to questions they may be asked</a:t>
            </a:r>
          </a:p>
          <a:p>
            <a:r>
              <a:rPr lang="en-GB" dirty="0" smtClean="0"/>
              <a:t>Use the young person’s preferred name and pronoun – apologise for mistakes and then move 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37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Being Trans Inclusive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Develop a gender neutral uniform policy</a:t>
            </a:r>
          </a:p>
          <a:p>
            <a:r>
              <a:rPr lang="en-GB" dirty="0" smtClean="0"/>
              <a:t>Develop an inclusive curriculum that celebrates difference</a:t>
            </a:r>
          </a:p>
          <a:p>
            <a:r>
              <a:rPr lang="en-GB" dirty="0" smtClean="0"/>
              <a:t>Challenge practice that reinforces gender stereotypes</a:t>
            </a:r>
          </a:p>
          <a:p>
            <a:r>
              <a:rPr lang="en-GB" dirty="0" smtClean="0"/>
              <a:t>Try to avoid using gender as a way to divide pupils</a:t>
            </a:r>
          </a:p>
          <a:p>
            <a:r>
              <a:rPr lang="en-GB" dirty="0" smtClean="0"/>
              <a:t>Try to avoid gendered language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2218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102424"/>
            <a:ext cx="8915400" cy="1143000"/>
          </a:xfrm>
        </p:spPr>
        <p:txBody>
          <a:bodyPr/>
          <a:lstStyle/>
          <a:p>
            <a:pPr algn="l"/>
            <a:r>
              <a:rPr lang="en-GB" dirty="0" err="1" smtClean="0"/>
              <a:t>Ceira’s</a:t>
            </a:r>
            <a:r>
              <a:rPr lang="en-GB" dirty="0" smtClean="0"/>
              <a:t> Story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208584" y="3140968"/>
            <a:ext cx="74332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https://www.youtube.com/watch?v=lTIp8Hdu5Xc</a:t>
            </a:r>
          </a:p>
        </p:txBody>
      </p:sp>
    </p:spTree>
    <p:extLst>
      <p:ext uri="{BB962C8B-B14F-4D97-AF65-F5344CB8AC3E}">
        <p14:creationId xmlns:p14="http://schemas.microsoft.com/office/powerpoint/2010/main" val="1827725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Questions/Discussion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 smtClean="0"/>
          </a:p>
        </p:txBody>
      </p:sp>
      <p:pic>
        <p:nvPicPr>
          <p:cNvPr id="5" name="Picture 2" descr="C:\Users\eduajnnm\AppData\Local\Microsoft\Windows\Temporary Internet Files\Content.IE5\BO4WFXPO\three_questions_small_business_health_insuarnc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664" y="2509573"/>
            <a:ext cx="5775176" cy="4348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8524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285</Words>
  <Application>Microsoft Office PowerPoint</Application>
  <PresentationFormat>A4 Paper (210x297 mm)</PresentationFormat>
  <Paragraphs>48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Office Theme</vt:lpstr>
      <vt:lpstr>1_Custom Design</vt:lpstr>
      <vt:lpstr>2_Custom Design</vt:lpstr>
      <vt:lpstr>Custom Design</vt:lpstr>
      <vt:lpstr>3_Custom Design</vt:lpstr>
      <vt:lpstr>PowerPoint Presentation</vt:lpstr>
      <vt:lpstr>PowerPoint Presentation</vt:lpstr>
      <vt:lpstr>Data</vt:lpstr>
      <vt:lpstr>Outcomes</vt:lpstr>
      <vt:lpstr>Legal Framework</vt:lpstr>
      <vt:lpstr>Supporting trans pupils</vt:lpstr>
      <vt:lpstr>Being Trans Inclusive</vt:lpstr>
      <vt:lpstr>Ceira’s Story</vt:lpstr>
      <vt:lpstr>Questions/Discussion</vt:lpstr>
      <vt:lpstr>PowerPoint Presentation</vt:lpstr>
    </vt:vector>
  </TitlesOfParts>
  <Company>Service Birmingham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Service Birmingham</dc:creator>
  <cp:lastModifiedBy>Service Birmingham</cp:lastModifiedBy>
  <cp:revision>17</cp:revision>
  <dcterms:created xsi:type="dcterms:W3CDTF">2016-08-04T10:09:22Z</dcterms:created>
  <dcterms:modified xsi:type="dcterms:W3CDTF">2017-10-30T15:53:24Z</dcterms:modified>
</cp:coreProperties>
</file>