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5" r:id="rId2"/>
    <p:sldId id="265" r:id="rId3"/>
    <p:sldId id="307" r:id="rId4"/>
    <p:sldId id="296" r:id="rId5"/>
    <p:sldId id="297" r:id="rId6"/>
    <p:sldId id="298" r:id="rId7"/>
    <p:sldId id="278" r:id="rId8"/>
    <p:sldId id="308" r:id="rId9"/>
    <p:sldId id="300" r:id="rId10"/>
    <p:sldId id="301" r:id="rId11"/>
    <p:sldId id="302" r:id="rId12"/>
    <p:sldId id="304" r:id="rId13"/>
    <p:sldId id="299" r:id="rId14"/>
    <p:sldId id="303" r:id="rId15"/>
    <p:sldId id="305" r:id="rId16"/>
    <p:sldId id="306"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charset="0"/>
        <a:ea typeface="ヒラギノ角ゴ Pro W3" charset="0"/>
        <a:cs typeface="Arial" charset="0"/>
      </a:defRPr>
    </a:lvl1pPr>
    <a:lvl2pPr marL="457200" algn="l" rtl="0" eaLnBrk="0" fontAlgn="base" hangingPunct="0">
      <a:spcBef>
        <a:spcPct val="0"/>
      </a:spcBef>
      <a:spcAft>
        <a:spcPct val="0"/>
      </a:spcAft>
      <a:defRPr kern="1200">
        <a:solidFill>
          <a:schemeClr val="tx1"/>
        </a:solidFill>
        <a:latin typeface="Trebuchet MS" charset="0"/>
        <a:ea typeface="ヒラギノ角ゴ Pro W3" charset="0"/>
        <a:cs typeface="Arial" charset="0"/>
      </a:defRPr>
    </a:lvl2pPr>
    <a:lvl3pPr marL="914400" algn="l" rtl="0" eaLnBrk="0" fontAlgn="base" hangingPunct="0">
      <a:spcBef>
        <a:spcPct val="0"/>
      </a:spcBef>
      <a:spcAft>
        <a:spcPct val="0"/>
      </a:spcAft>
      <a:defRPr kern="1200">
        <a:solidFill>
          <a:schemeClr val="tx1"/>
        </a:solidFill>
        <a:latin typeface="Trebuchet MS" charset="0"/>
        <a:ea typeface="ヒラギノ角ゴ Pro W3" charset="0"/>
        <a:cs typeface="Arial" charset="0"/>
      </a:defRPr>
    </a:lvl3pPr>
    <a:lvl4pPr marL="1371600" algn="l" rtl="0" eaLnBrk="0" fontAlgn="base" hangingPunct="0">
      <a:spcBef>
        <a:spcPct val="0"/>
      </a:spcBef>
      <a:spcAft>
        <a:spcPct val="0"/>
      </a:spcAft>
      <a:defRPr kern="1200">
        <a:solidFill>
          <a:schemeClr val="tx1"/>
        </a:solidFill>
        <a:latin typeface="Trebuchet MS" charset="0"/>
        <a:ea typeface="ヒラギノ角ゴ Pro W3" charset="0"/>
        <a:cs typeface="Arial" charset="0"/>
      </a:defRPr>
    </a:lvl4pPr>
    <a:lvl5pPr marL="1828800" algn="l" rtl="0" eaLnBrk="0" fontAlgn="base" hangingPunct="0">
      <a:spcBef>
        <a:spcPct val="0"/>
      </a:spcBef>
      <a:spcAft>
        <a:spcPct val="0"/>
      </a:spcAft>
      <a:defRPr kern="1200">
        <a:solidFill>
          <a:schemeClr val="tx1"/>
        </a:solidFill>
        <a:latin typeface="Trebuchet MS" charset="0"/>
        <a:ea typeface="ヒラギノ角ゴ Pro W3" charset="0"/>
        <a:cs typeface="Arial" charset="0"/>
      </a:defRPr>
    </a:lvl5pPr>
    <a:lvl6pPr marL="2286000" algn="l" defTabSz="457200" rtl="0" eaLnBrk="1" latinLnBrk="0" hangingPunct="1">
      <a:defRPr kern="1200">
        <a:solidFill>
          <a:schemeClr val="tx1"/>
        </a:solidFill>
        <a:latin typeface="Trebuchet MS" charset="0"/>
        <a:ea typeface="ヒラギノ角ゴ Pro W3" charset="0"/>
        <a:cs typeface="Arial" charset="0"/>
      </a:defRPr>
    </a:lvl6pPr>
    <a:lvl7pPr marL="2743200" algn="l" defTabSz="457200" rtl="0" eaLnBrk="1" latinLnBrk="0" hangingPunct="1">
      <a:defRPr kern="1200">
        <a:solidFill>
          <a:schemeClr val="tx1"/>
        </a:solidFill>
        <a:latin typeface="Trebuchet MS" charset="0"/>
        <a:ea typeface="ヒラギノ角ゴ Pro W3" charset="0"/>
        <a:cs typeface="Arial" charset="0"/>
      </a:defRPr>
    </a:lvl7pPr>
    <a:lvl8pPr marL="3200400" algn="l" defTabSz="457200" rtl="0" eaLnBrk="1" latinLnBrk="0" hangingPunct="1">
      <a:defRPr kern="1200">
        <a:solidFill>
          <a:schemeClr val="tx1"/>
        </a:solidFill>
        <a:latin typeface="Trebuchet MS" charset="0"/>
        <a:ea typeface="ヒラギノ角ゴ Pro W3" charset="0"/>
        <a:cs typeface="Arial" charset="0"/>
      </a:defRPr>
    </a:lvl8pPr>
    <a:lvl9pPr marL="3657600" algn="l" defTabSz="457200" rtl="0" eaLnBrk="1" latinLnBrk="0" hangingPunct="1">
      <a:defRPr kern="1200">
        <a:solidFill>
          <a:schemeClr val="tx1"/>
        </a:solidFill>
        <a:latin typeface="Trebuchet MS" charset="0"/>
        <a:ea typeface="ヒラギノ角ゴ Pro W3" charset="0"/>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63"/>
    <p:restoredTop sz="86674" autoAdjust="0"/>
  </p:normalViewPr>
  <p:slideViewPr>
    <p:cSldViewPr>
      <p:cViewPr varScale="1">
        <p:scale>
          <a:sx n="93" d="100"/>
          <a:sy n="93" d="100"/>
        </p:scale>
        <p:origin x="-175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3A910BA0-607C-CC45-9795-41652AC2D472}" type="datetimeFigureOut">
              <a:rPr lang="en-GB"/>
              <a:pPr/>
              <a:t>22/01/2018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ABE11669-E043-F148-943D-DE4253E68D20}" type="slidenum">
              <a:rPr lang="en-GB"/>
              <a:pPr/>
              <a:t>‹#›</a:t>
            </a:fld>
            <a:endParaRPr lang="en-GB"/>
          </a:p>
        </p:txBody>
      </p:sp>
    </p:spTree>
    <p:extLst>
      <p:ext uri="{BB962C8B-B14F-4D97-AF65-F5344CB8AC3E}">
        <p14:creationId xmlns:p14="http://schemas.microsoft.com/office/powerpoint/2010/main" val="1983701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latin typeface="Calibri" charset="0"/>
            </a:endParaRPr>
          </a:p>
        </p:txBody>
      </p:sp>
      <p:sp>
        <p:nvSpPr>
          <p:cNvPr id="266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charset="0"/>
                <a:ea typeface="ヒラギノ角ゴ Pro W3" charset="0"/>
                <a:cs typeface="Arial" charset="0"/>
              </a:defRPr>
            </a:lvl1pPr>
            <a:lvl2pPr marL="742950" indent="-285750">
              <a:defRPr>
                <a:solidFill>
                  <a:schemeClr val="tx1"/>
                </a:solidFill>
                <a:latin typeface="Trebuchet MS" charset="0"/>
                <a:ea typeface="Arial" charset="0"/>
                <a:cs typeface="Arial" charset="0"/>
              </a:defRPr>
            </a:lvl2pPr>
            <a:lvl3pPr marL="1143000" indent="-228600">
              <a:defRPr>
                <a:solidFill>
                  <a:schemeClr val="tx1"/>
                </a:solidFill>
                <a:latin typeface="Trebuchet MS" charset="0"/>
                <a:ea typeface="Arial" charset="0"/>
                <a:cs typeface="Arial" charset="0"/>
              </a:defRPr>
            </a:lvl3pPr>
            <a:lvl4pPr marL="1600200" indent="-228600">
              <a:defRPr>
                <a:solidFill>
                  <a:schemeClr val="tx1"/>
                </a:solidFill>
                <a:latin typeface="Trebuchet MS" charset="0"/>
                <a:ea typeface="Arial" charset="0"/>
                <a:cs typeface="Arial" charset="0"/>
              </a:defRPr>
            </a:lvl4pPr>
            <a:lvl5pPr marL="2057400" indent="-228600">
              <a:defRPr>
                <a:solidFill>
                  <a:schemeClr val="tx1"/>
                </a:solidFill>
                <a:latin typeface="Trebuchet MS" charset="0"/>
                <a:ea typeface="Arial" charset="0"/>
                <a:cs typeface="Arial" charset="0"/>
              </a:defRPr>
            </a:lvl5pPr>
            <a:lvl6pPr marL="2514600" indent="-228600" eaLnBrk="0" fontAlgn="base" hangingPunct="0">
              <a:spcBef>
                <a:spcPct val="0"/>
              </a:spcBef>
              <a:spcAft>
                <a:spcPct val="0"/>
              </a:spcAft>
              <a:defRPr>
                <a:solidFill>
                  <a:schemeClr val="tx1"/>
                </a:solidFill>
                <a:latin typeface="Trebuchet MS" charset="0"/>
                <a:ea typeface="Arial" charset="0"/>
                <a:cs typeface="Arial" charset="0"/>
              </a:defRPr>
            </a:lvl6pPr>
            <a:lvl7pPr marL="2971800" indent="-228600" eaLnBrk="0" fontAlgn="base" hangingPunct="0">
              <a:spcBef>
                <a:spcPct val="0"/>
              </a:spcBef>
              <a:spcAft>
                <a:spcPct val="0"/>
              </a:spcAft>
              <a:defRPr>
                <a:solidFill>
                  <a:schemeClr val="tx1"/>
                </a:solidFill>
                <a:latin typeface="Trebuchet MS" charset="0"/>
                <a:ea typeface="Arial" charset="0"/>
                <a:cs typeface="Arial" charset="0"/>
              </a:defRPr>
            </a:lvl7pPr>
            <a:lvl8pPr marL="3429000" indent="-228600" eaLnBrk="0" fontAlgn="base" hangingPunct="0">
              <a:spcBef>
                <a:spcPct val="0"/>
              </a:spcBef>
              <a:spcAft>
                <a:spcPct val="0"/>
              </a:spcAft>
              <a:defRPr>
                <a:solidFill>
                  <a:schemeClr val="tx1"/>
                </a:solidFill>
                <a:latin typeface="Trebuchet MS" charset="0"/>
                <a:ea typeface="Arial" charset="0"/>
                <a:cs typeface="Arial" charset="0"/>
              </a:defRPr>
            </a:lvl8pPr>
            <a:lvl9pPr marL="3886200" indent="-228600" eaLnBrk="0" fontAlgn="base" hangingPunct="0">
              <a:spcBef>
                <a:spcPct val="0"/>
              </a:spcBef>
              <a:spcAft>
                <a:spcPct val="0"/>
              </a:spcAft>
              <a:defRPr>
                <a:solidFill>
                  <a:schemeClr val="tx1"/>
                </a:solidFill>
                <a:latin typeface="Trebuchet MS" charset="0"/>
                <a:ea typeface="Arial" charset="0"/>
                <a:cs typeface="Arial" charset="0"/>
              </a:defRPr>
            </a:lvl9pPr>
          </a:lstStyle>
          <a:p>
            <a:fld id="{DA87CDF1-AA6A-4942-A035-091211D56141}" type="slidenum">
              <a:rPr lang="en-GB">
                <a:latin typeface="Calibri" charset="0"/>
              </a:rPr>
              <a:pPr/>
              <a:t>1</a:t>
            </a:fld>
            <a:endParaRPr lang="en-GB">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defRPr>
            </a:lvl1pPr>
            <a:lvl2pPr marL="742950" indent="-285750">
              <a:defRPr sz="1200">
                <a:solidFill>
                  <a:schemeClr val="tx1"/>
                </a:solidFill>
                <a:latin typeface="Calibri" charset="0"/>
                <a:ea typeface="ヒラギノ角ゴ Pro W3" charset="0"/>
              </a:defRPr>
            </a:lvl2pPr>
            <a:lvl3pPr marL="1143000" indent="-228600">
              <a:defRPr sz="1200">
                <a:solidFill>
                  <a:schemeClr val="tx1"/>
                </a:solidFill>
                <a:latin typeface="Calibri" charset="0"/>
                <a:ea typeface="ヒラギノ角ゴ Pro W3" charset="0"/>
              </a:defRPr>
            </a:lvl3pPr>
            <a:lvl4pPr marL="1600200" indent="-228600">
              <a:defRPr sz="1200">
                <a:solidFill>
                  <a:schemeClr val="tx1"/>
                </a:solidFill>
                <a:latin typeface="Calibri" charset="0"/>
                <a:ea typeface="ヒラギノ角ゴ Pro W3" charset="0"/>
              </a:defRPr>
            </a:lvl4pPr>
            <a:lvl5pPr marL="2057400" indent="-228600">
              <a:defRPr sz="1200">
                <a:solidFill>
                  <a:schemeClr val="tx1"/>
                </a:solidFill>
                <a:latin typeface="Calibri" charset="0"/>
                <a:ea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defRPr>
            </a:lvl9pPr>
          </a:lstStyle>
          <a:p>
            <a:fld id="{25566EA8-11F2-724D-9527-231B106B9806}" type="slidenum">
              <a:rPr lang="en-GB"/>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defRPr>
            </a:lvl1pPr>
            <a:lvl2pPr marL="742950" indent="-285750">
              <a:defRPr sz="1200">
                <a:solidFill>
                  <a:schemeClr val="tx1"/>
                </a:solidFill>
                <a:latin typeface="Calibri" charset="0"/>
                <a:ea typeface="ヒラギノ角ゴ Pro W3" charset="0"/>
              </a:defRPr>
            </a:lvl2pPr>
            <a:lvl3pPr marL="1143000" indent="-228600">
              <a:defRPr sz="1200">
                <a:solidFill>
                  <a:schemeClr val="tx1"/>
                </a:solidFill>
                <a:latin typeface="Calibri" charset="0"/>
                <a:ea typeface="ヒラギノ角ゴ Pro W3" charset="0"/>
              </a:defRPr>
            </a:lvl3pPr>
            <a:lvl4pPr marL="1600200" indent="-228600">
              <a:defRPr sz="1200">
                <a:solidFill>
                  <a:schemeClr val="tx1"/>
                </a:solidFill>
                <a:latin typeface="Calibri" charset="0"/>
                <a:ea typeface="ヒラギノ角ゴ Pro W3" charset="0"/>
              </a:defRPr>
            </a:lvl4pPr>
            <a:lvl5pPr marL="2057400" indent="-228600">
              <a:defRPr sz="1200">
                <a:solidFill>
                  <a:schemeClr val="tx1"/>
                </a:solidFill>
                <a:latin typeface="Calibri" charset="0"/>
                <a:ea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defRPr>
            </a:lvl9pPr>
          </a:lstStyle>
          <a:p>
            <a:fld id="{25566EA8-11F2-724D-9527-231B106B9806}" type="slidenum">
              <a:rPr lang="en-GB"/>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defRPr>
            </a:lvl1pPr>
            <a:lvl2pPr marL="742950" indent="-285750">
              <a:defRPr sz="1200">
                <a:solidFill>
                  <a:schemeClr val="tx1"/>
                </a:solidFill>
                <a:latin typeface="Calibri" charset="0"/>
                <a:ea typeface="ヒラギノ角ゴ Pro W3" charset="0"/>
              </a:defRPr>
            </a:lvl2pPr>
            <a:lvl3pPr marL="1143000" indent="-228600">
              <a:defRPr sz="1200">
                <a:solidFill>
                  <a:schemeClr val="tx1"/>
                </a:solidFill>
                <a:latin typeface="Calibri" charset="0"/>
                <a:ea typeface="ヒラギノ角ゴ Pro W3" charset="0"/>
              </a:defRPr>
            </a:lvl3pPr>
            <a:lvl4pPr marL="1600200" indent="-228600">
              <a:defRPr sz="1200">
                <a:solidFill>
                  <a:schemeClr val="tx1"/>
                </a:solidFill>
                <a:latin typeface="Calibri" charset="0"/>
                <a:ea typeface="ヒラギノ角ゴ Pro W3" charset="0"/>
              </a:defRPr>
            </a:lvl4pPr>
            <a:lvl5pPr marL="2057400" indent="-228600">
              <a:defRPr sz="1200">
                <a:solidFill>
                  <a:schemeClr val="tx1"/>
                </a:solidFill>
                <a:latin typeface="Calibri" charset="0"/>
                <a:ea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defRPr>
            </a:lvl9pPr>
          </a:lstStyle>
          <a:p>
            <a:fld id="{25566EA8-11F2-724D-9527-231B106B9806}" type="slidenum">
              <a:rPr lang="en-GB"/>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defRPr>
            </a:lvl1pPr>
            <a:lvl2pPr marL="742950" indent="-285750">
              <a:defRPr sz="1200">
                <a:solidFill>
                  <a:schemeClr val="tx1"/>
                </a:solidFill>
                <a:latin typeface="Calibri" charset="0"/>
                <a:ea typeface="ヒラギノ角ゴ Pro W3" charset="0"/>
              </a:defRPr>
            </a:lvl2pPr>
            <a:lvl3pPr marL="1143000" indent="-228600">
              <a:defRPr sz="1200">
                <a:solidFill>
                  <a:schemeClr val="tx1"/>
                </a:solidFill>
                <a:latin typeface="Calibri" charset="0"/>
                <a:ea typeface="ヒラギノ角ゴ Pro W3" charset="0"/>
              </a:defRPr>
            </a:lvl3pPr>
            <a:lvl4pPr marL="1600200" indent="-228600">
              <a:defRPr sz="1200">
                <a:solidFill>
                  <a:schemeClr val="tx1"/>
                </a:solidFill>
                <a:latin typeface="Calibri" charset="0"/>
                <a:ea typeface="ヒラギノ角ゴ Pro W3" charset="0"/>
              </a:defRPr>
            </a:lvl4pPr>
            <a:lvl5pPr marL="2057400" indent="-228600">
              <a:defRPr sz="1200">
                <a:solidFill>
                  <a:schemeClr val="tx1"/>
                </a:solidFill>
                <a:latin typeface="Calibri" charset="0"/>
                <a:ea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defRPr>
            </a:lvl9pPr>
          </a:lstStyle>
          <a:p>
            <a:fld id="{25566EA8-11F2-724D-9527-231B106B9806}" type="slidenum">
              <a:rPr lang="en-GB"/>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defRPr>
            </a:lvl1pPr>
            <a:lvl2pPr marL="742950" indent="-285750">
              <a:defRPr sz="1200">
                <a:solidFill>
                  <a:schemeClr val="tx1"/>
                </a:solidFill>
                <a:latin typeface="Calibri" charset="0"/>
                <a:ea typeface="ヒラギノ角ゴ Pro W3" charset="0"/>
              </a:defRPr>
            </a:lvl2pPr>
            <a:lvl3pPr marL="1143000" indent="-228600">
              <a:defRPr sz="1200">
                <a:solidFill>
                  <a:schemeClr val="tx1"/>
                </a:solidFill>
                <a:latin typeface="Calibri" charset="0"/>
                <a:ea typeface="ヒラギノ角ゴ Pro W3" charset="0"/>
              </a:defRPr>
            </a:lvl3pPr>
            <a:lvl4pPr marL="1600200" indent="-228600">
              <a:defRPr sz="1200">
                <a:solidFill>
                  <a:schemeClr val="tx1"/>
                </a:solidFill>
                <a:latin typeface="Calibri" charset="0"/>
                <a:ea typeface="ヒラギノ角ゴ Pro W3" charset="0"/>
              </a:defRPr>
            </a:lvl4pPr>
            <a:lvl5pPr marL="2057400" indent="-228600">
              <a:defRPr sz="1200">
                <a:solidFill>
                  <a:schemeClr val="tx1"/>
                </a:solidFill>
                <a:latin typeface="Calibri" charset="0"/>
                <a:ea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defRPr>
            </a:lvl9pPr>
          </a:lstStyle>
          <a:p>
            <a:fld id="{25566EA8-11F2-724D-9527-231B106B9806}" type="slidenum">
              <a:rPr lang="en-GB"/>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Calibri" charset="0"/>
              </a:rPr>
              <a:t>Split children up and ask them to collect the information from each other and write down the answers on a piece of paper.</a:t>
            </a:r>
          </a:p>
          <a:p>
            <a:pPr eaLnBrk="1" hangingPunct="1">
              <a:spcBef>
                <a:spcPct val="0"/>
              </a:spcBef>
            </a:pPr>
            <a:endParaRPr lang="en-GB">
              <a:latin typeface="Calibri" charset="0"/>
            </a:endParaRPr>
          </a:p>
          <a:p>
            <a:pPr eaLnBrk="1" hangingPunct="1">
              <a:spcBef>
                <a:spcPct val="0"/>
              </a:spcBef>
            </a:pPr>
            <a:r>
              <a:rPr lang="en-GB">
                <a:latin typeface="Calibri" charset="0"/>
              </a:rPr>
              <a:t>Then collect them up ( you will need to read some of them out later on)</a:t>
            </a:r>
          </a:p>
          <a:p>
            <a:pPr eaLnBrk="1" hangingPunct="1">
              <a:spcBef>
                <a:spcPct val="0"/>
              </a:spcBef>
            </a:pPr>
            <a:endParaRPr lang="en-GB">
              <a:latin typeface="Calibri" charset="0"/>
            </a:endParaRPr>
          </a:p>
          <a:p>
            <a:pPr eaLnBrk="1" hangingPunct="1">
              <a:spcBef>
                <a:spcPct val="0"/>
              </a:spcBef>
            </a:pPr>
            <a:endParaRPr lang="en-GB">
              <a:latin typeface="Calibri" charset="0"/>
            </a:endParaRPr>
          </a:p>
          <a:p>
            <a:pPr eaLnBrk="1" hangingPunct="1">
              <a:spcBef>
                <a:spcPct val="0"/>
              </a:spcBef>
            </a:pPr>
            <a:endParaRPr lang="en-GB">
              <a:latin typeface="Calibri" charset="0"/>
            </a:endParaRPr>
          </a:p>
          <a:p>
            <a:pPr eaLnBrk="1" hangingPunct="1">
              <a:spcBef>
                <a:spcPct val="0"/>
              </a:spcBef>
            </a:pPr>
            <a:endParaRPr lang="en-GB">
              <a:latin typeface="Calibri" charset="0"/>
            </a:endParaRPr>
          </a:p>
          <a:p>
            <a:pPr eaLnBrk="1" hangingPunct="1">
              <a:spcBef>
                <a:spcPct val="0"/>
              </a:spcBef>
            </a:pPr>
            <a:endParaRPr lang="en-GB">
              <a:latin typeface="Calibri" charset="0"/>
            </a:endParaRPr>
          </a:p>
          <a:p>
            <a:pPr eaLnBrk="1" hangingPunct="1">
              <a:spcBef>
                <a:spcPct val="0"/>
              </a:spcBef>
            </a:pPr>
            <a:endParaRPr lang="en-GB">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defRPr>
            </a:lvl1pPr>
            <a:lvl2pPr marL="742950" indent="-285750">
              <a:defRPr sz="1200">
                <a:solidFill>
                  <a:schemeClr val="tx1"/>
                </a:solidFill>
                <a:latin typeface="Calibri" charset="0"/>
                <a:ea typeface="ヒラギノ角ゴ Pro W3" charset="0"/>
              </a:defRPr>
            </a:lvl2pPr>
            <a:lvl3pPr marL="1143000" indent="-228600">
              <a:defRPr sz="1200">
                <a:solidFill>
                  <a:schemeClr val="tx1"/>
                </a:solidFill>
                <a:latin typeface="Calibri" charset="0"/>
                <a:ea typeface="ヒラギノ角ゴ Pro W3" charset="0"/>
              </a:defRPr>
            </a:lvl3pPr>
            <a:lvl4pPr marL="1600200" indent="-228600">
              <a:defRPr sz="1200">
                <a:solidFill>
                  <a:schemeClr val="tx1"/>
                </a:solidFill>
                <a:latin typeface="Calibri" charset="0"/>
                <a:ea typeface="ヒラギノ角ゴ Pro W3" charset="0"/>
              </a:defRPr>
            </a:lvl4pPr>
            <a:lvl5pPr marL="2057400" indent="-228600">
              <a:defRPr sz="1200">
                <a:solidFill>
                  <a:schemeClr val="tx1"/>
                </a:solidFill>
                <a:latin typeface="Calibri" charset="0"/>
                <a:ea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defRPr>
            </a:lvl9pPr>
          </a:lstStyle>
          <a:p>
            <a:fld id="{25566EA8-11F2-724D-9527-231B106B9806}" type="slidenum">
              <a:rPr lang="en-GB"/>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defRPr>
            </a:lvl1pPr>
            <a:lvl2pPr marL="742950" indent="-285750">
              <a:defRPr sz="1200">
                <a:solidFill>
                  <a:schemeClr val="tx1"/>
                </a:solidFill>
                <a:latin typeface="Calibri" charset="0"/>
                <a:ea typeface="ヒラギノ角ゴ Pro W3" charset="0"/>
              </a:defRPr>
            </a:lvl2pPr>
            <a:lvl3pPr marL="1143000" indent="-228600">
              <a:defRPr sz="1200">
                <a:solidFill>
                  <a:schemeClr val="tx1"/>
                </a:solidFill>
                <a:latin typeface="Calibri" charset="0"/>
                <a:ea typeface="ヒラギノ角ゴ Pro W3" charset="0"/>
              </a:defRPr>
            </a:lvl3pPr>
            <a:lvl4pPr marL="1600200" indent="-228600">
              <a:defRPr sz="1200">
                <a:solidFill>
                  <a:schemeClr val="tx1"/>
                </a:solidFill>
                <a:latin typeface="Calibri" charset="0"/>
                <a:ea typeface="ヒラギノ角ゴ Pro W3" charset="0"/>
              </a:defRPr>
            </a:lvl4pPr>
            <a:lvl5pPr marL="2057400" indent="-228600">
              <a:defRPr sz="1200">
                <a:solidFill>
                  <a:schemeClr val="tx1"/>
                </a:solidFill>
                <a:latin typeface="Calibri" charset="0"/>
                <a:ea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defRPr>
            </a:lvl9pPr>
          </a:lstStyle>
          <a:p>
            <a:fld id="{25566EA8-11F2-724D-9527-231B106B9806}" type="slidenum">
              <a:rPr lang="en-GB"/>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defRPr>
            </a:lvl1pPr>
            <a:lvl2pPr marL="742950" indent="-285750">
              <a:defRPr sz="1200">
                <a:solidFill>
                  <a:schemeClr val="tx1"/>
                </a:solidFill>
                <a:latin typeface="Calibri" charset="0"/>
                <a:ea typeface="ヒラギノ角ゴ Pro W3" charset="0"/>
              </a:defRPr>
            </a:lvl2pPr>
            <a:lvl3pPr marL="1143000" indent="-228600">
              <a:defRPr sz="1200">
                <a:solidFill>
                  <a:schemeClr val="tx1"/>
                </a:solidFill>
                <a:latin typeface="Calibri" charset="0"/>
                <a:ea typeface="ヒラギノ角ゴ Pro W3" charset="0"/>
              </a:defRPr>
            </a:lvl3pPr>
            <a:lvl4pPr marL="1600200" indent="-228600">
              <a:defRPr sz="1200">
                <a:solidFill>
                  <a:schemeClr val="tx1"/>
                </a:solidFill>
                <a:latin typeface="Calibri" charset="0"/>
                <a:ea typeface="ヒラギノ角ゴ Pro W3" charset="0"/>
              </a:defRPr>
            </a:lvl4pPr>
            <a:lvl5pPr marL="2057400" indent="-228600">
              <a:defRPr sz="1200">
                <a:solidFill>
                  <a:schemeClr val="tx1"/>
                </a:solidFill>
                <a:latin typeface="Calibri" charset="0"/>
                <a:ea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defRPr>
            </a:lvl9pPr>
          </a:lstStyle>
          <a:p>
            <a:fld id="{25566EA8-11F2-724D-9527-231B106B9806}" type="slidenum">
              <a:rPr lang="en-GB"/>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defRPr>
            </a:lvl1pPr>
            <a:lvl2pPr marL="742950" indent="-285750">
              <a:defRPr sz="1200">
                <a:solidFill>
                  <a:schemeClr val="tx1"/>
                </a:solidFill>
                <a:latin typeface="Calibri" charset="0"/>
                <a:ea typeface="ヒラギノ角ゴ Pro W3" charset="0"/>
              </a:defRPr>
            </a:lvl2pPr>
            <a:lvl3pPr marL="1143000" indent="-228600">
              <a:defRPr sz="1200">
                <a:solidFill>
                  <a:schemeClr val="tx1"/>
                </a:solidFill>
                <a:latin typeface="Calibri" charset="0"/>
                <a:ea typeface="ヒラギノ角ゴ Pro W3" charset="0"/>
              </a:defRPr>
            </a:lvl3pPr>
            <a:lvl4pPr marL="1600200" indent="-228600">
              <a:defRPr sz="1200">
                <a:solidFill>
                  <a:schemeClr val="tx1"/>
                </a:solidFill>
                <a:latin typeface="Calibri" charset="0"/>
                <a:ea typeface="ヒラギノ角ゴ Pro W3" charset="0"/>
              </a:defRPr>
            </a:lvl4pPr>
            <a:lvl5pPr marL="2057400" indent="-228600">
              <a:defRPr sz="1200">
                <a:solidFill>
                  <a:schemeClr val="tx1"/>
                </a:solidFill>
                <a:latin typeface="Calibri" charset="0"/>
                <a:ea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defRPr>
            </a:lvl9pPr>
          </a:lstStyle>
          <a:p>
            <a:fld id="{25566EA8-11F2-724D-9527-231B106B9806}" type="slidenum">
              <a:rPr lang="en-GB"/>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The internet has risks</a:t>
            </a:r>
          </a:p>
        </p:txBody>
      </p:sp>
      <p:sp>
        <p:nvSpPr>
          <p:cNvPr id="307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defRPr>
            </a:lvl1pPr>
            <a:lvl2pPr marL="742950" indent="-285750">
              <a:defRPr sz="1200">
                <a:solidFill>
                  <a:schemeClr val="tx1"/>
                </a:solidFill>
                <a:latin typeface="Calibri" charset="0"/>
                <a:ea typeface="ヒラギノ角ゴ Pro W3" charset="0"/>
              </a:defRPr>
            </a:lvl2pPr>
            <a:lvl3pPr marL="1143000" indent="-228600">
              <a:defRPr sz="1200">
                <a:solidFill>
                  <a:schemeClr val="tx1"/>
                </a:solidFill>
                <a:latin typeface="Calibri" charset="0"/>
                <a:ea typeface="ヒラギノ角ゴ Pro W3" charset="0"/>
              </a:defRPr>
            </a:lvl3pPr>
            <a:lvl4pPr marL="1600200" indent="-228600">
              <a:defRPr sz="1200">
                <a:solidFill>
                  <a:schemeClr val="tx1"/>
                </a:solidFill>
                <a:latin typeface="Calibri" charset="0"/>
                <a:ea typeface="ヒラギノ角ゴ Pro W3" charset="0"/>
              </a:defRPr>
            </a:lvl4pPr>
            <a:lvl5pPr marL="2057400" indent="-228600">
              <a:defRPr sz="1200">
                <a:solidFill>
                  <a:schemeClr val="tx1"/>
                </a:solidFill>
                <a:latin typeface="Calibri" charset="0"/>
                <a:ea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defRPr>
            </a:lvl9pPr>
          </a:lstStyle>
          <a:p>
            <a:fld id="{B1AC1220-2CBC-AE4D-9277-D7BBB240E039}" type="slidenum">
              <a:rPr lang="en-GB"/>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defRPr>
            </a:lvl1pPr>
            <a:lvl2pPr marL="742950" indent="-285750">
              <a:defRPr sz="1200">
                <a:solidFill>
                  <a:schemeClr val="tx1"/>
                </a:solidFill>
                <a:latin typeface="Calibri" charset="0"/>
                <a:ea typeface="ヒラギノ角ゴ Pro W3" charset="0"/>
              </a:defRPr>
            </a:lvl2pPr>
            <a:lvl3pPr marL="1143000" indent="-228600">
              <a:defRPr sz="1200">
                <a:solidFill>
                  <a:schemeClr val="tx1"/>
                </a:solidFill>
                <a:latin typeface="Calibri" charset="0"/>
                <a:ea typeface="ヒラギノ角ゴ Pro W3" charset="0"/>
              </a:defRPr>
            </a:lvl3pPr>
            <a:lvl4pPr marL="1600200" indent="-228600">
              <a:defRPr sz="1200">
                <a:solidFill>
                  <a:schemeClr val="tx1"/>
                </a:solidFill>
                <a:latin typeface="Calibri" charset="0"/>
                <a:ea typeface="ヒラギノ角ゴ Pro W3" charset="0"/>
              </a:defRPr>
            </a:lvl4pPr>
            <a:lvl5pPr marL="2057400" indent="-228600">
              <a:defRPr sz="1200">
                <a:solidFill>
                  <a:schemeClr val="tx1"/>
                </a:solidFill>
                <a:latin typeface="Calibri" charset="0"/>
                <a:ea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defRPr>
            </a:lvl9pPr>
          </a:lstStyle>
          <a:p>
            <a:fld id="{25566EA8-11F2-724D-9527-231B106B9806}" type="slidenum">
              <a:rPr lang="en-GB"/>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defRPr>
            </a:lvl1pPr>
            <a:lvl2pPr marL="742950" indent="-285750">
              <a:defRPr sz="1200">
                <a:solidFill>
                  <a:schemeClr val="tx1"/>
                </a:solidFill>
                <a:latin typeface="Calibri" charset="0"/>
                <a:ea typeface="ヒラギノ角ゴ Pro W3" charset="0"/>
              </a:defRPr>
            </a:lvl2pPr>
            <a:lvl3pPr marL="1143000" indent="-228600">
              <a:defRPr sz="1200">
                <a:solidFill>
                  <a:schemeClr val="tx1"/>
                </a:solidFill>
                <a:latin typeface="Calibri" charset="0"/>
                <a:ea typeface="ヒラギノ角ゴ Pro W3" charset="0"/>
              </a:defRPr>
            </a:lvl3pPr>
            <a:lvl4pPr marL="1600200" indent="-228600">
              <a:defRPr sz="1200">
                <a:solidFill>
                  <a:schemeClr val="tx1"/>
                </a:solidFill>
                <a:latin typeface="Calibri" charset="0"/>
                <a:ea typeface="ヒラギノ角ゴ Pro W3" charset="0"/>
              </a:defRPr>
            </a:lvl4pPr>
            <a:lvl5pPr marL="2057400" indent="-228600">
              <a:defRPr sz="1200">
                <a:solidFill>
                  <a:schemeClr val="tx1"/>
                </a:solidFill>
                <a:latin typeface="Calibri" charset="0"/>
                <a:ea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defRPr>
            </a:lvl9pPr>
          </a:lstStyle>
          <a:p>
            <a:fld id="{25566EA8-11F2-724D-9527-231B106B9806}" type="slidenum">
              <a:rPr lang="en-GB"/>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a:p>
            <a:pPr eaLnBrk="1" hangingPunct="1">
              <a:spcBef>
                <a:spcPct val="0"/>
              </a:spcBef>
            </a:pPr>
            <a:endParaRPr lang="en-GB" dirty="0">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ヒラギノ角ゴ Pro W3" charset="0"/>
              </a:defRPr>
            </a:lvl1pPr>
            <a:lvl2pPr marL="742950" indent="-285750">
              <a:defRPr sz="1200">
                <a:solidFill>
                  <a:schemeClr val="tx1"/>
                </a:solidFill>
                <a:latin typeface="Calibri" charset="0"/>
                <a:ea typeface="ヒラギノ角ゴ Pro W3" charset="0"/>
              </a:defRPr>
            </a:lvl2pPr>
            <a:lvl3pPr marL="1143000" indent="-228600">
              <a:defRPr sz="1200">
                <a:solidFill>
                  <a:schemeClr val="tx1"/>
                </a:solidFill>
                <a:latin typeface="Calibri" charset="0"/>
                <a:ea typeface="ヒラギノ角ゴ Pro W3" charset="0"/>
              </a:defRPr>
            </a:lvl3pPr>
            <a:lvl4pPr marL="1600200" indent="-228600">
              <a:defRPr sz="1200">
                <a:solidFill>
                  <a:schemeClr val="tx1"/>
                </a:solidFill>
                <a:latin typeface="Calibri" charset="0"/>
                <a:ea typeface="ヒラギノ角ゴ Pro W3" charset="0"/>
              </a:defRPr>
            </a:lvl4pPr>
            <a:lvl5pPr marL="2057400" indent="-228600">
              <a:defRPr sz="1200">
                <a:solidFill>
                  <a:schemeClr val="tx1"/>
                </a:solidFill>
                <a:latin typeface="Calibri" charset="0"/>
                <a:ea typeface="ヒラギノ角ゴ Pro W3" charset="0"/>
              </a:defRPr>
            </a:lvl5pPr>
            <a:lvl6pPr marL="2514600" indent="-228600" eaLnBrk="0" fontAlgn="base" hangingPunct="0">
              <a:spcBef>
                <a:spcPct val="30000"/>
              </a:spcBef>
              <a:spcAft>
                <a:spcPct val="0"/>
              </a:spcAft>
              <a:defRPr sz="1200">
                <a:solidFill>
                  <a:schemeClr val="tx1"/>
                </a:solidFill>
                <a:latin typeface="Calibri" charset="0"/>
                <a:ea typeface="ヒラギノ角ゴ Pro W3" charset="0"/>
              </a:defRPr>
            </a:lvl6pPr>
            <a:lvl7pPr marL="2971800" indent="-228600" eaLnBrk="0" fontAlgn="base" hangingPunct="0">
              <a:spcBef>
                <a:spcPct val="30000"/>
              </a:spcBef>
              <a:spcAft>
                <a:spcPct val="0"/>
              </a:spcAft>
              <a:defRPr sz="1200">
                <a:solidFill>
                  <a:schemeClr val="tx1"/>
                </a:solidFill>
                <a:latin typeface="Calibri" charset="0"/>
                <a:ea typeface="ヒラギノ角ゴ Pro W3" charset="0"/>
              </a:defRPr>
            </a:lvl7pPr>
            <a:lvl8pPr marL="3429000" indent="-228600" eaLnBrk="0" fontAlgn="base" hangingPunct="0">
              <a:spcBef>
                <a:spcPct val="30000"/>
              </a:spcBef>
              <a:spcAft>
                <a:spcPct val="0"/>
              </a:spcAft>
              <a:defRPr sz="1200">
                <a:solidFill>
                  <a:schemeClr val="tx1"/>
                </a:solidFill>
                <a:latin typeface="Calibri" charset="0"/>
                <a:ea typeface="ヒラギノ角ゴ Pro W3" charset="0"/>
              </a:defRPr>
            </a:lvl8pPr>
            <a:lvl9pPr marL="3886200" indent="-228600" eaLnBrk="0" fontAlgn="base" hangingPunct="0">
              <a:spcBef>
                <a:spcPct val="30000"/>
              </a:spcBef>
              <a:spcAft>
                <a:spcPct val="0"/>
              </a:spcAft>
              <a:defRPr sz="1200">
                <a:solidFill>
                  <a:schemeClr val="tx1"/>
                </a:solidFill>
                <a:latin typeface="Calibri" charset="0"/>
                <a:ea typeface="ヒラギノ角ゴ Pro W3" charset="0"/>
              </a:defRPr>
            </a:lvl9pPr>
          </a:lstStyle>
          <a:p>
            <a:fld id="{25566EA8-11F2-724D-9527-231B106B9806}" type="slidenum">
              <a:rPr lang="en-GB"/>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fld id="{0592CCFB-5ABD-5C49-A086-B35657DEEB71}" type="datetimeFigureOut">
              <a:rPr lang="en-GB"/>
              <a:pPr/>
              <a:t>22/01/2018</a:t>
            </a:fld>
            <a:endParaRPr lang="en-GB"/>
          </a:p>
        </p:txBody>
      </p:sp>
      <p:sp>
        <p:nvSpPr>
          <p:cNvPr id="9" name="Footer Placeholder 4"/>
          <p:cNvSpPr>
            <a:spLocks noGrp="1"/>
          </p:cNvSpPr>
          <p:nvPr>
            <p:ph type="ftr" sz="quarter" idx="11"/>
          </p:nvPr>
        </p:nvSpPr>
        <p:spPr/>
        <p:txBody>
          <a:bodyPr/>
          <a:lstStyle>
            <a:lvl1pPr>
              <a:defRPr/>
            </a:lvl1pPr>
          </a:lstStyle>
          <a:p>
            <a:pPr>
              <a:defRPr/>
            </a:pPr>
            <a:endParaRPr lang="en-GB"/>
          </a:p>
        </p:txBody>
      </p:sp>
      <p:sp>
        <p:nvSpPr>
          <p:cNvPr id="10" name="Slide Number Placeholder 5"/>
          <p:cNvSpPr>
            <a:spLocks noGrp="1"/>
          </p:cNvSpPr>
          <p:nvPr>
            <p:ph type="sldNum" sz="quarter" idx="12"/>
          </p:nvPr>
        </p:nvSpPr>
        <p:spPr/>
        <p:txBody>
          <a:bodyPr/>
          <a:lstStyle>
            <a:lvl1pPr>
              <a:defRPr/>
            </a:lvl1pPr>
          </a:lstStyle>
          <a:p>
            <a:fld id="{C7910A8D-4C56-7849-8FA1-DFF4B29D3CC9}" type="slidenum">
              <a:rPr lang="en-GB"/>
              <a:pPr/>
              <a:t>‹#›</a:t>
            </a:fld>
            <a:endParaRPr lang="en-GB"/>
          </a:p>
        </p:txBody>
      </p:sp>
    </p:spTree>
    <p:extLst>
      <p:ext uri="{BB962C8B-B14F-4D97-AF65-F5344CB8AC3E}">
        <p14:creationId xmlns:p14="http://schemas.microsoft.com/office/powerpoint/2010/main" val="3363656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AD3E4BB-87C8-9E49-BE49-0427FF4F2A57}" type="datetimeFigureOut">
              <a:rPr lang="en-GB"/>
              <a:pPr/>
              <a:t>22/01/2018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C6CA845-E674-F147-8358-643937FD0868}" type="slidenum">
              <a:rPr lang="en-GB"/>
              <a:pPr/>
              <a:t>‹#›</a:t>
            </a:fld>
            <a:endParaRPr lang="en-GB"/>
          </a:p>
        </p:txBody>
      </p:sp>
    </p:spTree>
    <p:extLst>
      <p:ext uri="{BB962C8B-B14F-4D97-AF65-F5344CB8AC3E}">
        <p14:creationId xmlns:p14="http://schemas.microsoft.com/office/powerpoint/2010/main" val="270153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93C3DC28-3B98-1146-B83A-9768B8DC2886}" type="datetimeFigureOut">
              <a:rPr lang="en-GB"/>
              <a:pPr/>
              <a:t>22/01/2018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2E96570-0E60-1F41-A71A-5CAC19942227}" type="slidenum">
              <a:rPr lang="en-GB"/>
              <a:pPr/>
              <a:t>‹#›</a:t>
            </a:fld>
            <a:endParaRPr lang="en-GB"/>
          </a:p>
        </p:txBody>
      </p:sp>
    </p:spTree>
    <p:extLst>
      <p:ext uri="{BB962C8B-B14F-4D97-AF65-F5344CB8AC3E}">
        <p14:creationId xmlns:p14="http://schemas.microsoft.com/office/powerpoint/2010/main" val="384967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fld id="{C57F133E-4166-7846-AD13-E4036AAC64E5}" type="datetimeFigureOut">
              <a:rPr lang="en-GB"/>
              <a:pPr/>
              <a:t>22/01/2018</a:t>
            </a:fld>
            <a:endParaRPr lang="en-GB"/>
          </a:p>
        </p:txBody>
      </p:sp>
      <p:sp>
        <p:nvSpPr>
          <p:cNvPr id="5" name="Footer Placeholder 4"/>
          <p:cNvSpPr>
            <a:spLocks noGrp="1"/>
          </p:cNvSpPr>
          <p:nvPr>
            <p:ph type="ftr" sz="quarter" idx="15"/>
          </p:nvPr>
        </p:nvSpPr>
        <p:spPr/>
        <p:txBody>
          <a:bodyPr/>
          <a:lstStyle>
            <a:lvl1pPr>
              <a:defRPr/>
            </a:lvl1pPr>
          </a:lstStyle>
          <a:p>
            <a:pPr>
              <a:defRPr/>
            </a:pPr>
            <a:endParaRPr lang="en-GB"/>
          </a:p>
        </p:txBody>
      </p:sp>
      <p:sp>
        <p:nvSpPr>
          <p:cNvPr id="6" name="Slide Number Placeholder 5"/>
          <p:cNvSpPr>
            <a:spLocks noGrp="1"/>
          </p:cNvSpPr>
          <p:nvPr>
            <p:ph type="sldNum" sz="quarter" idx="16"/>
          </p:nvPr>
        </p:nvSpPr>
        <p:spPr/>
        <p:txBody>
          <a:bodyPr/>
          <a:lstStyle>
            <a:lvl1pPr>
              <a:defRPr/>
            </a:lvl1pPr>
          </a:lstStyle>
          <a:p>
            <a:fld id="{502FD8A0-9D2C-6645-A57B-C7E23BC58587}" type="slidenum">
              <a:rPr lang="en-GB"/>
              <a:pPr/>
              <a:t>‹#›</a:t>
            </a:fld>
            <a:endParaRPr lang="en-GB"/>
          </a:p>
        </p:txBody>
      </p:sp>
    </p:spTree>
    <p:extLst>
      <p:ext uri="{BB962C8B-B14F-4D97-AF65-F5344CB8AC3E}">
        <p14:creationId xmlns:p14="http://schemas.microsoft.com/office/powerpoint/2010/main" val="253685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fld id="{7950B8B5-28B8-464A-A3C5-29CA43BE8FAE}" type="datetimeFigureOut">
              <a:rPr lang="en-GB"/>
              <a:pPr/>
              <a:t>22/01/2018</a:t>
            </a:fld>
            <a:endParaRPr lang="en-GB"/>
          </a:p>
        </p:txBody>
      </p:sp>
      <p:sp>
        <p:nvSpPr>
          <p:cNvPr id="9" name="Footer Placeholder 4"/>
          <p:cNvSpPr>
            <a:spLocks noGrp="1"/>
          </p:cNvSpPr>
          <p:nvPr>
            <p:ph type="ftr" sz="quarter" idx="11"/>
          </p:nvPr>
        </p:nvSpPr>
        <p:spPr/>
        <p:txBody>
          <a:bodyPr/>
          <a:lstStyle>
            <a:lvl1pPr>
              <a:defRPr/>
            </a:lvl1pPr>
          </a:lstStyle>
          <a:p>
            <a:pPr>
              <a:defRPr/>
            </a:pPr>
            <a:endParaRPr lang="en-GB"/>
          </a:p>
        </p:txBody>
      </p:sp>
      <p:sp>
        <p:nvSpPr>
          <p:cNvPr id="10" name="Slide Number Placeholder 5"/>
          <p:cNvSpPr>
            <a:spLocks noGrp="1"/>
          </p:cNvSpPr>
          <p:nvPr>
            <p:ph type="sldNum" sz="quarter" idx="12"/>
          </p:nvPr>
        </p:nvSpPr>
        <p:spPr/>
        <p:txBody>
          <a:bodyPr/>
          <a:lstStyle>
            <a:lvl1pPr>
              <a:defRPr/>
            </a:lvl1pPr>
          </a:lstStyle>
          <a:p>
            <a:fld id="{B8E6B98D-51F0-3D46-8C72-6FCCB4EDBCD6}" type="slidenum">
              <a:rPr lang="en-GB"/>
              <a:pPr/>
              <a:t>‹#›</a:t>
            </a:fld>
            <a:endParaRPr lang="en-GB"/>
          </a:p>
        </p:txBody>
      </p:sp>
    </p:spTree>
    <p:extLst>
      <p:ext uri="{BB962C8B-B14F-4D97-AF65-F5344CB8AC3E}">
        <p14:creationId xmlns:p14="http://schemas.microsoft.com/office/powerpoint/2010/main" val="361676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fld id="{0E52AB50-E4BE-304E-A790-F3922839CC3E}" type="datetimeFigureOut">
              <a:rPr lang="en-GB"/>
              <a:pPr/>
              <a:t>22/01/2018</a:t>
            </a:fld>
            <a:endParaRPr lang="en-GB"/>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7" name="Slide Number Placeholder 5"/>
          <p:cNvSpPr>
            <a:spLocks noGrp="1"/>
          </p:cNvSpPr>
          <p:nvPr>
            <p:ph type="sldNum" sz="quarter" idx="17"/>
          </p:nvPr>
        </p:nvSpPr>
        <p:spPr/>
        <p:txBody>
          <a:bodyPr/>
          <a:lstStyle>
            <a:lvl1pPr>
              <a:defRPr/>
            </a:lvl1pPr>
          </a:lstStyle>
          <a:p>
            <a:fld id="{766D24E6-8A22-2244-836D-214AE85145EE}" type="slidenum">
              <a:rPr lang="en-GB"/>
              <a:pPr/>
              <a:t>‹#›</a:t>
            </a:fld>
            <a:endParaRPr lang="en-GB"/>
          </a:p>
        </p:txBody>
      </p:sp>
    </p:spTree>
    <p:extLst>
      <p:ext uri="{BB962C8B-B14F-4D97-AF65-F5344CB8AC3E}">
        <p14:creationId xmlns:p14="http://schemas.microsoft.com/office/powerpoint/2010/main" val="194031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BF0B2B9A-B6C0-4C4B-BD95-5060F4AF3240}" type="datetimeFigureOut">
              <a:rPr lang="en-GB"/>
              <a:pPr/>
              <a:t>22/01/2018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B9822510-3A77-A940-B0DD-4A53A3B916FF}" type="slidenum">
              <a:rPr lang="en-GB"/>
              <a:pPr/>
              <a:t>‹#›</a:t>
            </a:fld>
            <a:endParaRPr lang="en-GB"/>
          </a:p>
        </p:txBody>
      </p:sp>
    </p:spTree>
    <p:extLst>
      <p:ext uri="{BB962C8B-B14F-4D97-AF65-F5344CB8AC3E}">
        <p14:creationId xmlns:p14="http://schemas.microsoft.com/office/powerpoint/2010/main" val="13572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2F43B2A-3EDF-6247-BE54-5AB2034824CF}" type="datetimeFigureOut">
              <a:rPr lang="en-GB"/>
              <a:pPr/>
              <a:t>22/01/2018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726789E9-9116-844E-B695-E7751669E97D}" type="slidenum">
              <a:rPr lang="en-GB"/>
              <a:pPr/>
              <a:t>‹#›</a:t>
            </a:fld>
            <a:endParaRPr lang="en-GB"/>
          </a:p>
        </p:txBody>
      </p:sp>
    </p:spTree>
    <p:extLst>
      <p:ext uri="{BB962C8B-B14F-4D97-AF65-F5344CB8AC3E}">
        <p14:creationId xmlns:p14="http://schemas.microsoft.com/office/powerpoint/2010/main" val="318799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7CE9BCE-25E5-3F41-88E9-864B04DFD9BB}" type="datetimeFigureOut">
              <a:rPr lang="en-GB"/>
              <a:pPr/>
              <a:t>22/01/2018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5662E865-24A8-4C48-ABC5-567DDB57CDF4}" type="slidenum">
              <a:rPr lang="en-GB"/>
              <a:pPr/>
              <a:t>‹#›</a:t>
            </a:fld>
            <a:endParaRPr lang="en-GB"/>
          </a:p>
        </p:txBody>
      </p:sp>
    </p:spTree>
    <p:extLst>
      <p:ext uri="{BB962C8B-B14F-4D97-AF65-F5344CB8AC3E}">
        <p14:creationId xmlns:p14="http://schemas.microsoft.com/office/powerpoint/2010/main" val="239229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0C37C98-08BC-4E49-8731-93FD789BF55B}" type="datetimeFigureOut">
              <a:rPr lang="en-GB"/>
              <a:pPr/>
              <a:t>22/01/2018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D70ADDA-2B0B-064E-86E1-BEC91B27D6F9}" type="slidenum">
              <a:rPr lang="en-GB"/>
              <a:pPr/>
              <a:t>‹#›</a:t>
            </a:fld>
            <a:endParaRPr lang="en-GB"/>
          </a:p>
        </p:txBody>
      </p:sp>
    </p:spTree>
    <p:extLst>
      <p:ext uri="{BB962C8B-B14F-4D97-AF65-F5344CB8AC3E}">
        <p14:creationId xmlns:p14="http://schemas.microsoft.com/office/powerpoint/2010/main" val="292234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fld id="{7B453AB8-E27B-E646-8ED1-A0FFAA42C778}" type="datetimeFigureOut">
              <a:rPr lang="en-GB"/>
              <a:pPr/>
              <a:t>22/01/2018</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p:txBody>
          <a:bodyPr/>
          <a:lstStyle>
            <a:lvl1pPr>
              <a:defRPr/>
            </a:lvl1pPr>
          </a:lstStyle>
          <a:p>
            <a:fld id="{F5777586-C79F-A340-B607-755078DAC4F1}" type="slidenum">
              <a:rPr lang="en-GB"/>
              <a:pPr/>
              <a:t>‹#›</a:t>
            </a:fld>
            <a:endParaRPr lang="en-GB"/>
          </a:p>
        </p:txBody>
      </p:sp>
    </p:spTree>
    <p:extLst>
      <p:ext uri="{BB962C8B-B14F-4D97-AF65-F5344CB8AC3E}">
        <p14:creationId xmlns:p14="http://schemas.microsoft.com/office/powerpoint/2010/main" val="50844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b="1">
                <a:solidFill>
                  <a:srgbClr val="7F7F7F"/>
                </a:solidFill>
              </a:defRPr>
            </a:lvl1pPr>
          </a:lstStyle>
          <a:p>
            <a:fld id="{EAE9E2A5-DDD5-7C43-91BB-2228B4748E4E}" type="datetimeFigureOut">
              <a:rPr lang="en-GB"/>
              <a:pPr/>
              <a:t>22/01/2018</a:t>
            </a:fld>
            <a:endParaRPr lang="en-GB"/>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1">
                    <a:lumMod val="50000"/>
                    <a:lumOff val="50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defRPr>
            </a:lvl1pPr>
          </a:lstStyle>
          <a:p>
            <a:fld id="{CB3E30CC-9B63-1843-9B86-9BDA080A80FA}" type="slidenum">
              <a:rPr lang="en-GB"/>
              <a:pPr/>
              <a:t>‹#›</a:t>
            </a:fld>
            <a:endParaRPr lang="en-GB"/>
          </a:p>
        </p:txBody>
      </p:sp>
      <p:pic>
        <p:nvPicPr>
          <p:cNvPr id="12" name="Picture 6" descr="SKIPS-NEW-Logo-blkoutline.png"/>
          <p:cNvPicPr>
            <a:picLocks noChangeAspect="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7956425" y="6339730"/>
            <a:ext cx="10080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9" r:id="rId1"/>
    <p:sldLayoutId id="2147483801" r:id="rId2"/>
    <p:sldLayoutId id="2147483810" r:id="rId3"/>
    <p:sldLayoutId id="2147483802" r:id="rId4"/>
    <p:sldLayoutId id="2147483803" r:id="rId5"/>
    <p:sldLayoutId id="2147483804" r:id="rId6"/>
    <p:sldLayoutId id="2147483805" r:id="rId7"/>
    <p:sldLayoutId id="2147483806" r:id="rId8"/>
    <p:sldLayoutId id="2147483811" r:id="rId9"/>
    <p:sldLayoutId id="2147483807" r:id="rId10"/>
    <p:sldLayoutId id="2147483808" r:id="rId11"/>
  </p:sldLayoutIdLst>
  <p:txStyles>
    <p:titleStyle>
      <a:lvl1pPr marL="319088" indent="-319088" algn="r" rtl="0" eaLnBrk="0" fontAlgn="base" hangingPunct="0">
        <a:spcBef>
          <a:spcPct val="0"/>
        </a:spcBef>
        <a:spcAft>
          <a:spcPct val="0"/>
        </a:spcAft>
        <a:buClr>
          <a:srgbClr val="C3260C"/>
        </a:buClr>
        <a:buSzPct val="128000"/>
        <a:buFont typeface="Georgia"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ヒラギノ角ゴ Pro W3" charset="0"/>
          <a:cs typeface="+mj-cs"/>
        </a:defRPr>
      </a:lvl1pPr>
      <a:lvl2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pitchFamily="34" charset="0"/>
          <a:ea typeface="ヒラギノ角ゴ Pro W3" charset="0"/>
        </a:defRPr>
      </a:lvl2pPr>
      <a:lvl3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pitchFamily="34" charset="0"/>
          <a:ea typeface="ヒラギノ角ゴ Pro W3" charset="0"/>
        </a:defRPr>
      </a:lvl3pPr>
      <a:lvl4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pitchFamily="34" charset="0"/>
          <a:ea typeface="ヒラギノ角ゴ Pro W3" charset="0"/>
        </a:defRPr>
      </a:lvl4pPr>
      <a:lvl5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pitchFamily="34" charset="0"/>
          <a:ea typeface="ヒラギノ角ゴ Pro W3"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ヒラギノ角ゴ Pro W3" charset="0"/>
          <a:cs typeface="+mn-cs"/>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ヒラギノ角ゴ Pro W3"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kern="1200">
          <a:solidFill>
            <a:srgbClr val="404040"/>
          </a:solidFill>
          <a:latin typeface="+mn-lt"/>
          <a:ea typeface="ヒラギノ角ゴ Pro W3"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ヒラギノ角ゴ Pro W3"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ヒラギノ角ゴ Pro W3"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kgCNGvL0g1g"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youtu.be/yrln8nyVBL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ash.sharma@skipsed.com"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TzSuf3xqRM"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9552" y="1590162"/>
            <a:ext cx="7848872" cy="882650"/>
          </a:xfrm>
        </p:spPr>
        <p:txBody>
          <a:bodyPr>
            <a:noAutofit/>
          </a:bodyPr>
          <a:lstStyle/>
          <a:p>
            <a:pPr algn="ctr">
              <a:buFont typeface="Georgia" pitchFamily="18" charset="0"/>
              <a:buNone/>
              <a:defRPr/>
            </a:pPr>
            <a:r>
              <a:rPr lang="en-GB" sz="4400" b="1" dirty="0">
                <a:solidFill>
                  <a:schemeClr val="bg2">
                    <a:lumMod val="25000"/>
                  </a:schemeClr>
                </a:solidFill>
                <a:ea typeface="+mn-ea"/>
              </a:rPr>
              <a:t>Keeping Children</a:t>
            </a:r>
          </a:p>
          <a:p>
            <a:pPr algn="ctr">
              <a:buFont typeface="Georgia" pitchFamily="18" charset="0"/>
              <a:buNone/>
              <a:defRPr/>
            </a:pPr>
            <a:r>
              <a:rPr lang="en-GB" sz="4400" b="1" dirty="0">
                <a:solidFill>
                  <a:schemeClr val="bg2">
                    <a:lumMod val="25000"/>
                  </a:schemeClr>
                </a:solidFill>
                <a:ea typeface="+mn-ea"/>
              </a:rPr>
              <a:t> Safe Online</a:t>
            </a:r>
          </a:p>
        </p:txBody>
      </p:sp>
      <p:pic>
        <p:nvPicPr>
          <p:cNvPr id="3" name="Picture 2" descr="skips-logo-gap.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40656" y="5517232"/>
            <a:ext cx="2351823" cy="1007925"/>
          </a:xfrm>
          <a:prstGeom prst="rect">
            <a:avLst/>
          </a:prstGeom>
        </p:spPr>
      </p:pic>
      <p:pic>
        <p:nvPicPr>
          <p:cNvPr id="6" name="Picture 5" descr="New BCC_logo_black_2_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2611" y="5661159"/>
            <a:ext cx="2367221" cy="745212"/>
          </a:xfrm>
          <a:prstGeom prst="rect">
            <a:avLst/>
          </a:prstGeom>
        </p:spPr>
      </p:pic>
      <p:sp>
        <p:nvSpPr>
          <p:cNvPr id="8" name="Subtitle 1"/>
          <p:cNvSpPr txBox="1">
            <a:spLocks/>
          </p:cNvSpPr>
          <p:nvPr/>
        </p:nvSpPr>
        <p:spPr bwMode="auto">
          <a:xfrm>
            <a:off x="971600" y="3845432"/>
            <a:ext cx="7416824" cy="85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ts val="300"/>
              </a:spcAft>
              <a:buClr>
                <a:srgbClr val="C3260C"/>
              </a:buClr>
              <a:buSzPct val="130000"/>
              <a:buFont typeface="Georgia" charset="0"/>
              <a:buNone/>
              <a:defRPr sz="2200" kern="1200">
                <a:solidFill>
                  <a:schemeClr val="tx2"/>
                </a:solidFill>
                <a:latin typeface="+mn-lt"/>
                <a:ea typeface="ヒラギノ角ゴ Pro W3" charset="0"/>
                <a:cs typeface="+mn-cs"/>
              </a:defRPr>
            </a:lvl1pPr>
            <a:lvl2pPr marL="457200" indent="0" algn="ctr" rtl="0" eaLnBrk="0" fontAlgn="base" hangingPunct="0">
              <a:spcBef>
                <a:spcPct val="20000"/>
              </a:spcBef>
              <a:spcAft>
                <a:spcPts val="300"/>
              </a:spcAft>
              <a:buClr>
                <a:srgbClr val="C3260C"/>
              </a:buClr>
              <a:buSzPct val="130000"/>
              <a:buFont typeface="Georgia" charset="0"/>
              <a:buNone/>
              <a:defRPr sz="2000" kern="1200">
                <a:solidFill>
                  <a:schemeClr val="tx1">
                    <a:tint val="75000"/>
                  </a:schemeClr>
                </a:solidFill>
                <a:latin typeface="+mn-lt"/>
                <a:ea typeface="ヒラギノ角ゴ Pro W3" charset="0"/>
                <a:cs typeface="+mn-cs"/>
              </a:defRPr>
            </a:lvl2pPr>
            <a:lvl3pPr marL="914400" indent="0" algn="ctr" rtl="0" eaLnBrk="0" fontAlgn="base" hangingPunct="0">
              <a:spcBef>
                <a:spcPct val="20000"/>
              </a:spcBef>
              <a:spcAft>
                <a:spcPts val="300"/>
              </a:spcAft>
              <a:buClr>
                <a:srgbClr val="C3260C"/>
              </a:buClr>
              <a:buSzPct val="130000"/>
              <a:buFont typeface="Georgia" charset="0"/>
              <a:buNone/>
              <a:defRPr kern="1200">
                <a:solidFill>
                  <a:schemeClr val="tx1">
                    <a:tint val="75000"/>
                  </a:schemeClr>
                </a:solidFill>
                <a:latin typeface="+mn-lt"/>
                <a:ea typeface="ヒラギノ角ゴ Pro W3" charset="0"/>
                <a:cs typeface="+mn-cs"/>
              </a:defRPr>
            </a:lvl3pPr>
            <a:lvl4pPr marL="1371600" indent="0" algn="ctr" rtl="0" eaLnBrk="0" fontAlgn="base" hangingPunct="0">
              <a:spcBef>
                <a:spcPct val="20000"/>
              </a:spcBef>
              <a:spcAft>
                <a:spcPts val="300"/>
              </a:spcAft>
              <a:buClr>
                <a:srgbClr val="C3260C"/>
              </a:buClr>
              <a:buSzPct val="130000"/>
              <a:buFont typeface="Georgia" charset="0"/>
              <a:buNone/>
              <a:defRPr sz="1600" kern="1200">
                <a:solidFill>
                  <a:schemeClr val="tx1">
                    <a:tint val="75000"/>
                  </a:schemeClr>
                </a:solidFill>
                <a:latin typeface="+mn-lt"/>
                <a:ea typeface="ヒラギノ角ゴ Pro W3" charset="0"/>
                <a:cs typeface="+mn-cs"/>
              </a:defRPr>
            </a:lvl4pPr>
            <a:lvl5pPr marL="1828800" indent="0" algn="ctr" rtl="0" eaLnBrk="0" fontAlgn="base" hangingPunct="0">
              <a:spcBef>
                <a:spcPct val="20000"/>
              </a:spcBef>
              <a:spcAft>
                <a:spcPts val="300"/>
              </a:spcAft>
              <a:buClr>
                <a:srgbClr val="C3260C"/>
              </a:buClr>
              <a:buSzPct val="130000"/>
              <a:buFont typeface="Georgia" charset="0"/>
              <a:buNone/>
              <a:defRPr sz="1400" kern="1200">
                <a:solidFill>
                  <a:schemeClr val="tx1">
                    <a:tint val="75000"/>
                  </a:schemeClr>
                </a:solidFill>
                <a:latin typeface="+mn-lt"/>
                <a:ea typeface="ヒラギノ角ゴ Pro W3" charset="0"/>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buFont typeface="Georgia" pitchFamily="18" charset="0"/>
              <a:buNone/>
              <a:defRPr/>
            </a:pPr>
            <a:r>
              <a:rPr lang="en-GB" sz="2800" dirty="0">
                <a:solidFill>
                  <a:schemeClr val="bg2">
                    <a:lumMod val="25000"/>
                  </a:schemeClr>
                </a:solidFill>
                <a:ea typeface="+mn-ea"/>
              </a:rPr>
              <a:t>The Safety Net Programme</a:t>
            </a:r>
          </a:p>
        </p:txBody>
      </p:sp>
      <p:cxnSp>
        <p:nvCxnSpPr>
          <p:cNvPr id="9" name="Straight Connector 8"/>
          <p:cNvCxnSpPr/>
          <p:nvPr/>
        </p:nvCxnSpPr>
        <p:spPr>
          <a:xfrm>
            <a:off x="1736728" y="3429000"/>
            <a:ext cx="5931615" cy="0"/>
          </a:xfrm>
          <a:prstGeom prst="line">
            <a:avLst/>
          </a:prstGeom>
          <a:ln w="603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11570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bwMode="auto">
          <a:xfrm>
            <a:off x="611560" y="260648"/>
            <a:ext cx="792088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ヒラギノ角ゴ Pro W3" charset="0"/>
                <a:cs typeface="+mn-cs"/>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ヒラギノ角ゴ Pro W3"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sz="1800" kern="1200">
                <a:solidFill>
                  <a:srgbClr val="404040"/>
                </a:solidFill>
                <a:latin typeface="+mn-lt"/>
                <a:ea typeface="ヒラギノ角ゴ Pro W3"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ヒラギノ角ゴ Pro W3"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ヒラギノ角ゴ Pro W3"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9pPr>
          </a:lstStyle>
          <a:p>
            <a:pPr algn="ctr">
              <a:buFont typeface="Georgia" pitchFamily="18" charset="0"/>
              <a:buNone/>
              <a:defRPr/>
            </a:pPr>
            <a:r>
              <a:rPr lang="en-GB" sz="3200" b="1" dirty="0">
                <a:solidFill>
                  <a:schemeClr val="bg2">
                    <a:lumMod val="25000"/>
                  </a:schemeClr>
                </a:solidFill>
                <a:ea typeface="+mn-ea"/>
              </a:rPr>
              <a:t>Most disturbing GTA Moments</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68413"/>
            <a:ext cx="820896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xmlns="" id="{FBB0A064-1609-42C8-876A-B1CA55EF756F}"/>
              </a:ext>
            </a:extLst>
          </p:cNvPr>
          <p:cNvSpPr/>
          <p:nvPr/>
        </p:nvSpPr>
        <p:spPr>
          <a:xfrm>
            <a:off x="6732588" y="2708275"/>
            <a:ext cx="1655762" cy="504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7075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bwMode="auto">
          <a:xfrm>
            <a:off x="-396552" y="109096"/>
            <a:ext cx="792088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ヒラギノ角ゴ Pro W3" charset="0"/>
                <a:cs typeface="+mn-cs"/>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ヒラギノ角ゴ Pro W3"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sz="1800" kern="1200">
                <a:solidFill>
                  <a:srgbClr val="404040"/>
                </a:solidFill>
                <a:latin typeface="+mn-lt"/>
                <a:ea typeface="ヒラギノ角ゴ Pro W3"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ヒラギノ角ゴ Pro W3"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ヒラギノ角ゴ Pro W3"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9pPr>
          </a:lstStyle>
          <a:p>
            <a:pPr algn="ctr">
              <a:buFont typeface="Georgia" pitchFamily="18" charset="0"/>
              <a:buNone/>
              <a:defRPr/>
            </a:pPr>
            <a:r>
              <a:rPr lang="en-GB" sz="3200" b="1" dirty="0">
                <a:solidFill>
                  <a:schemeClr val="bg2">
                    <a:lumMod val="25000"/>
                  </a:schemeClr>
                </a:solidFill>
                <a:ea typeface="+mn-ea"/>
              </a:rPr>
              <a:t>What changed after Safety Net?</a:t>
            </a:r>
          </a:p>
        </p:txBody>
      </p:sp>
      <p:sp>
        <p:nvSpPr>
          <p:cNvPr id="7" name="Subtitle 1"/>
          <p:cNvSpPr txBox="1">
            <a:spLocks/>
          </p:cNvSpPr>
          <p:nvPr/>
        </p:nvSpPr>
        <p:spPr bwMode="auto">
          <a:xfrm>
            <a:off x="323528" y="1110374"/>
            <a:ext cx="5976664"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rgbClr val="404040"/>
                </a:solidFill>
                <a:latin typeface="Trebuchet MS" charset="0"/>
                <a:ea typeface="ヒラギノ角ゴ Pro W3" charset="0"/>
              </a:defRPr>
            </a:lvl1pPr>
            <a:lvl2pPr marL="457200">
              <a:defRPr sz="2000">
                <a:solidFill>
                  <a:srgbClr val="404040"/>
                </a:solidFill>
                <a:latin typeface="Trebuchet MS" charset="0"/>
                <a:ea typeface="ヒラギノ角ゴ Pro W3" charset="0"/>
              </a:defRPr>
            </a:lvl2pPr>
            <a:lvl3pPr marL="914400">
              <a:defRPr>
                <a:solidFill>
                  <a:srgbClr val="404040"/>
                </a:solidFill>
                <a:latin typeface="Trebuchet MS" charset="0"/>
                <a:ea typeface="ヒラギノ角ゴ Pro W3" charset="0"/>
              </a:defRPr>
            </a:lvl3pPr>
            <a:lvl4pPr marL="1371600">
              <a:defRPr sz="1600">
                <a:solidFill>
                  <a:srgbClr val="404040"/>
                </a:solidFill>
                <a:latin typeface="Trebuchet MS" charset="0"/>
                <a:ea typeface="ヒラギノ角ゴ Pro W3" charset="0"/>
              </a:defRPr>
            </a:lvl4pPr>
            <a:lvl5pPr marL="1828800">
              <a:defRPr sz="1400">
                <a:solidFill>
                  <a:srgbClr val="404040"/>
                </a:solidFill>
                <a:latin typeface="Trebuchet MS" charset="0"/>
                <a:ea typeface="ヒラギノ角ゴ Pro W3" charset="0"/>
              </a:defRPr>
            </a:lvl5pPr>
            <a:lvl6pPr marL="2286000" eaLnBrk="0" fontAlgn="base" hangingPunct="0">
              <a:buClr>
                <a:srgbClr val="C3260C"/>
              </a:buClr>
              <a:buFont typeface="Georgia" charset="0"/>
              <a:defRPr sz="1400">
                <a:solidFill>
                  <a:srgbClr val="404040"/>
                </a:solidFill>
                <a:latin typeface="Trebuchet MS" charset="0"/>
                <a:ea typeface="ヒラギノ角ゴ Pro W3" charset="0"/>
              </a:defRPr>
            </a:lvl6pPr>
            <a:lvl7pPr marL="2743200" eaLnBrk="0" fontAlgn="base" hangingPunct="0">
              <a:buClr>
                <a:srgbClr val="C3260C"/>
              </a:buClr>
              <a:buFont typeface="Georgia" charset="0"/>
              <a:defRPr sz="1400">
                <a:solidFill>
                  <a:srgbClr val="404040"/>
                </a:solidFill>
                <a:latin typeface="Trebuchet MS" charset="0"/>
                <a:ea typeface="ヒラギノ角ゴ Pro W3" charset="0"/>
              </a:defRPr>
            </a:lvl7pPr>
            <a:lvl8pPr marL="3200400" eaLnBrk="0" fontAlgn="base" hangingPunct="0">
              <a:buClr>
                <a:srgbClr val="C3260C"/>
              </a:buClr>
              <a:buFont typeface="Georgia" charset="0"/>
              <a:defRPr sz="1400">
                <a:solidFill>
                  <a:srgbClr val="404040"/>
                </a:solidFill>
                <a:latin typeface="Trebuchet MS" charset="0"/>
                <a:ea typeface="ヒラギノ角ゴ Pro W3" charset="0"/>
              </a:defRPr>
            </a:lvl8pPr>
            <a:lvl9pPr marL="3657600" eaLnBrk="0" fontAlgn="base" hangingPunct="0">
              <a:buClr>
                <a:srgbClr val="C3260C"/>
              </a:buClr>
              <a:buFont typeface="Georgia" charset="0"/>
              <a:defRPr sz="1400">
                <a:solidFill>
                  <a:srgbClr val="404040"/>
                </a:solidFill>
                <a:latin typeface="Trebuchet MS" charset="0"/>
                <a:ea typeface="ヒラギノ角ゴ Pro W3" charset="0"/>
              </a:defRPr>
            </a:lvl9pPr>
          </a:lstStyle>
          <a:p>
            <a:pPr marL="342900" indent="-342900" eaLnBrk="1" hangingPunct="1">
              <a:spcBef>
                <a:spcPct val="20000"/>
              </a:spcBef>
              <a:spcAft>
                <a:spcPts val="300"/>
              </a:spcAft>
              <a:buClr>
                <a:schemeClr val="bg2">
                  <a:lumMod val="25000"/>
                </a:schemeClr>
              </a:buClr>
              <a:buSzPct val="135000"/>
              <a:buFont typeface="Wingdings" charset="2"/>
              <a:buChar char="ü"/>
            </a:pPr>
            <a:r>
              <a:rPr lang="en-GB" sz="2000" dirty="0">
                <a:solidFill>
                  <a:schemeClr val="bg2">
                    <a:lumMod val="25000"/>
                  </a:schemeClr>
                </a:solidFill>
              </a:rPr>
              <a:t>Children now understand the dangers of strangers online, and playing age-inappropriate games.</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2000" dirty="0">
                <a:solidFill>
                  <a:schemeClr val="bg2">
                    <a:lumMod val="25000"/>
                  </a:schemeClr>
                </a:solidFill>
              </a:rPr>
              <a:t>Nearly all had a better understanding what personal information is, and how much to share online to keep safe.</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2000" dirty="0">
                <a:solidFill>
                  <a:schemeClr val="bg2">
                    <a:lumMod val="25000"/>
                  </a:schemeClr>
                </a:solidFill>
              </a:rPr>
              <a:t>They also have greater awareness of </a:t>
            </a:r>
            <a:r>
              <a:rPr lang="en-GB" sz="2000" dirty="0" err="1">
                <a:solidFill>
                  <a:schemeClr val="bg2">
                    <a:lumMod val="25000"/>
                  </a:schemeClr>
                </a:solidFill>
              </a:rPr>
              <a:t>cyberbullying</a:t>
            </a:r>
            <a:r>
              <a:rPr lang="en-GB" sz="2000" dirty="0">
                <a:solidFill>
                  <a:schemeClr val="bg2">
                    <a:lumMod val="25000"/>
                  </a:schemeClr>
                </a:solidFill>
              </a:rPr>
              <a:t> and </a:t>
            </a:r>
            <a:r>
              <a:rPr lang="en-GB" sz="2000" dirty="0" err="1">
                <a:solidFill>
                  <a:schemeClr val="bg2">
                    <a:lumMod val="25000"/>
                  </a:schemeClr>
                </a:solidFill>
              </a:rPr>
              <a:t>sexting</a:t>
            </a:r>
            <a:r>
              <a:rPr lang="en-GB" sz="2000" dirty="0">
                <a:solidFill>
                  <a:schemeClr val="bg2">
                    <a:lumMod val="25000"/>
                  </a:schemeClr>
                </a:solidFill>
              </a:rPr>
              <a:t> and knowledge that not everyone online is who they say they are </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2000" dirty="0">
                <a:solidFill>
                  <a:schemeClr val="bg2">
                    <a:lumMod val="25000"/>
                  </a:schemeClr>
                </a:solidFill>
              </a:rPr>
              <a:t>Pupils now know what ‘grooming’ is, and how online methods and fake news can be used to exploit people in relation to child abuse, gangs, and radicalisation.</a:t>
            </a:r>
          </a:p>
        </p:txBody>
      </p:sp>
      <p:sp>
        <p:nvSpPr>
          <p:cNvPr id="10" name="Rectangle 9"/>
          <p:cNvSpPr/>
          <p:nvPr/>
        </p:nvSpPr>
        <p:spPr>
          <a:xfrm>
            <a:off x="648072" y="5661248"/>
            <a:ext cx="7920880" cy="646331"/>
          </a:xfrm>
          <a:prstGeom prst="rect">
            <a:avLst/>
          </a:prstGeom>
        </p:spPr>
        <p:txBody>
          <a:bodyPr wrap="square">
            <a:spAutoFit/>
          </a:bodyPr>
          <a:lstStyle/>
          <a:p>
            <a:pPr eaLnBrk="1" hangingPunct="1">
              <a:spcBef>
                <a:spcPct val="20000"/>
              </a:spcBef>
              <a:spcAft>
                <a:spcPts val="300"/>
              </a:spcAft>
              <a:buClr>
                <a:schemeClr val="bg2">
                  <a:lumMod val="25000"/>
                </a:schemeClr>
              </a:buClr>
              <a:buSzPct val="135000"/>
            </a:pPr>
            <a:r>
              <a:rPr lang="en-GB" b="1" dirty="0">
                <a:solidFill>
                  <a:schemeClr val="bg2">
                    <a:lumMod val="25000"/>
                  </a:schemeClr>
                </a:solidFill>
              </a:rPr>
              <a:t>Children are now aware who to speak to and trust without fear if they feel uncomfortable about something they have encountered online.</a:t>
            </a:r>
          </a:p>
        </p:txBody>
      </p:sp>
      <p:pic>
        <p:nvPicPr>
          <p:cNvPr id="3" name="Picture 2" descr="St Clements poster-60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16217" y="1508142"/>
            <a:ext cx="2304255" cy="3456384"/>
          </a:xfrm>
          <a:prstGeom prst="rect">
            <a:avLst/>
          </a:prstGeom>
        </p:spPr>
      </p:pic>
    </p:spTree>
    <p:extLst>
      <p:ext uri="{BB962C8B-B14F-4D97-AF65-F5344CB8AC3E}">
        <p14:creationId xmlns:p14="http://schemas.microsoft.com/office/powerpoint/2010/main" val="2097181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bwMode="auto">
          <a:xfrm>
            <a:off x="611560" y="260648"/>
            <a:ext cx="792088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ヒラギノ角ゴ Pro W3" charset="0"/>
                <a:cs typeface="+mn-cs"/>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ヒラギノ角ゴ Pro W3"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sz="1800" kern="1200">
                <a:solidFill>
                  <a:srgbClr val="404040"/>
                </a:solidFill>
                <a:latin typeface="+mn-lt"/>
                <a:ea typeface="ヒラギノ角ゴ Pro W3"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ヒラギノ角ゴ Pro W3"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ヒラギノ角ゴ Pro W3"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9pPr>
          </a:lstStyle>
          <a:p>
            <a:pPr>
              <a:buFont typeface="Georgia" pitchFamily="18" charset="0"/>
              <a:buNone/>
              <a:defRPr/>
            </a:pPr>
            <a:r>
              <a:rPr lang="en-GB" sz="3200" b="1" dirty="0">
                <a:solidFill>
                  <a:srgbClr val="002060"/>
                </a:solidFill>
                <a:ea typeface="+mn-ea"/>
              </a:rPr>
              <a:t>Feedback from parents</a:t>
            </a:r>
          </a:p>
        </p:txBody>
      </p:sp>
      <p:sp>
        <p:nvSpPr>
          <p:cNvPr id="7" name="Subtitle 1"/>
          <p:cNvSpPr txBox="1">
            <a:spLocks/>
          </p:cNvSpPr>
          <p:nvPr/>
        </p:nvSpPr>
        <p:spPr bwMode="auto">
          <a:xfrm>
            <a:off x="539552" y="2060848"/>
            <a:ext cx="8208912"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rgbClr val="404040"/>
                </a:solidFill>
                <a:latin typeface="Trebuchet MS" charset="0"/>
                <a:ea typeface="ヒラギノ角ゴ Pro W3" charset="0"/>
              </a:defRPr>
            </a:lvl1pPr>
            <a:lvl2pPr marL="457200">
              <a:defRPr sz="2000">
                <a:solidFill>
                  <a:srgbClr val="404040"/>
                </a:solidFill>
                <a:latin typeface="Trebuchet MS" charset="0"/>
                <a:ea typeface="ヒラギノ角ゴ Pro W3" charset="0"/>
              </a:defRPr>
            </a:lvl2pPr>
            <a:lvl3pPr marL="914400">
              <a:defRPr>
                <a:solidFill>
                  <a:srgbClr val="404040"/>
                </a:solidFill>
                <a:latin typeface="Trebuchet MS" charset="0"/>
                <a:ea typeface="ヒラギノ角ゴ Pro W3" charset="0"/>
              </a:defRPr>
            </a:lvl3pPr>
            <a:lvl4pPr marL="1371600">
              <a:defRPr sz="1600">
                <a:solidFill>
                  <a:srgbClr val="404040"/>
                </a:solidFill>
                <a:latin typeface="Trebuchet MS" charset="0"/>
                <a:ea typeface="ヒラギノ角ゴ Pro W3" charset="0"/>
              </a:defRPr>
            </a:lvl4pPr>
            <a:lvl5pPr marL="1828800">
              <a:defRPr sz="1400">
                <a:solidFill>
                  <a:srgbClr val="404040"/>
                </a:solidFill>
                <a:latin typeface="Trebuchet MS" charset="0"/>
                <a:ea typeface="ヒラギノ角ゴ Pro W3" charset="0"/>
              </a:defRPr>
            </a:lvl5pPr>
            <a:lvl6pPr marL="2286000" eaLnBrk="0" fontAlgn="base" hangingPunct="0">
              <a:buClr>
                <a:srgbClr val="C3260C"/>
              </a:buClr>
              <a:buFont typeface="Georgia" charset="0"/>
              <a:defRPr sz="1400">
                <a:solidFill>
                  <a:srgbClr val="404040"/>
                </a:solidFill>
                <a:latin typeface="Trebuchet MS" charset="0"/>
                <a:ea typeface="ヒラギノ角ゴ Pro W3" charset="0"/>
              </a:defRPr>
            </a:lvl6pPr>
            <a:lvl7pPr marL="2743200" eaLnBrk="0" fontAlgn="base" hangingPunct="0">
              <a:buClr>
                <a:srgbClr val="C3260C"/>
              </a:buClr>
              <a:buFont typeface="Georgia" charset="0"/>
              <a:defRPr sz="1400">
                <a:solidFill>
                  <a:srgbClr val="404040"/>
                </a:solidFill>
                <a:latin typeface="Trebuchet MS" charset="0"/>
                <a:ea typeface="ヒラギノ角ゴ Pro W3" charset="0"/>
              </a:defRPr>
            </a:lvl7pPr>
            <a:lvl8pPr marL="3200400" eaLnBrk="0" fontAlgn="base" hangingPunct="0">
              <a:buClr>
                <a:srgbClr val="C3260C"/>
              </a:buClr>
              <a:buFont typeface="Georgia" charset="0"/>
              <a:defRPr sz="1400">
                <a:solidFill>
                  <a:srgbClr val="404040"/>
                </a:solidFill>
                <a:latin typeface="Trebuchet MS" charset="0"/>
                <a:ea typeface="ヒラギノ角ゴ Pro W3" charset="0"/>
              </a:defRPr>
            </a:lvl8pPr>
            <a:lvl9pPr marL="3657600" eaLnBrk="0" fontAlgn="base" hangingPunct="0">
              <a:buClr>
                <a:srgbClr val="C3260C"/>
              </a:buClr>
              <a:buFont typeface="Georgia" charset="0"/>
              <a:defRPr sz="1400">
                <a:solidFill>
                  <a:srgbClr val="404040"/>
                </a:solidFill>
                <a:latin typeface="Trebuchet MS" charset="0"/>
                <a:ea typeface="ヒラギノ角ゴ Pro W3" charset="0"/>
              </a:defRPr>
            </a:lvl9pPr>
          </a:lstStyle>
          <a:p>
            <a:pPr marL="342900" indent="-342900" eaLnBrk="1" hangingPunct="1">
              <a:spcBef>
                <a:spcPct val="20000"/>
              </a:spcBef>
              <a:spcAft>
                <a:spcPts val="300"/>
              </a:spcAft>
              <a:buClr>
                <a:schemeClr val="bg2">
                  <a:lumMod val="25000"/>
                </a:schemeClr>
              </a:buClr>
              <a:buSzPct val="135000"/>
              <a:buFont typeface="Wingdings" charset="2"/>
              <a:buChar char="ü"/>
            </a:pPr>
            <a:r>
              <a:rPr lang="en-GB" sz="1600" dirty="0">
                <a:solidFill>
                  <a:schemeClr val="bg2">
                    <a:lumMod val="25000"/>
                  </a:schemeClr>
                </a:solidFill>
              </a:rPr>
              <a:t>All parents said they would have engaged more with their children’s online activities if they had the workshop at an earlier date.</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1600" dirty="0">
                <a:solidFill>
                  <a:schemeClr val="bg2">
                    <a:lumMod val="25000"/>
                  </a:schemeClr>
                </a:solidFill>
              </a:rPr>
              <a:t>95% of them admitted that they were not aware of the dangers of online use.</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1600" dirty="0">
                <a:solidFill>
                  <a:schemeClr val="bg2">
                    <a:lumMod val="25000"/>
                  </a:schemeClr>
                </a:solidFill>
              </a:rPr>
              <a:t>85% of them admitted knowing that their children play 18+ rated games, and will now take immediate action to stop them.</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1600" dirty="0">
                <a:solidFill>
                  <a:schemeClr val="bg2">
                    <a:lumMod val="25000"/>
                  </a:schemeClr>
                </a:solidFill>
              </a:rPr>
              <a:t>All parents said they would tell other parents to attend a Safety Net workshop.</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1600" dirty="0">
                <a:solidFill>
                  <a:schemeClr val="bg2">
                    <a:lumMod val="25000"/>
                  </a:schemeClr>
                </a:solidFill>
              </a:rPr>
              <a:t>Parents found the information regarding what their children might be witnessing online quite emotional and shocking, particularly the age inappropriate games and offensively corrupted child-oriented video programmes, which could so easily and innocently be accessed.</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1600" dirty="0">
                <a:solidFill>
                  <a:schemeClr val="bg2">
                    <a:lumMod val="25000"/>
                  </a:schemeClr>
                </a:solidFill>
              </a:rPr>
              <a:t>They said that the Safety Net programme should be made </a:t>
            </a:r>
            <a:r>
              <a:rPr lang="en-GB" sz="1600" b="1" u="sng" dirty="0">
                <a:solidFill>
                  <a:srgbClr val="002060"/>
                </a:solidFill>
              </a:rPr>
              <a:t>compulsory.</a:t>
            </a:r>
          </a:p>
        </p:txBody>
      </p:sp>
      <p:sp>
        <p:nvSpPr>
          <p:cNvPr id="2" name="Rectangle 1"/>
          <p:cNvSpPr/>
          <p:nvPr/>
        </p:nvSpPr>
        <p:spPr>
          <a:xfrm>
            <a:off x="899592" y="1340768"/>
            <a:ext cx="7272808" cy="369332"/>
          </a:xfrm>
          <a:prstGeom prst="rect">
            <a:avLst/>
          </a:prstGeom>
        </p:spPr>
        <p:txBody>
          <a:bodyPr wrap="square">
            <a:spAutoFit/>
          </a:bodyPr>
          <a:lstStyle/>
          <a:p>
            <a:pPr eaLnBrk="1" hangingPunct="1">
              <a:spcBef>
                <a:spcPct val="20000"/>
              </a:spcBef>
              <a:spcAft>
                <a:spcPts val="300"/>
              </a:spcAft>
              <a:buClr>
                <a:schemeClr val="bg2">
                  <a:lumMod val="25000"/>
                </a:schemeClr>
              </a:buClr>
              <a:buSzPct val="135000"/>
            </a:pPr>
            <a:r>
              <a:rPr lang="en-GB" b="1" dirty="0">
                <a:solidFill>
                  <a:schemeClr val="bg2">
                    <a:lumMod val="25000"/>
                  </a:schemeClr>
                </a:solidFill>
              </a:rPr>
              <a:t>Parent workshops, July 2017.</a:t>
            </a:r>
          </a:p>
        </p:txBody>
      </p:sp>
      <p:sp>
        <p:nvSpPr>
          <p:cNvPr id="10" name="Rectangle 9"/>
          <p:cNvSpPr/>
          <p:nvPr/>
        </p:nvSpPr>
        <p:spPr>
          <a:xfrm>
            <a:off x="539552" y="5840541"/>
            <a:ext cx="7776864" cy="684803"/>
          </a:xfrm>
          <a:prstGeom prst="rect">
            <a:avLst/>
          </a:prstGeom>
        </p:spPr>
        <p:txBody>
          <a:bodyPr wrap="square">
            <a:spAutoFit/>
          </a:bodyPr>
          <a:lstStyle/>
          <a:p>
            <a:pPr eaLnBrk="1" hangingPunct="1">
              <a:spcBef>
                <a:spcPct val="20000"/>
              </a:spcBef>
              <a:spcAft>
                <a:spcPts val="300"/>
              </a:spcAft>
              <a:buClr>
                <a:schemeClr val="bg2">
                  <a:lumMod val="25000"/>
                </a:schemeClr>
              </a:buClr>
              <a:buSzPct val="135000"/>
            </a:pPr>
            <a:r>
              <a:rPr lang="en-GB" b="1" dirty="0">
                <a:solidFill>
                  <a:schemeClr val="bg2">
                    <a:lumMod val="25000"/>
                  </a:schemeClr>
                </a:solidFill>
              </a:rPr>
              <a:t>Caught in the Web </a:t>
            </a:r>
            <a:r>
              <a:rPr lang="mr-IN" b="1" dirty="0">
                <a:solidFill>
                  <a:schemeClr val="bg2">
                    <a:lumMod val="25000"/>
                  </a:schemeClr>
                </a:solidFill>
              </a:rPr>
              <a:t>–</a:t>
            </a:r>
            <a:r>
              <a:rPr lang="en-GB" b="1" dirty="0">
                <a:solidFill>
                  <a:schemeClr val="bg2">
                    <a:lumMod val="25000"/>
                  </a:schemeClr>
                </a:solidFill>
              </a:rPr>
              <a:t> </a:t>
            </a:r>
            <a:r>
              <a:rPr lang="en-GB" sz="1600" dirty="0">
                <a:solidFill>
                  <a:schemeClr val="bg2">
                    <a:lumMod val="25000"/>
                  </a:schemeClr>
                </a:solidFill>
                <a:hlinkClick r:id="rId3"/>
              </a:rPr>
              <a:t>https://youtu.be/kgCNGvL0g1g</a:t>
            </a:r>
            <a:endParaRPr lang="en-GB" sz="1600" dirty="0">
              <a:solidFill>
                <a:schemeClr val="bg2">
                  <a:lumMod val="25000"/>
                </a:schemeClr>
              </a:solidFill>
            </a:endParaRPr>
          </a:p>
          <a:p>
            <a:r>
              <a:rPr lang="en-GB" b="1" dirty="0">
                <a:solidFill>
                  <a:schemeClr val="bg2">
                    <a:lumMod val="25000"/>
                  </a:schemeClr>
                </a:solidFill>
              </a:rPr>
              <a:t>Safe Surfing on the Web </a:t>
            </a:r>
            <a:r>
              <a:rPr lang="mr-IN" b="1" dirty="0">
                <a:solidFill>
                  <a:schemeClr val="bg2">
                    <a:lumMod val="25000"/>
                  </a:schemeClr>
                </a:solidFill>
              </a:rPr>
              <a:t>–</a:t>
            </a:r>
            <a:r>
              <a:rPr lang="en-GB" b="1" dirty="0">
                <a:solidFill>
                  <a:schemeClr val="bg2">
                    <a:lumMod val="25000"/>
                  </a:schemeClr>
                </a:solidFill>
              </a:rPr>
              <a:t> </a:t>
            </a:r>
            <a:r>
              <a:rPr lang="en-GB" dirty="0">
                <a:hlinkClick r:id="rId4"/>
              </a:rPr>
              <a:t>https://youtu.be/yrln8nyVBLU</a:t>
            </a:r>
            <a:r>
              <a:rPr lang="en-GB" b="1" dirty="0">
                <a:solidFill>
                  <a:schemeClr val="bg2">
                    <a:lumMod val="25000"/>
                  </a:schemeClr>
                </a:solidFill>
              </a:rPr>
              <a:t> </a:t>
            </a:r>
          </a:p>
        </p:txBody>
      </p:sp>
    </p:spTree>
    <p:extLst>
      <p:ext uri="{BB962C8B-B14F-4D97-AF65-F5344CB8AC3E}">
        <p14:creationId xmlns:p14="http://schemas.microsoft.com/office/powerpoint/2010/main" val="94405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bwMode="auto">
          <a:xfrm>
            <a:off x="575556" y="279407"/>
            <a:ext cx="81009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ヒラギノ角ゴ Pro W3" charset="0"/>
                <a:cs typeface="+mn-cs"/>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ヒラギノ角ゴ Pro W3"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sz="1800" kern="1200">
                <a:solidFill>
                  <a:srgbClr val="404040"/>
                </a:solidFill>
                <a:latin typeface="+mn-lt"/>
                <a:ea typeface="ヒラギノ角ゴ Pro W3"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ヒラギノ角ゴ Pro W3"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ヒラギノ角ゴ Pro W3"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9pPr>
          </a:lstStyle>
          <a:p>
            <a:pPr>
              <a:buFont typeface="Georgia" pitchFamily="18" charset="0"/>
              <a:buNone/>
              <a:defRPr/>
            </a:pPr>
            <a:r>
              <a:rPr lang="en-GB" sz="3200" b="1" dirty="0">
                <a:solidFill>
                  <a:srgbClr val="002060"/>
                </a:solidFill>
                <a:ea typeface="+mn-ea"/>
              </a:rPr>
              <a:t>Further</a:t>
            </a:r>
            <a:r>
              <a:rPr lang="en-GB" sz="3200" b="1" dirty="0">
                <a:solidFill>
                  <a:srgbClr val="002060"/>
                </a:solidFill>
              </a:rPr>
              <a:t> Evaluation – Programme Delivery</a:t>
            </a:r>
            <a:endParaRPr lang="en-GB" sz="3200" b="1" dirty="0">
              <a:solidFill>
                <a:srgbClr val="002060"/>
              </a:solidFill>
              <a:ea typeface="+mn-ea"/>
            </a:endParaRPr>
          </a:p>
        </p:txBody>
      </p:sp>
      <p:sp>
        <p:nvSpPr>
          <p:cNvPr id="7" name="Subtitle 1"/>
          <p:cNvSpPr txBox="1">
            <a:spLocks/>
          </p:cNvSpPr>
          <p:nvPr/>
        </p:nvSpPr>
        <p:spPr bwMode="auto">
          <a:xfrm>
            <a:off x="971601" y="1988840"/>
            <a:ext cx="4536503"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rgbClr val="404040"/>
                </a:solidFill>
                <a:latin typeface="Trebuchet MS" charset="0"/>
                <a:ea typeface="ヒラギノ角ゴ Pro W3" charset="0"/>
              </a:defRPr>
            </a:lvl1pPr>
            <a:lvl2pPr marL="457200">
              <a:defRPr sz="2000">
                <a:solidFill>
                  <a:srgbClr val="404040"/>
                </a:solidFill>
                <a:latin typeface="Trebuchet MS" charset="0"/>
                <a:ea typeface="ヒラギノ角ゴ Pro W3" charset="0"/>
              </a:defRPr>
            </a:lvl2pPr>
            <a:lvl3pPr marL="914400">
              <a:defRPr>
                <a:solidFill>
                  <a:srgbClr val="404040"/>
                </a:solidFill>
                <a:latin typeface="Trebuchet MS" charset="0"/>
                <a:ea typeface="ヒラギノ角ゴ Pro W3" charset="0"/>
              </a:defRPr>
            </a:lvl3pPr>
            <a:lvl4pPr marL="1371600">
              <a:defRPr sz="1600">
                <a:solidFill>
                  <a:srgbClr val="404040"/>
                </a:solidFill>
                <a:latin typeface="Trebuchet MS" charset="0"/>
                <a:ea typeface="ヒラギノ角ゴ Pro W3" charset="0"/>
              </a:defRPr>
            </a:lvl4pPr>
            <a:lvl5pPr marL="1828800">
              <a:defRPr sz="1400">
                <a:solidFill>
                  <a:srgbClr val="404040"/>
                </a:solidFill>
                <a:latin typeface="Trebuchet MS" charset="0"/>
                <a:ea typeface="ヒラギノ角ゴ Pro W3" charset="0"/>
              </a:defRPr>
            </a:lvl5pPr>
            <a:lvl6pPr marL="2286000" eaLnBrk="0" fontAlgn="base" hangingPunct="0">
              <a:buClr>
                <a:srgbClr val="C3260C"/>
              </a:buClr>
              <a:buFont typeface="Georgia" charset="0"/>
              <a:defRPr sz="1400">
                <a:solidFill>
                  <a:srgbClr val="404040"/>
                </a:solidFill>
                <a:latin typeface="Trebuchet MS" charset="0"/>
                <a:ea typeface="ヒラギノ角ゴ Pro W3" charset="0"/>
              </a:defRPr>
            </a:lvl6pPr>
            <a:lvl7pPr marL="2743200" eaLnBrk="0" fontAlgn="base" hangingPunct="0">
              <a:buClr>
                <a:srgbClr val="C3260C"/>
              </a:buClr>
              <a:buFont typeface="Georgia" charset="0"/>
              <a:defRPr sz="1400">
                <a:solidFill>
                  <a:srgbClr val="404040"/>
                </a:solidFill>
                <a:latin typeface="Trebuchet MS" charset="0"/>
                <a:ea typeface="ヒラギノ角ゴ Pro W3" charset="0"/>
              </a:defRPr>
            </a:lvl7pPr>
            <a:lvl8pPr marL="3200400" eaLnBrk="0" fontAlgn="base" hangingPunct="0">
              <a:buClr>
                <a:srgbClr val="C3260C"/>
              </a:buClr>
              <a:buFont typeface="Georgia" charset="0"/>
              <a:defRPr sz="1400">
                <a:solidFill>
                  <a:srgbClr val="404040"/>
                </a:solidFill>
                <a:latin typeface="Trebuchet MS" charset="0"/>
                <a:ea typeface="ヒラギノ角ゴ Pro W3" charset="0"/>
              </a:defRPr>
            </a:lvl8pPr>
            <a:lvl9pPr marL="3657600" eaLnBrk="0" fontAlgn="base" hangingPunct="0">
              <a:buClr>
                <a:srgbClr val="C3260C"/>
              </a:buClr>
              <a:buFont typeface="Georgia" charset="0"/>
              <a:defRPr sz="1400">
                <a:solidFill>
                  <a:srgbClr val="404040"/>
                </a:solidFill>
                <a:latin typeface="Trebuchet MS" charset="0"/>
                <a:ea typeface="ヒラギノ角ゴ Pro W3" charset="0"/>
              </a:defRPr>
            </a:lvl9pPr>
          </a:lstStyle>
          <a:p>
            <a:pPr eaLnBrk="1" hangingPunct="1">
              <a:spcBef>
                <a:spcPct val="20000"/>
              </a:spcBef>
              <a:spcAft>
                <a:spcPts val="300"/>
              </a:spcAft>
              <a:buClr>
                <a:schemeClr val="bg2">
                  <a:lumMod val="25000"/>
                </a:schemeClr>
              </a:buClr>
              <a:buSzPct val="135000"/>
            </a:pPr>
            <a:r>
              <a:rPr lang="en-GB" sz="1600" b="1" dirty="0">
                <a:solidFill>
                  <a:schemeClr val="bg2">
                    <a:lumMod val="25000"/>
                  </a:schemeClr>
                </a:solidFill>
              </a:rPr>
              <a:t>Feedback:</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1600" dirty="0">
                <a:solidFill>
                  <a:schemeClr val="bg2">
                    <a:lumMod val="25000"/>
                  </a:schemeClr>
                </a:solidFill>
              </a:rPr>
              <a:t>Unique approach.</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1600" dirty="0">
                <a:solidFill>
                  <a:schemeClr val="bg2">
                    <a:lumMod val="25000"/>
                  </a:schemeClr>
                </a:solidFill>
              </a:rPr>
              <a:t>Engaging quality resources. </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1600" dirty="0">
                <a:solidFill>
                  <a:schemeClr val="bg2">
                    <a:lumMod val="25000"/>
                  </a:schemeClr>
                </a:solidFill>
              </a:rPr>
              <a:t>Easily cascaded into the classroom.</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1600" dirty="0">
                <a:solidFill>
                  <a:schemeClr val="bg2">
                    <a:lumMod val="25000"/>
                  </a:schemeClr>
                </a:solidFill>
              </a:rPr>
              <a:t>Saves hours of preparation time.</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1600" dirty="0">
                <a:solidFill>
                  <a:schemeClr val="bg2">
                    <a:lumMod val="25000"/>
                  </a:schemeClr>
                </a:solidFill>
              </a:rPr>
              <a:t>Structured parental workshops. </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1600" dirty="0">
                <a:solidFill>
                  <a:schemeClr val="bg2">
                    <a:lumMod val="25000"/>
                  </a:schemeClr>
                </a:solidFill>
              </a:rPr>
              <a:t>Confidence in the programme changing behaviour impelling parents to take action.</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1600" dirty="0">
                <a:solidFill>
                  <a:schemeClr val="bg2">
                    <a:lumMod val="25000"/>
                  </a:schemeClr>
                </a:solidFill>
              </a:rPr>
              <a:t>Improved parental  engagement with the school.</a:t>
            </a:r>
          </a:p>
        </p:txBody>
      </p:sp>
      <p:sp>
        <p:nvSpPr>
          <p:cNvPr id="2" name="Rectangle 1"/>
          <p:cNvSpPr/>
          <p:nvPr/>
        </p:nvSpPr>
        <p:spPr>
          <a:xfrm>
            <a:off x="899592" y="1340768"/>
            <a:ext cx="7272808" cy="369332"/>
          </a:xfrm>
          <a:prstGeom prst="rect">
            <a:avLst/>
          </a:prstGeom>
        </p:spPr>
        <p:txBody>
          <a:bodyPr wrap="square">
            <a:spAutoFit/>
          </a:bodyPr>
          <a:lstStyle/>
          <a:p>
            <a:pPr eaLnBrk="1" hangingPunct="1">
              <a:spcBef>
                <a:spcPct val="20000"/>
              </a:spcBef>
              <a:spcAft>
                <a:spcPts val="300"/>
              </a:spcAft>
              <a:buClr>
                <a:schemeClr val="bg2">
                  <a:lumMod val="25000"/>
                </a:schemeClr>
              </a:buClr>
              <a:buSzPct val="135000"/>
            </a:pPr>
            <a:r>
              <a:rPr lang="en-GB" b="1" dirty="0">
                <a:solidFill>
                  <a:schemeClr val="bg2">
                    <a:lumMod val="25000"/>
                  </a:schemeClr>
                </a:solidFill>
              </a:rPr>
              <a:t>50 Birmingham Schools have engaged since the launch.</a:t>
            </a:r>
          </a:p>
        </p:txBody>
      </p:sp>
      <p:pic>
        <p:nvPicPr>
          <p:cNvPr id="6" name="Picture 5" descr="internetsaftey_4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96136" y="1916832"/>
            <a:ext cx="2664296" cy="2038571"/>
          </a:xfrm>
          <a:prstGeom prst="rect">
            <a:avLst/>
          </a:prstGeom>
        </p:spPr>
      </p:pic>
      <p:pic>
        <p:nvPicPr>
          <p:cNvPr id="8" name="Picture 7" descr="internetsaftey_165.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96136" y="4149080"/>
            <a:ext cx="2664296" cy="1906603"/>
          </a:xfrm>
          <a:prstGeom prst="rect">
            <a:avLst/>
          </a:prstGeom>
        </p:spPr>
      </p:pic>
      <p:sp>
        <p:nvSpPr>
          <p:cNvPr id="9" name="Rectangle 8"/>
          <p:cNvSpPr/>
          <p:nvPr/>
        </p:nvSpPr>
        <p:spPr>
          <a:xfrm>
            <a:off x="431540" y="5373216"/>
            <a:ext cx="5076564" cy="918713"/>
          </a:xfrm>
          <a:prstGeom prst="rect">
            <a:avLst/>
          </a:prstGeom>
        </p:spPr>
        <p:txBody>
          <a:bodyPr wrap="square">
            <a:spAutoFit/>
          </a:bodyPr>
          <a:lstStyle/>
          <a:p>
            <a:pPr eaLnBrk="1" hangingPunct="1">
              <a:spcBef>
                <a:spcPct val="20000"/>
              </a:spcBef>
              <a:spcAft>
                <a:spcPts val="300"/>
              </a:spcAft>
              <a:buClr>
                <a:schemeClr val="bg2">
                  <a:lumMod val="25000"/>
                </a:schemeClr>
              </a:buClr>
              <a:buSzPct val="135000"/>
            </a:pPr>
            <a:r>
              <a:rPr lang="en-GB" sz="1600" b="1" i="1" dirty="0">
                <a:solidFill>
                  <a:srgbClr val="002060"/>
                </a:solidFill>
              </a:rPr>
              <a:t>“The children were really engaged by the topics and resources.” </a:t>
            </a:r>
          </a:p>
          <a:p>
            <a:pPr eaLnBrk="1" hangingPunct="1">
              <a:spcBef>
                <a:spcPct val="20000"/>
              </a:spcBef>
              <a:spcAft>
                <a:spcPts val="300"/>
              </a:spcAft>
              <a:buClr>
                <a:schemeClr val="bg2">
                  <a:lumMod val="25000"/>
                </a:schemeClr>
              </a:buClr>
              <a:buSzPct val="135000"/>
            </a:pPr>
            <a:r>
              <a:rPr lang="en-GB" sz="1600" dirty="0">
                <a:solidFill>
                  <a:schemeClr val="bg2">
                    <a:lumMod val="25000"/>
                  </a:schemeClr>
                </a:solidFill>
              </a:rPr>
              <a:t>Angela Schofield, Ark Chamberlain Academy.</a:t>
            </a:r>
          </a:p>
        </p:txBody>
      </p:sp>
    </p:spTree>
    <p:extLst>
      <p:ext uri="{BB962C8B-B14F-4D97-AF65-F5344CB8AC3E}">
        <p14:creationId xmlns:p14="http://schemas.microsoft.com/office/powerpoint/2010/main" val="3346797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bwMode="auto">
          <a:xfrm>
            <a:off x="-252536" y="188640"/>
            <a:ext cx="792088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ヒラギノ角ゴ Pro W3" charset="0"/>
                <a:cs typeface="+mn-cs"/>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ヒラギノ角ゴ Pro W3"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sz="1800" kern="1200">
                <a:solidFill>
                  <a:srgbClr val="404040"/>
                </a:solidFill>
                <a:latin typeface="+mn-lt"/>
                <a:ea typeface="ヒラギノ角ゴ Pro W3"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ヒラギノ角ゴ Pro W3"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ヒラギノ角ゴ Pro W3"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9pPr>
          </a:lstStyle>
          <a:p>
            <a:pPr algn="ctr">
              <a:buFont typeface="Georgia" pitchFamily="18" charset="0"/>
              <a:buNone/>
              <a:defRPr/>
            </a:pPr>
            <a:r>
              <a:rPr lang="en-GB" sz="3200" b="1" dirty="0">
                <a:solidFill>
                  <a:srgbClr val="002060"/>
                </a:solidFill>
                <a:ea typeface="+mn-ea"/>
              </a:rPr>
              <a:t>Case Study: St. Clements Academy</a:t>
            </a:r>
          </a:p>
        </p:txBody>
      </p:sp>
      <p:sp>
        <p:nvSpPr>
          <p:cNvPr id="7" name="Subtitle 1"/>
          <p:cNvSpPr txBox="1">
            <a:spLocks/>
          </p:cNvSpPr>
          <p:nvPr/>
        </p:nvSpPr>
        <p:spPr bwMode="auto">
          <a:xfrm>
            <a:off x="395535" y="1340768"/>
            <a:ext cx="4752529"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rgbClr val="404040"/>
                </a:solidFill>
                <a:latin typeface="Trebuchet MS" charset="0"/>
                <a:ea typeface="ヒラギノ角ゴ Pro W3" charset="0"/>
              </a:defRPr>
            </a:lvl1pPr>
            <a:lvl2pPr marL="457200">
              <a:defRPr sz="2000">
                <a:solidFill>
                  <a:srgbClr val="404040"/>
                </a:solidFill>
                <a:latin typeface="Trebuchet MS" charset="0"/>
                <a:ea typeface="ヒラギノ角ゴ Pro W3" charset="0"/>
              </a:defRPr>
            </a:lvl2pPr>
            <a:lvl3pPr marL="914400">
              <a:defRPr>
                <a:solidFill>
                  <a:srgbClr val="404040"/>
                </a:solidFill>
                <a:latin typeface="Trebuchet MS" charset="0"/>
                <a:ea typeface="ヒラギノ角ゴ Pro W3" charset="0"/>
              </a:defRPr>
            </a:lvl3pPr>
            <a:lvl4pPr marL="1371600">
              <a:defRPr sz="1600">
                <a:solidFill>
                  <a:srgbClr val="404040"/>
                </a:solidFill>
                <a:latin typeface="Trebuchet MS" charset="0"/>
                <a:ea typeface="ヒラギノ角ゴ Pro W3" charset="0"/>
              </a:defRPr>
            </a:lvl4pPr>
            <a:lvl5pPr marL="1828800">
              <a:defRPr sz="1400">
                <a:solidFill>
                  <a:srgbClr val="404040"/>
                </a:solidFill>
                <a:latin typeface="Trebuchet MS" charset="0"/>
                <a:ea typeface="ヒラギノ角ゴ Pro W3" charset="0"/>
              </a:defRPr>
            </a:lvl5pPr>
            <a:lvl6pPr marL="2286000" eaLnBrk="0" fontAlgn="base" hangingPunct="0">
              <a:buClr>
                <a:srgbClr val="C3260C"/>
              </a:buClr>
              <a:buFont typeface="Georgia" charset="0"/>
              <a:defRPr sz="1400">
                <a:solidFill>
                  <a:srgbClr val="404040"/>
                </a:solidFill>
                <a:latin typeface="Trebuchet MS" charset="0"/>
                <a:ea typeface="ヒラギノ角ゴ Pro W3" charset="0"/>
              </a:defRPr>
            </a:lvl6pPr>
            <a:lvl7pPr marL="2743200" eaLnBrk="0" fontAlgn="base" hangingPunct="0">
              <a:buClr>
                <a:srgbClr val="C3260C"/>
              </a:buClr>
              <a:buFont typeface="Georgia" charset="0"/>
              <a:defRPr sz="1400">
                <a:solidFill>
                  <a:srgbClr val="404040"/>
                </a:solidFill>
                <a:latin typeface="Trebuchet MS" charset="0"/>
                <a:ea typeface="ヒラギノ角ゴ Pro W3" charset="0"/>
              </a:defRPr>
            </a:lvl7pPr>
            <a:lvl8pPr marL="3200400" eaLnBrk="0" fontAlgn="base" hangingPunct="0">
              <a:buClr>
                <a:srgbClr val="C3260C"/>
              </a:buClr>
              <a:buFont typeface="Georgia" charset="0"/>
              <a:defRPr sz="1400">
                <a:solidFill>
                  <a:srgbClr val="404040"/>
                </a:solidFill>
                <a:latin typeface="Trebuchet MS" charset="0"/>
                <a:ea typeface="ヒラギノ角ゴ Pro W3" charset="0"/>
              </a:defRPr>
            </a:lvl8pPr>
            <a:lvl9pPr marL="3657600" eaLnBrk="0" fontAlgn="base" hangingPunct="0">
              <a:buClr>
                <a:srgbClr val="C3260C"/>
              </a:buClr>
              <a:buFont typeface="Georgia" charset="0"/>
              <a:defRPr sz="1400">
                <a:solidFill>
                  <a:srgbClr val="404040"/>
                </a:solidFill>
                <a:latin typeface="Trebuchet MS" charset="0"/>
                <a:ea typeface="ヒラギノ角ゴ Pro W3" charset="0"/>
              </a:defRPr>
            </a:lvl9pPr>
          </a:lstStyle>
          <a:p>
            <a:pPr eaLnBrk="1" hangingPunct="1">
              <a:spcBef>
                <a:spcPct val="20000"/>
              </a:spcBef>
              <a:spcAft>
                <a:spcPts val="300"/>
              </a:spcAft>
              <a:buClr>
                <a:schemeClr val="bg2">
                  <a:lumMod val="25000"/>
                </a:schemeClr>
              </a:buClr>
              <a:buSzPct val="135000"/>
            </a:pPr>
            <a:r>
              <a:rPr lang="en-GB" sz="1600" dirty="0">
                <a:solidFill>
                  <a:schemeClr val="bg2">
                    <a:lumMod val="25000"/>
                  </a:schemeClr>
                </a:solidFill>
              </a:rPr>
              <a:t>After completing the Safety Net programme </a:t>
            </a:r>
            <a:br>
              <a:rPr lang="en-GB" sz="1600" dirty="0">
                <a:solidFill>
                  <a:schemeClr val="bg2">
                    <a:lumMod val="25000"/>
                  </a:schemeClr>
                </a:solidFill>
              </a:rPr>
            </a:br>
            <a:r>
              <a:rPr lang="en-GB" sz="1600">
                <a:solidFill>
                  <a:schemeClr val="bg2">
                    <a:lumMod val="25000"/>
                  </a:schemeClr>
                </a:solidFill>
              </a:rPr>
              <a:t>St Clements </a:t>
            </a:r>
            <a:r>
              <a:rPr lang="en-GB" sz="1600" dirty="0">
                <a:solidFill>
                  <a:schemeClr val="bg2">
                    <a:lumMod val="25000"/>
                  </a:schemeClr>
                </a:solidFill>
              </a:rPr>
              <a:t>had two disclosures from pupils. </a:t>
            </a:r>
          </a:p>
          <a:p>
            <a:pPr eaLnBrk="1" hangingPunct="1">
              <a:spcBef>
                <a:spcPct val="20000"/>
              </a:spcBef>
              <a:spcAft>
                <a:spcPts val="300"/>
              </a:spcAft>
              <a:buClr>
                <a:schemeClr val="bg2">
                  <a:lumMod val="25000"/>
                </a:schemeClr>
              </a:buClr>
              <a:buSzPct val="135000"/>
            </a:pPr>
            <a:r>
              <a:rPr lang="en-GB" sz="1600" dirty="0">
                <a:solidFill>
                  <a:schemeClr val="bg2">
                    <a:lumMod val="25000"/>
                  </a:schemeClr>
                </a:solidFill>
              </a:rPr>
              <a:t>The teacher said following using Safety Net in the classroom the children now trust her enough to confide in her. </a:t>
            </a:r>
          </a:p>
          <a:p>
            <a:pPr eaLnBrk="1" hangingPunct="1">
              <a:spcBef>
                <a:spcPct val="20000"/>
              </a:spcBef>
              <a:spcAft>
                <a:spcPts val="300"/>
              </a:spcAft>
              <a:buClr>
                <a:schemeClr val="bg2">
                  <a:lumMod val="25000"/>
                </a:schemeClr>
              </a:buClr>
              <a:buSzPct val="135000"/>
            </a:pPr>
            <a:r>
              <a:rPr lang="en-GB" sz="1600" dirty="0">
                <a:solidFill>
                  <a:schemeClr val="bg2">
                    <a:lumMod val="25000"/>
                  </a:schemeClr>
                </a:solidFill>
              </a:rPr>
              <a:t>She added the programme had allowed them to intervene before the situation had got out of hand. Instead of matters escalating, Safety Net provided an outlet for a child to voice their concerns and articulate that they were disturbed by things they did not fully understand.</a:t>
            </a:r>
          </a:p>
        </p:txBody>
      </p:sp>
      <p:pic>
        <p:nvPicPr>
          <p:cNvPr id="6" name="Picture 5" descr="write up.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36096" y="1340768"/>
            <a:ext cx="3288142" cy="4653136"/>
          </a:xfrm>
          <a:prstGeom prst="rect">
            <a:avLst/>
          </a:prstGeom>
          <a:solidFill>
            <a:schemeClr val="bg1"/>
          </a:solidFill>
        </p:spPr>
      </p:pic>
      <p:sp>
        <p:nvSpPr>
          <p:cNvPr id="8" name="Rectangle 7"/>
          <p:cNvSpPr/>
          <p:nvPr/>
        </p:nvSpPr>
        <p:spPr>
          <a:xfrm>
            <a:off x="395536" y="4812567"/>
            <a:ext cx="4752528" cy="1712777"/>
          </a:xfrm>
          <a:prstGeom prst="rect">
            <a:avLst/>
          </a:prstGeom>
        </p:spPr>
        <p:txBody>
          <a:bodyPr wrap="square">
            <a:spAutoFit/>
          </a:bodyPr>
          <a:lstStyle/>
          <a:p>
            <a:pPr eaLnBrk="1" hangingPunct="1">
              <a:spcBef>
                <a:spcPct val="20000"/>
              </a:spcBef>
              <a:spcAft>
                <a:spcPts val="300"/>
              </a:spcAft>
              <a:buClr>
                <a:schemeClr val="bg2">
                  <a:lumMod val="25000"/>
                </a:schemeClr>
              </a:buClr>
              <a:buSzPct val="135000"/>
            </a:pPr>
            <a:r>
              <a:rPr lang="en-GB" sz="1600" i="1" dirty="0">
                <a:solidFill>
                  <a:schemeClr val="bg2">
                    <a:lumMod val="25000"/>
                  </a:schemeClr>
                </a:solidFill>
              </a:rPr>
              <a:t>“</a:t>
            </a:r>
            <a:r>
              <a:rPr lang="en-GB" sz="1400" i="1" dirty="0">
                <a:solidFill>
                  <a:schemeClr val="bg2">
                    <a:lumMod val="25000"/>
                  </a:schemeClr>
                </a:solidFill>
              </a:rPr>
              <a:t>The Internet safety training has given me the confidence to not only teach the children how to be safe, but also to run parent safety workshops. It has given me ideas of good quality resource use, ways of assessing the  understanding of the usefulness and the impact of the booklet sent home.” </a:t>
            </a:r>
          </a:p>
          <a:p>
            <a:pPr eaLnBrk="1" hangingPunct="1">
              <a:spcBef>
                <a:spcPct val="20000"/>
              </a:spcBef>
              <a:spcAft>
                <a:spcPts val="300"/>
              </a:spcAft>
              <a:buClr>
                <a:schemeClr val="bg2">
                  <a:lumMod val="25000"/>
                </a:schemeClr>
              </a:buClr>
              <a:buSzPct val="135000"/>
            </a:pPr>
            <a:r>
              <a:rPr lang="en-GB" sz="1400" dirty="0">
                <a:solidFill>
                  <a:schemeClr val="bg2">
                    <a:lumMod val="25000"/>
                  </a:schemeClr>
                </a:solidFill>
              </a:rPr>
              <a:t>Terri Hall - Class Teacher, St. Clements Academy.</a:t>
            </a:r>
          </a:p>
        </p:txBody>
      </p:sp>
    </p:spTree>
    <p:extLst>
      <p:ext uri="{BB962C8B-B14F-4D97-AF65-F5344CB8AC3E}">
        <p14:creationId xmlns:p14="http://schemas.microsoft.com/office/powerpoint/2010/main" val="331027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bwMode="auto">
          <a:xfrm>
            <a:off x="-612576" y="370330"/>
            <a:ext cx="792088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ヒラギノ角ゴ Pro W3" charset="0"/>
                <a:cs typeface="+mn-cs"/>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ヒラギノ角ゴ Pro W3"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sz="1800" kern="1200">
                <a:solidFill>
                  <a:srgbClr val="404040"/>
                </a:solidFill>
                <a:latin typeface="+mn-lt"/>
                <a:ea typeface="ヒラギノ角ゴ Pro W3"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ヒラギノ角ゴ Pro W3"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ヒラギノ角ゴ Pro W3"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9pPr>
          </a:lstStyle>
          <a:p>
            <a:pPr algn="ctr">
              <a:buFont typeface="Georgia" pitchFamily="18" charset="0"/>
              <a:buNone/>
              <a:defRPr/>
            </a:pPr>
            <a:r>
              <a:rPr lang="en-GB" sz="3200" b="1" dirty="0">
                <a:solidFill>
                  <a:schemeClr val="bg2">
                    <a:lumMod val="25000"/>
                  </a:schemeClr>
                </a:solidFill>
                <a:ea typeface="+mn-ea"/>
              </a:rPr>
              <a:t>The Safety Net Programme</a:t>
            </a:r>
          </a:p>
        </p:txBody>
      </p:sp>
      <p:sp>
        <p:nvSpPr>
          <p:cNvPr id="7" name="Subtitle 1"/>
          <p:cNvSpPr txBox="1">
            <a:spLocks/>
          </p:cNvSpPr>
          <p:nvPr/>
        </p:nvSpPr>
        <p:spPr bwMode="auto">
          <a:xfrm>
            <a:off x="4204899" y="2065542"/>
            <a:ext cx="4470825" cy="431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rgbClr val="404040"/>
                </a:solidFill>
                <a:latin typeface="Trebuchet MS" charset="0"/>
                <a:ea typeface="ヒラギノ角ゴ Pro W3" charset="0"/>
              </a:defRPr>
            </a:lvl1pPr>
            <a:lvl2pPr marL="457200">
              <a:defRPr sz="2000">
                <a:solidFill>
                  <a:srgbClr val="404040"/>
                </a:solidFill>
                <a:latin typeface="Trebuchet MS" charset="0"/>
                <a:ea typeface="ヒラギノ角ゴ Pro W3" charset="0"/>
              </a:defRPr>
            </a:lvl2pPr>
            <a:lvl3pPr marL="914400">
              <a:defRPr>
                <a:solidFill>
                  <a:srgbClr val="404040"/>
                </a:solidFill>
                <a:latin typeface="Trebuchet MS" charset="0"/>
                <a:ea typeface="ヒラギノ角ゴ Pro W3" charset="0"/>
              </a:defRPr>
            </a:lvl3pPr>
            <a:lvl4pPr marL="1371600">
              <a:defRPr sz="1600">
                <a:solidFill>
                  <a:srgbClr val="404040"/>
                </a:solidFill>
                <a:latin typeface="Trebuchet MS" charset="0"/>
                <a:ea typeface="ヒラギノ角ゴ Pro W3" charset="0"/>
              </a:defRPr>
            </a:lvl4pPr>
            <a:lvl5pPr marL="1828800">
              <a:defRPr sz="1400">
                <a:solidFill>
                  <a:srgbClr val="404040"/>
                </a:solidFill>
                <a:latin typeface="Trebuchet MS" charset="0"/>
                <a:ea typeface="ヒラギノ角ゴ Pro W3" charset="0"/>
              </a:defRPr>
            </a:lvl5pPr>
            <a:lvl6pPr marL="2286000" eaLnBrk="0" fontAlgn="base" hangingPunct="0">
              <a:buClr>
                <a:srgbClr val="C3260C"/>
              </a:buClr>
              <a:buFont typeface="Georgia" charset="0"/>
              <a:defRPr sz="1400">
                <a:solidFill>
                  <a:srgbClr val="404040"/>
                </a:solidFill>
                <a:latin typeface="Trebuchet MS" charset="0"/>
                <a:ea typeface="ヒラギノ角ゴ Pro W3" charset="0"/>
              </a:defRPr>
            </a:lvl6pPr>
            <a:lvl7pPr marL="2743200" eaLnBrk="0" fontAlgn="base" hangingPunct="0">
              <a:buClr>
                <a:srgbClr val="C3260C"/>
              </a:buClr>
              <a:buFont typeface="Georgia" charset="0"/>
              <a:defRPr sz="1400">
                <a:solidFill>
                  <a:srgbClr val="404040"/>
                </a:solidFill>
                <a:latin typeface="Trebuchet MS" charset="0"/>
                <a:ea typeface="ヒラギノ角ゴ Pro W3" charset="0"/>
              </a:defRPr>
            </a:lvl7pPr>
            <a:lvl8pPr marL="3200400" eaLnBrk="0" fontAlgn="base" hangingPunct="0">
              <a:buClr>
                <a:srgbClr val="C3260C"/>
              </a:buClr>
              <a:buFont typeface="Georgia" charset="0"/>
              <a:defRPr sz="1400">
                <a:solidFill>
                  <a:srgbClr val="404040"/>
                </a:solidFill>
                <a:latin typeface="Trebuchet MS" charset="0"/>
                <a:ea typeface="ヒラギノ角ゴ Pro W3" charset="0"/>
              </a:defRPr>
            </a:lvl8pPr>
            <a:lvl9pPr marL="3657600" eaLnBrk="0" fontAlgn="base" hangingPunct="0">
              <a:buClr>
                <a:srgbClr val="C3260C"/>
              </a:buClr>
              <a:buFont typeface="Georgia" charset="0"/>
              <a:defRPr sz="1400">
                <a:solidFill>
                  <a:srgbClr val="404040"/>
                </a:solidFill>
                <a:latin typeface="Trebuchet MS" charset="0"/>
                <a:ea typeface="ヒラギノ角ゴ Pro W3" charset="0"/>
              </a:defRPr>
            </a:lvl9pPr>
          </a:lstStyle>
          <a:p>
            <a:pPr marL="342900" indent="-342900" eaLnBrk="1" hangingPunct="1">
              <a:spcBef>
                <a:spcPct val="20000"/>
              </a:spcBef>
              <a:spcAft>
                <a:spcPts val="300"/>
              </a:spcAft>
              <a:buClr>
                <a:schemeClr val="bg2">
                  <a:lumMod val="25000"/>
                </a:schemeClr>
              </a:buClr>
              <a:buSzPct val="135000"/>
              <a:buFont typeface="Wingdings" charset="2"/>
              <a:buChar char="§"/>
            </a:pPr>
            <a:r>
              <a:rPr lang="en-GB" sz="2000" dirty="0">
                <a:solidFill>
                  <a:schemeClr val="bg2">
                    <a:lumMod val="25000"/>
                  </a:schemeClr>
                </a:solidFill>
              </a:rPr>
              <a:t>The cost, for each participating school, will be £249 </a:t>
            </a:r>
          </a:p>
          <a:p>
            <a:pPr marL="342900" indent="-342900" eaLnBrk="1" hangingPunct="1">
              <a:spcBef>
                <a:spcPct val="20000"/>
              </a:spcBef>
              <a:spcAft>
                <a:spcPts val="300"/>
              </a:spcAft>
              <a:buClr>
                <a:schemeClr val="bg2">
                  <a:lumMod val="25000"/>
                </a:schemeClr>
              </a:buClr>
              <a:buSzPct val="135000"/>
              <a:buFont typeface="Wingdings" charset="2"/>
              <a:buChar char="§"/>
            </a:pPr>
            <a:r>
              <a:rPr lang="en-GB" sz="2000" dirty="0">
                <a:solidFill>
                  <a:schemeClr val="bg2">
                    <a:lumMod val="25000"/>
                  </a:schemeClr>
                </a:solidFill>
              </a:rPr>
              <a:t>For this one-off payment, you will receive the full programme for one teacher and one class.</a:t>
            </a:r>
          </a:p>
          <a:p>
            <a:pPr marL="342900" indent="-342900" eaLnBrk="1" hangingPunct="1">
              <a:spcBef>
                <a:spcPct val="20000"/>
              </a:spcBef>
              <a:spcAft>
                <a:spcPts val="300"/>
              </a:spcAft>
              <a:buClr>
                <a:schemeClr val="bg2">
                  <a:lumMod val="25000"/>
                </a:schemeClr>
              </a:buClr>
              <a:buSzPct val="135000"/>
              <a:buFont typeface="Wingdings" charset="2"/>
              <a:buChar char="§"/>
            </a:pPr>
            <a:r>
              <a:rPr lang="en-GB" sz="2000" dirty="0">
                <a:solidFill>
                  <a:schemeClr val="bg2">
                    <a:lumMod val="25000"/>
                  </a:schemeClr>
                </a:solidFill>
              </a:rPr>
              <a:t>‘</a:t>
            </a:r>
            <a:r>
              <a:rPr lang="en-GB" sz="2000" b="1" dirty="0">
                <a:solidFill>
                  <a:schemeClr val="bg2">
                    <a:lumMod val="25000"/>
                  </a:schemeClr>
                </a:solidFill>
              </a:rPr>
              <a:t>Adopt a school</a:t>
            </a:r>
            <a:r>
              <a:rPr lang="en-GB" sz="2000" dirty="0">
                <a:solidFill>
                  <a:schemeClr val="bg2">
                    <a:lumMod val="25000"/>
                  </a:schemeClr>
                </a:solidFill>
              </a:rPr>
              <a:t>’ scheme means two years further free funding.</a:t>
            </a:r>
          </a:p>
          <a:p>
            <a:pPr marL="342900" indent="-342900" eaLnBrk="1" hangingPunct="1">
              <a:spcBef>
                <a:spcPct val="20000"/>
              </a:spcBef>
              <a:spcAft>
                <a:spcPts val="300"/>
              </a:spcAft>
              <a:buClr>
                <a:schemeClr val="bg2">
                  <a:lumMod val="25000"/>
                </a:schemeClr>
              </a:buClr>
              <a:buSzPct val="135000"/>
              <a:buFont typeface="Wingdings" charset="2"/>
              <a:buChar char="§"/>
            </a:pPr>
            <a:r>
              <a:rPr lang="en-GB" sz="2000" dirty="0">
                <a:solidFill>
                  <a:schemeClr val="bg2">
                    <a:lumMod val="25000"/>
                  </a:schemeClr>
                </a:solidFill>
              </a:rPr>
              <a:t>The reason we are able to make this offer now is because of our new ‘</a:t>
            </a:r>
            <a:r>
              <a:rPr lang="en-GB" sz="2000" b="1" dirty="0">
                <a:solidFill>
                  <a:schemeClr val="bg2">
                    <a:lumMod val="25000"/>
                  </a:schemeClr>
                </a:solidFill>
              </a:rPr>
              <a:t>Adopt a school</a:t>
            </a:r>
            <a:r>
              <a:rPr lang="en-GB" sz="2000" dirty="0">
                <a:solidFill>
                  <a:schemeClr val="bg2">
                    <a:lumMod val="25000"/>
                  </a:schemeClr>
                </a:solidFill>
              </a:rPr>
              <a:t>’ campaign, which has been set up to fund your programme for the additional two years.</a:t>
            </a:r>
          </a:p>
        </p:txBody>
      </p:sp>
      <p:sp>
        <p:nvSpPr>
          <p:cNvPr id="2" name="Rectangle 1"/>
          <p:cNvSpPr/>
          <p:nvPr/>
        </p:nvSpPr>
        <p:spPr>
          <a:xfrm>
            <a:off x="755576" y="1252980"/>
            <a:ext cx="7632848" cy="461665"/>
          </a:xfrm>
          <a:prstGeom prst="rect">
            <a:avLst/>
          </a:prstGeom>
        </p:spPr>
        <p:txBody>
          <a:bodyPr wrap="square">
            <a:spAutoFit/>
          </a:bodyPr>
          <a:lstStyle/>
          <a:p>
            <a:pPr eaLnBrk="1" hangingPunct="1">
              <a:spcBef>
                <a:spcPct val="20000"/>
              </a:spcBef>
              <a:spcAft>
                <a:spcPts val="300"/>
              </a:spcAft>
              <a:buClr>
                <a:schemeClr val="bg2">
                  <a:lumMod val="25000"/>
                </a:schemeClr>
              </a:buClr>
              <a:buSzPct val="135000"/>
            </a:pPr>
            <a:r>
              <a:rPr lang="en-GB" sz="2400" b="1" dirty="0">
                <a:solidFill>
                  <a:schemeClr val="bg2">
                    <a:lumMod val="25000"/>
                  </a:schemeClr>
                </a:solidFill>
              </a:rPr>
              <a:t>THREE YEARS TRAINING AND BOOKS FOR ONE CLASS </a:t>
            </a:r>
          </a:p>
        </p:txBody>
      </p:sp>
      <p:pic>
        <p:nvPicPr>
          <p:cNvPr id="3" name="Picture 2" descr="product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276873"/>
            <a:ext cx="3953379" cy="3024335"/>
          </a:xfrm>
          <a:prstGeom prst="rect">
            <a:avLst/>
          </a:prstGeom>
        </p:spPr>
      </p:pic>
    </p:spTree>
    <p:extLst>
      <p:ext uri="{BB962C8B-B14F-4D97-AF65-F5344CB8AC3E}">
        <p14:creationId xmlns:p14="http://schemas.microsoft.com/office/powerpoint/2010/main" val="253417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bwMode="auto">
          <a:xfrm>
            <a:off x="251520" y="476672"/>
            <a:ext cx="8712968" cy="80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ヒラギノ角ゴ Pro W3" charset="0"/>
                <a:cs typeface="+mn-cs"/>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ヒラギノ角ゴ Pro W3"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sz="1800" kern="1200">
                <a:solidFill>
                  <a:srgbClr val="404040"/>
                </a:solidFill>
                <a:latin typeface="+mn-lt"/>
                <a:ea typeface="ヒラギノ角ゴ Pro W3"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ヒラギノ角ゴ Pro W3"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ヒラギノ角ゴ Pro W3"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9pPr>
          </a:lstStyle>
          <a:p>
            <a:pPr>
              <a:buFont typeface="Georgia" pitchFamily="18" charset="0"/>
              <a:buNone/>
              <a:defRPr/>
            </a:pPr>
            <a:r>
              <a:rPr lang="en-GB" sz="4000" b="1" dirty="0">
                <a:solidFill>
                  <a:schemeClr val="bg2">
                    <a:lumMod val="25000"/>
                  </a:schemeClr>
                </a:solidFill>
                <a:ea typeface="+mn-ea"/>
              </a:rPr>
              <a:t>How to sign up for </a:t>
            </a:r>
          </a:p>
          <a:p>
            <a:pPr>
              <a:buFont typeface="Georgia" pitchFamily="18" charset="0"/>
              <a:buNone/>
              <a:defRPr/>
            </a:pPr>
            <a:r>
              <a:rPr lang="en-GB" sz="4000" b="1" dirty="0">
                <a:solidFill>
                  <a:schemeClr val="bg2">
                    <a:lumMod val="25000"/>
                  </a:schemeClr>
                </a:solidFill>
                <a:ea typeface="+mn-ea"/>
              </a:rPr>
              <a:t>the Safety Net Programme</a:t>
            </a:r>
          </a:p>
        </p:txBody>
      </p:sp>
      <p:sp>
        <p:nvSpPr>
          <p:cNvPr id="7" name="Subtitle 1"/>
          <p:cNvSpPr txBox="1">
            <a:spLocks/>
          </p:cNvSpPr>
          <p:nvPr/>
        </p:nvSpPr>
        <p:spPr bwMode="auto">
          <a:xfrm>
            <a:off x="395536" y="2204864"/>
            <a:ext cx="4824536"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rgbClr val="404040"/>
                </a:solidFill>
                <a:latin typeface="Trebuchet MS" charset="0"/>
                <a:ea typeface="ヒラギノ角ゴ Pro W3" charset="0"/>
              </a:defRPr>
            </a:lvl1pPr>
            <a:lvl2pPr marL="457200">
              <a:defRPr sz="2000">
                <a:solidFill>
                  <a:srgbClr val="404040"/>
                </a:solidFill>
                <a:latin typeface="Trebuchet MS" charset="0"/>
                <a:ea typeface="ヒラギノ角ゴ Pro W3" charset="0"/>
              </a:defRPr>
            </a:lvl2pPr>
            <a:lvl3pPr marL="914400">
              <a:defRPr>
                <a:solidFill>
                  <a:srgbClr val="404040"/>
                </a:solidFill>
                <a:latin typeface="Trebuchet MS" charset="0"/>
                <a:ea typeface="ヒラギノ角ゴ Pro W3" charset="0"/>
              </a:defRPr>
            </a:lvl3pPr>
            <a:lvl4pPr marL="1371600">
              <a:defRPr sz="1600">
                <a:solidFill>
                  <a:srgbClr val="404040"/>
                </a:solidFill>
                <a:latin typeface="Trebuchet MS" charset="0"/>
                <a:ea typeface="ヒラギノ角ゴ Pro W3" charset="0"/>
              </a:defRPr>
            </a:lvl4pPr>
            <a:lvl5pPr marL="1828800">
              <a:defRPr sz="1400">
                <a:solidFill>
                  <a:srgbClr val="404040"/>
                </a:solidFill>
                <a:latin typeface="Trebuchet MS" charset="0"/>
                <a:ea typeface="ヒラギノ角ゴ Pro W3" charset="0"/>
              </a:defRPr>
            </a:lvl5pPr>
            <a:lvl6pPr marL="2286000" eaLnBrk="0" fontAlgn="base" hangingPunct="0">
              <a:buClr>
                <a:srgbClr val="C3260C"/>
              </a:buClr>
              <a:buFont typeface="Georgia" charset="0"/>
              <a:defRPr sz="1400">
                <a:solidFill>
                  <a:srgbClr val="404040"/>
                </a:solidFill>
                <a:latin typeface="Trebuchet MS" charset="0"/>
                <a:ea typeface="ヒラギノ角ゴ Pro W3" charset="0"/>
              </a:defRPr>
            </a:lvl6pPr>
            <a:lvl7pPr marL="2743200" eaLnBrk="0" fontAlgn="base" hangingPunct="0">
              <a:buClr>
                <a:srgbClr val="C3260C"/>
              </a:buClr>
              <a:buFont typeface="Georgia" charset="0"/>
              <a:defRPr sz="1400">
                <a:solidFill>
                  <a:srgbClr val="404040"/>
                </a:solidFill>
                <a:latin typeface="Trebuchet MS" charset="0"/>
                <a:ea typeface="ヒラギノ角ゴ Pro W3" charset="0"/>
              </a:defRPr>
            </a:lvl7pPr>
            <a:lvl8pPr marL="3200400" eaLnBrk="0" fontAlgn="base" hangingPunct="0">
              <a:buClr>
                <a:srgbClr val="C3260C"/>
              </a:buClr>
              <a:buFont typeface="Georgia" charset="0"/>
              <a:defRPr sz="1400">
                <a:solidFill>
                  <a:srgbClr val="404040"/>
                </a:solidFill>
                <a:latin typeface="Trebuchet MS" charset="0"/>
                <a:ea typeface="ヒラギノ角ゴ Pro W3" charset="0"/>
              </a:defRPr>
            </a:lvl8pPr>
            <a:lvl9pPr marL="3657600" eaLnBrk="0" fontAlgn="base" hangingPunct="0">
              <a:buClr>
                <a:srgbClr val="C3260C"/>
              </a:buClr>
              <a:buFont typeface="Georgia" charset="0"/>
              <a:defRPr sz="1400">
                <a:solidFill>
                  <a:srgbClr val="404040"/>
                </a:solidFill>
                <a:latin typeface="Trebuchet MS" charset="0"/>
                <a:ea typeface="ヒラギノ角ゴ Pro W3" charset="0"/>
              </a:defRPr>
            </a:lvl9pPr>
          </a:lstStyle>
          <a:p>
            <a:pPr marL="342900" indent="-342900" eaLnBrk="1" hangingPunct="1">
              <a:spcBef>
                <a:spcPct val="20000"/>
              </a:spcBef>
              <a:spcAft>
                <a:spcPts val="300"/>
              </a:spcAft>
              <a:buClr>
                <a:schemeClr val="bg2">
                  <a:lumMod val="25000"/>
                </a:schemeClr>
              </a:buClr>
              <a:buSzPct val="135000"/>
              <a:buFont typeface="Wingdings" charset="2"/>
              <a:buChar char="§"/>
            </a:pPr>
            <a:r>
              <a:rPr lang="en-GB" sz="2400" dirty="0">
                <a:solidFill>
                  <a:schemeClr val="bg2">
                    <a:lumMod val="25000"/>
                  </a:schemeClr>
                </a:solidFill>
              </a:rPr>
              <a:t>Complete an expression of interest form and return to us today to find out more.</a:t>
            </a:r>
          </a:p>
          <a:p>
            <a:pPr marL="342900" indent="-342900" eaLnBrk="1" hangingPunct="1">
              <a:spcBef>
                <a:spcPct val="20000"/>
              </a:spcBef>
              <a:spcAft>
                <a:spcPts val="300"/>
              </a:spcAft>
              <a:buClr>
                <a:schemeClr val="bg2">
                  <a:lumMod val="25000"/>
                </a:schemeClr>
              </a:buClr>
              <a:buSzPct val="135000"/>
              <a:buFont typeface="Wingdings" charset="2"/>
              <a:buChar char="§"/>
            </a:pPr>
            <a:r>
              <a:rPr lang="en-GB" sz="2400" dirty="0">
                <a:solidFill>
                  <a:schemeClr val="bg2">
                    <a:lumMod val="25000"/>
                  </a:schemeClr>
                </a:solidFill>
              </a:rPr>
              <a:t>Make a booking with us today for our next training day.</a:t>
            </a:r>
          </a:p>
          <a:p>
            <a:pPr marL="342900" indent="-342900" eaLnBrk="1" hangingPunct="1">
              <a:spcBef>
                <a:spcPct val="20000"/>
              </a:spcBef>
              <a:spcAft>
                <a:spcPts val="300"/>
              </a:spcAft>
              <a:buClr>
                <a:schemeClr val="bg2">
                  <a:lumMod val="25000"/>
                </a:schemeClr>
              </a:buClr>
              <a:buSzPct val="135000"/>
              <a:buFont typeface="Wingdings" charset="2"/>
              <a:buChar char="§"/>
            </a:pPr>
            <a:r>
              <a:rPr lang="en-GB" sz="2400" dirty="0">
                <a:solidFill>
                  <a:schemeClr val="bg2">
                    <a:lumMod val="25000"/>
                  </a:schemeClr>
                </a:solidFill>
              </a:rPr>
              <a:t>Email </a:t>
            </a:r>
            <a:r>
              <a:rPr lang="en-GB" sz="2400" dirty="0">
                <a:solidFill>
                  <a:schemeClr val="bg2">
                    <a:lumMod val="25000"/>
                  </a:schemeClr>
                </a:solidFill>
                <a:hlinkClick r:id="rId3"/>
              </a:rPr>
              <a:t>ash.sharma@skipsed.com</a:t>
            </a:r>
            <a:endParaRPr lang="en-GB" sz="2400" dirty="0">
              <a:solidFill>
                <a:schemeClr val="bg2">
                  <a:lumMod val="25000"/>
                </a:schemeClr>
              </a:solidFill>
            </a:endParaRPr>
          </a:p>
          <a:p>
            <a:pPr marL="342900" indent="-342900" eaLnBrk="1" hangingPunct="1">
              <a:spcBef>
                <a:spcPct val="20000"/>
              </a:spcBef>
              <a:spcAft>
                <a:spcPts val="300"/>
              </a:spcAft>
              <a:buClr>
                <a:schemeClr val="bg2">
                  <a:lumMod val="25000"/>
                </a:schemeClr>
              </a:buClr>
              <a:buSzPct val="135000"/>
              <a:buFont typeface="Wingdings" charset="2"/>
              <a:buChar char="§"/>
            </a:pPr>
            <a:endParaRPr lang="en-GB" sz="1600" dirty="0">
              <a:solidFill>
                <a:schemeClr val="bg2">
                  <a:lumMod val="25000"/>
                </a:schemeClr>
              </a:solidFill>
            </a:endParaRPr>
          </a:p>
          <a:p>
            <a:pPr marL="342900" indent="-342900" eaLnBrk="1" hangingPunct="1">
              <a:spcBef>
                <a:spcPct val="20000"/>
              </a:spcBef>
              <a:spcAft>
                <a:spcPts val="300"/>
              </a:spcAft>
              <a:buClr>
                <a:schemeClr val="bg2">
                  <a:lumMod val="25000"/>
                </a:schemeClr>
              </a:buClr>
              <a:buSzPct val="135000"/>
              <a:buFont typeface="Wingdings" charset="2"/>
              <a:buChar char="§"/>
            </a:pPr>
            <a:endParaRPr lang="en-GB" sz="1600" dirty="0">
              <a:solidFill>
                <a:schemeClr val="bg2">
                  <a:lumMod val="25000"/>
                </a:schemeClr>
              </a:solidFill>
            </a:endParaRPr>
          </a:p>
        </p:txBody>
      </p:sp>
      <p:pic>
        <p:nvPicPr>
          <p:cNvPr id="8" name="Picture 7" descr="internetsaftey_4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96135" y="1724693"/>
            <a:ext cx="2675835" cy="2038571"/>
          </a:xfrm>
          <a:prstGeom prst="rect">
            <a:avLst/>
          </a:prstGeom>
        </p:spPr>
      </p:pic>
      <p:pic>
        <p:nvPicPr>
          <p:cNvPr id="9" name="Picture 8" descr="internetsaftey_165.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96136" y="3933056"/>
            <a:ext cx="2675834" cy="2122627"/>
          </a:xfrm>
          <a:prstGeom prst="rect">
            <a:avLst/>
          </a:prstGeom>
        </p:spPr>
      </p:pic>
      <p:sp>
        <p:nvSpPr>
          <p:cNvPr id="10" name="Rectangle 9"/>
          <p:cNvSpPr/>
          <p:nvPr/>
        </p:nvSpPr>
        <p:spPr>
          <a:xfrm>
            <a:off x="899592" y="6218553"/>
            <a:ext cx="7272808" cy="594823"/>
          </a:xfrm>
          <a:prstGeom prst="rect">
            <a:avLst/>
          </a:prstGeom>
        </p:spPr>
        <p:txBody>
          <a:bodyPr wrap="square">
            <a:spAutoFit/>
          </a:bodyPr>
          <a:lstStyle/>
          <a:p>
            <a:pPr eaLnBrk="1" hangingPunct="1">
              <a:spcBef>
                <a:spcPct val="20000"/>
              </a:spcBef>
              <a:spcAft>
                <a:spcPts val="300"/>
              </a:spcAft>
              <a:buClr>
                <a:schemeClr val="bg2">
                  <a:lumMod val="25000"/>
                </a:schemeClr>
              </a:buClr>
              <a:buSzPct val="135000"/>
            </a:pPr>
            <a:r>
              <a:rPr lang="en-GB" b="1" dirty="0" err="1">
                <a:solidFill>
                  <a:schemeClr val="bg2">
                    <a:lumMod val="25000"/>
                  </a:schemeClr>
                </a:solidFill>
              </a:rPr>
              <a:t>www.skipseducational.org</a:t>
            </a:r>
            <a:endParaRPr lang="en-GB" b="1" dirty="0">
              <a:solidFill>
                <a:schemeClr val="bg2">
                  <a:lumMod val="25000"/>
                </a:schemeClr>
              </a:solidFill>
            </a:endParaRPr>
          </a:p>
        </p:txBody>
      </p:sp>
    </p:spTree>
    <p:extLst>
      <p:ext uri="{BB962C8B-B14F-4D97-AF65-F5344CB8AC3E}">
        <p14:creationId xmlns:p14="http://schemas.microsoft.com/office/powerpoint/2010/main" val="56795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7-06-13 at 13.58.4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58422" y="1482002"/>
            <a:ext cx="3271254" cy="4646556"/>
          </a:xfrm>
          <a:prstGeom prst="rect">
            <a:avLst/>
          </a:prstGeom>
        </p:spPr>
      </p:pic>
      <p:sp>
        <p:nvSpPr>
          <p:cNvPr id="9" name="Subtitle 1"/>
          <p:cNvSpPr txBox="1">
            <a:spLocks/>
          </p:cNvSpPr>
          <p:nvPr/>
        </p:nvSpPr>
        <p:spPr bwMode="auto">
          <a:xfrm>
            <a:off x="683568" y="1916831"/>
            <a:ext cx="4392488" cy="45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rgbClr val="404040"/>
                </a:solidFill>
                <a:latin typeface="Trebuchet MS" charset="0"/>
                <a:ea typeface="ヒラギノ角ゴ Pro W3" charset="0"/>
              </a:defRPr>
            </a:lvl1pPr>
            <a:lvl2pPr marL="457200">
              <a:defRPr sz="2000">
                <a:solidFill>
                  <a:srgbClr val="404040"/>
                </a:solidFill>
                <a:latin typeface="Trebuchet MS" charset="0"/>
                <a:ea typeface="ヒラギノ角ゴ Pro W3" charset="0"/>
              </a:defRPr>
            </a:lvl2pPr>
            <a:lvl3pPr marL="914400">
              <a:defRPr>
                <a:solidFill>
                  <a:srgbClr val="404040"/>
                </a:solidFill>
                <a:latin typeface="Trebuchet MS" charset="0"/>
                <a:ea typeface="ヒラギノ角ゴ Pro W3" charset="0"/>
              </a:defRPr>
            </a:lvl3pPr>
            <a:lvl4pPr marL="1371600">
              <a:defRPr sz="1600">
                <a:solidFill>
                  <a:srgbClr val="404040"/>
                </a:solidFill>
                <a:latin typeface="Trebuchet MS" charset="0"/>
                <a:ea typeface="ヒラギノ角ゴ Pro W3" charset="0"/>
              </a:defRPr>
            </a:lvl4pPr>
            <a:lvl5pPr marL="1828800">
              <a:defRPr sz="1400">
                <a:solidFill>
                  <a:srgbClr val="404040"/>
                </a:solidFill>
                <a:latin typeface="Trebuchet MS" charset="0"/>
                <a:ea typeface="ヒラギノ角ゴ Pro W3" charset="0"/>
              </a:defRPr>
            </a:lvl5pPr>
            <a:lvl6pPr marL="2286000" eaLnBrk="0" fontAlgn="base" hangingPunct="0">
              <a:buClr>
                <a:srgbClr val="C3260C"/>
              </a:buClr>
              <a:buFont typeface="Georgia" charset="0"/>
              <a:defRPr sz="1400">
                <a:solidFill>
                  <a:srgbClr val="404040"/>
                </a:solidFill>
                <a:latin typeface="Trebuchet MS" charset="0"/>
                <a:ea typeface="ヒラギノ角ゴ Pro W3" charset="0"/>
              </a:defRPr>
            </a:lvl6pPr>
            <a:lvl7pPr marL="2743200" eaLnBrk="0" fontAlgn="base" hangingPunct="0">
              <a:buClr>
                <a:srgbClr val="C3260C"/>
              </a:buClr>
              <a:buFont typeface="Georgia" charset="0"/>
              <a:defRPr sz="1400">
                <a:solidFill>
                  <a:srgbClr val="404040"/>
                </a:solidFill>
                <a:latin typeface="Trebuchet MS" charset="0"/>
                <a:ea typeface="ヒラギノ角ゴ Pro W3" charset="0"/>
              </a:defRPr>
            </a:lvl7pPr>
            <a:lvl8pPr marL="3200400" eaLnBrk="0" fontAlgn="base" hangingPunct="0">
              <a:buClr>
                <a:srgbClr val="C3260C"/>
              </a:buClr>
              <a:buFont typeface="Georgia" charset="0"/>
              <a:defRPr sz="1400">
                <a:solidFill>
                  <a:srgbClr val="404040"/>
                </a:solidFill>
                <a:latin typeface="Trebuchet MS" charset="0"/>
                <a:ea typeface="ヒラギノ角ゴ Pro W3" charset="0"/>
              </a:defRPr>
            </a:lvl8pPr>
            <a:lvl9pPr marL="3657600" eaLnBrk="0" fontAlgn="base" hangingPunct="0">
              <a:buClr>
                <a:srgbClr val="C3260C"/>
              </a:buClr>
              <a:buFont typeface="Georgia" charset="0"/>
              <a:defRPr sz="1400">
                <a:solidFill>
                  <a:srgbClr val="404040"/>
                </a:solidFill>
                <a:latin typeface="Trebuchet MS" charset="0"/>
                <a:ea typeface="ヒラギノ角ゴ Pro W3" charset="0"/>
              </a:defRPr>
            </a:lvl9pPr>
          </a:lstStyle>
          <a:p>
            <a:pPr eaLnBrk="1" hangingPunct="1">
              <a:spcBef>
                <a:spcPct val="20000"/>
              </a:spcBef>
              <a:spcAft>
                <a:spcPts val="300"/>
              </a:spcAft>
              <a:buClr>
                <a:schemeClr val="bg2">
                  <a:lumMod val="25000"/>
                </a:schemeClr>
              </a:buClr>
              <a:buSzPct val="130000"/>
              <a:buFont typeface="Georgia" charset="0"/>
              <a:buNone/>
            </a:pPr>
            <a:r>
              <a:rPr lang="en-GB" sz="2000" b="1" dirty="0">
                <a:solidFill>
                  <a:schemeClr val="bg2">
                    <a:lumMod val="25000"/>
                  </a:schemeClr>
                </a:solidFill>
              </a:rPr>
              <a:t>Supporting: </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2000" dirty="0">
                <a:solidFill>
                  <a:schemeClr val="bg2">
                    <a:lumMod val="25000"/>
                  </a:schemeClr>
                </a:solidFill>
              </a:rPr>
              <a:t>Birmingham City Council’s Sustainable Schools Programme</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2000" dirty="0">
                <a:solidFill>
                  <a:schemeClr val="bg2">
                    <a:lumMod val="25000"/>
                  </a:schemeClr>
                </a:solidFill>
              </a:rPr>
              <a:t>Education Resilience team and Prevent Framework</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2000" dirty="0">
                <a:solidFill>
                  <a:schemeClr val="bg2">
                    <a:lumMod val="25000"/>
                  </a:schemeClr>
                </a:solidFill>
              </a:rPr>
              <a:t>Birmingham’s schools</a:t>
            </a:r>
          </a:p>
          <a:p>
            <a:pPr marL="342900" indent="-342900" eaLnBrk="1" hangingPunct="1">
              <a:spcBef>
                <a:spcPct val="20000"/>
              </a:spcBef>
              <a:spcAft>
                <a:spcPts val="300"/>
              </a:spcAft>
              <a:buClr>
                <a:schemeClr val="bg2">
                  <a:lumMod val="25000"/>
                </a:schemeClr>
              </a:buClr>
              <a:buSzPct val="135000"/>
              <a:buFont typeface="Wingdings" charset="2"/>
              <a:buChar char="ü"/>
            </a:pPr>
            <a:r>
              <a:rPr lang="en-GB" sz="2000" dirty="0">
                <a:solidFill>
                  <a:schemeClr val="bg2">
                    <a:lumMod val="25000"/>
                  </a:schemeClr>
                </a:solidFill>
              </a:rPr>
              <a:t>Birmingham’s communities </a:t>
            </a:r>
          </a:p>
          <a:p>
            <a:pPr eaLnBrk="1" hangingPunct="1">
              <a:spcBef>
                <a:spcPct val="20000"/>
              </a:spcBef>
              <a:spcAft>
                <a:spcPts val="300"/>
              </a:spcAft>
              <a:buClr>
                <a:schemeClr val="bg2">
                  <a:lumMod val="25000"/>
                </a:schemeClr>
              </a:buClr>
              <a:buSzPct val="135000"/>
            </a:pPr>
            <a:r>
              <a:rPr lang="en-GB" sz="2000" b="1" dirty="0">
                <a:solidFill>
                  <a:srgbClr val="002060"/>
                </a:solidFill>
              </a:rPr>
              <a:t>Providing:</a:t>
            </a:r>
          </a:p>
          <a:p>
            <a:pPr marL="342900" indent="-342900" eaLnBrk="1" hangingPunct="1">
              <a:spcBef>
                <a:spcPct val="20000"/>
              </a:spcBef>
              <a:spcAft>
                <a:spcPts val="300"/>
              </a:spcAft>
              <a:buClr>
                <a:schemeClr val="bg2">
                  <a:lumMod val="25000"/>
                </a:schemeClr>
              </a:buClr>
              <a:buSzPct val="135000"/>
              <a:buFont typeface="Wingdings" panose="05000000000000000000" pitchFamily="2" charset="2"/>
              <a:buChar char="ü"/>
            </a:pPr>
            <a:r>
              <a:rPr lang="en-GB" sz="2000" dirty="0">
                <a:solidFill>
                  <a:srgbClr val="002060"/>
                </a:solidFill>
              </a:rPr>
              <a:t>Training</a:t>
            </a:r>
          </a:p>
          <a:p>
            <a:pPr marL="342900" indent="-342900" eaLnBrk="1" hangingPunct="1">
              <a:spcBef>
                <a:spcPct val="20000"/>
              </a:spcBef>
              <a:spcAft>
                <a:spcPts val="300"/>
              </a:spcAft>
              <a:buClr>
                <a:schemeClr val="bg2">
                  <a:lumMod val="25000"/>
                </a:schemeClr>
              </a:buClr>
              <a:buSzPct val="135000"/>
              <a:buFont typeface="Wingdings" panose="05000000000000000000" pitchFamily="2" charset="2"/>
              <a:buChar char="ü"/>
            </a:pPr>
            <a:r>
              <a:rPr lang="en-GB" sz="2000" dirty="0">
                <a:solidFill>
                  <a:srgbClr val="002060"/>
                </a:solidFill>
              </a:rPr>
              <a:t>Resources</a:t>
            </a:r>
          </a:p>
          <a:p>
            <a:pPr marL="342900" indent="-342900" eaLnBrk="1" hangingPunct="1">
              <a:spcBef>
                <a:spcPct val="20000"/>
              </a:spcBef>
              <a:spcAft>
                <a:spcPts val="300"/>
              </a:spcAft>
              <a:buClr>
                <a:schemeClr val="bg2">
                  <a:lumMod val="25000"/>
                </a:schemeClr>
              </a:buClr>
              <a:buSzPct val="135000"/>
              <a:buFont typeface="Wingdings" panose="05000000000000000000" pitchFamily="2" charset="2"/>
              <a:buChar char="ü"/>
            </a:pPr>
            <a:r>
              <a:rPr lang="en-GB" sz="2000" dirty="0">
                <a:solidFill>
                  <a:srgbClr val="002060"/>
                </a:solidFill>
              </a:rPr>
              <a:t>Partnerships</a:t>
            </a:r>
          </a:p>
        </p:txBody>
      </p:sp>
      <p:sp>
        <p:nvSpPr>
          <p:cNvPr id="10" name="Subtitle 1"/>
          <p:cNvSpPr txBox="1">
            <a:spLocks/>
          </p:cNvSpPr>
          <p:nvPr/>
        </p:nvSpPr>
        <p:spPr bwMode="auto">
          <a:xfrm>
            <a:off x="-333749" y="455850"/>
            <a:ext cx="404165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ヒラギノ角ゴ Pro W3" charset="0"/>
                <a:cs typeface="+mn-cs"/>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ヒラギノ角ゴ Pro W3"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sz="1800" kern="1200">
                <a:solidFill>
                  <a:srgbClr val="404040"/>
                </a:solidFill>
                <a:latin typeface="+mn-lt"/>
                <a:ea typeface="ヒラギノ角ゴ Pro W3"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ヒラギノ角ゴ Pro W3"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ヒラギノ角ゴ Pro W3"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9pPr>
          </a:lstStyle>
          <a:p>
            <a:pPr algn="ctr">
              <a:buFont typeface="Georgia" pitchFamily="18" charset="0"/>
              <a:buNone/>
              <a:defRPr/>
            </a:pPr>
            <a:r>
              <a:rPr lang="en-GB" sz="3200" b="1" dirty="0">
                <a:solidFill>
                  <a:srgbClr val="002060"/>
                </a:solidFill>
                <a:ea typeface="+mn-ea"/>
              </a:rPr>
              <a:t>Introducing</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87824" y="381061"/>
            <a:ext cx="2642259" cy="11009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27584" y="620688"/>
            <a:ext cx="7776864" cy="5361776"/>
          </a:xfrm>
        </p:spPr>
        <p:txBody>
          <a:bodyPr/>
          <a:lstStyle/>
          <a:p>
            <a:pPr marL="46037" indent="0">
              <a:buNone/>
            </a:pPr>
            <a:r>
              <a:rPr lang="en-US" sz="3200" b="1" dirty="0">
                <a:solidFill>
                  <a:srgbClr val="002060"/>
                </a:solidFill>
              </a:rPr>
              <a:t>What is the problem?</a:t>
            </a:r>
          </a:p>
          <a:p>
            <a:pPr marL="46037" indent="0">
              <a:buNone/>
            </a:pPr>
            <a:endParaRPr lang="en-US" sz="1200" dirty="0">
              <a:solidFill>
                <a:srgbClr val="FF0000"/>
              </a:solidFill>
            </a:endParaRPr>
          </a:p>
          <a:p>
            <a:pPr marL="46037" indent="0">
              <a:buNone/>
            </a:pPr>
            <a:r>
              <a:rPr lang="en-GB" sz="1800" b="1" dirty="0">
                <a:solidFill>
                  <a:srgbClr val="002060"/>
                </a:solidFill>
                <a:latin typeface="Arial" panose="020B0604020202020204" pitchFamily="34" charset="0"/>
                <a:cs typeface="Arial" panose="020B0604020202020204" pitchFamily="34" charset="0"/>
              </a:rPr>
              <a:t>The minimum official age for use of Facebook, WhatsApp, Instagram and Snapchat is 13, and yet </a:t>
            </a:r>
            <a:r>
              <a:rPr lang="en-GB" sz="1800" b="1" u="sng" dirty="0">
                <a:solidFill>
                  <a:srgbClr val="002060"/>
                </a:solidFill>
                <a:latin typeface="Arial" panose="020B0604020202020204" pitchFamily="34" charset="0"/>
                <a:cs typeface="Arial" panose="020B0604020202020204" pitchFamily="34" charset="0"/>
              </a:rPr>
              <a:t>75%</a:t>
            </a:r>
            <a:r>
              <a:rPr lang="en-GB" sz="1800" b="1" dirty="0">
                <a:solidFill>
                  <a:srgbClr val="002060"/>
                </a:solidFill>
                <a:latin typeface="Arial" panose="020B0604020202020204" pitchFamily="34" charset="0"/>
                <a:cs typeface="Arial" panose="020B0604020202020204" pitchFamily="34" charset="0"/>
              </a:rPr>
              <a:t> of 10 to 12 year-olds in the UK are said to have accounts. </a:t>
            </a:r>
          </a:p>
          <a:p>
            <a:pPr marL="46037" indent="0">
              <a:buNone/>
            </a:pPr>
            <a:endParaRPr lang="en-GB" sz="1800" b="1" dirty="0">
              <a:solidFill>
                <a:srgbClr val="002060"/>
              </a:solidFill>
              <a:latin typeface="Arial" panose="020B0604020202020204" pitchFamily="34" charset="0"/>
              <a:cs typeface="Arial" panose="020B0604020202020204" pitchFamily="34" charset="0"/>
            </a:endParaRPr>
          </a:p>
          <a:p>
            <a:pPr marL="46037" indent="0">
              <a:buNone/>
            </a:pPr>
            <a:r>
              <a:rPr lang="en-US" sz="1800" i="1" dirty="0">
                <a:solidFill>
                  <a:srgbClr val="002060"/>
                </a:solidFill>
                <a:latin typeface="Arial" panose="020B0604020202020204" pitchFamily="34" charset="0"/>
                <a:cs typeface="Arial" panose="020B0604020202020204" pitchFamily="34" charset="0"/>
              </a:rPr>
              <a:t>2016 - </a:t>
            </a:r>
            <a:r>
              <a:rPr lang="en-GB" sz="1800" dirty="0">
                <a:solidFill>
                  <a:srgbClr val="002060"/>
                </a:solidFill>
                <a:latin typeface="Arial" panose="020B0604020202020204" pitchFamily="34" charset="0"/>
                <a:cs typeface="Arial" panose="020B0604020202020204" pitchFamily="34" charset="0"/>
              </a:rPr>
              <a:t>the NSPCC and Children’s Commissioner found 13% of 11 to 16 year-olds reported that they had taken topless pictures of themselves and 3% had taken fully naked pictures of themselves. </a:t>
            </a:r>
          </a:p>
          <a:p>
            <a:pPr marL="46037" indent="0">
              <a:buNone/>
            </a:pPr>
            <a:r>
              <a:rPr lang="en-GB" sz="1800" dirty="0">
                <a:solidFill>
                  <a:srgbClr val="002060"/>
                </a:solidFill>
                <a:latin typeface="Arial" panose="020B0604020202020204" pitchFamily="34" charset="0"/>
                <a:cs typeface="Arial" panose="020B0604020202020204" pitchFamily="34" charset="0"/>
              </a:rPr>
              <a:t>2017 - More than one in 10 young people say they have been the victim of cyber bullying, and self-harm among children is on the rise amid evidence of a link between internet use and an increased risk of self harm.</a:t>
            </a:r>
          </a:p>
          <a:p>
            <a:pPr marL="46037" indent="0">
              <a:buNone/>
            </a:pPr>
            <a:r>
              <a:rPr lang="en-GB" sz="1800" dirty="0">
                <a:solidFill>
                  <a:srgbClr val="002060"/>
                </a:solidFill>
                <a:latin typeface="Arial" panose="020B0604020202020204" pitchFamily="34" charset="0"/>
                <a:cs typeface="Arial" panose="020B0604020202020204" pitchFamily="34" charset="0"/>
              </a:rPr>
              <a:t>2018 - Children’s Commissioner, Anne Longfield is calling on schools and parents to prepare children for the social media ‘cliff edge’ as they start secondary school. “We should teach kids how to use social media, not scare them off it.”</a:t>
            </a:r>
          </a:p>
          <a:p>
            <a:pPr marL="46037" indent="0">
              <a:buNone/>
            </a:pPr>
            <a:endParaRPr lang="en-GB" sz="2000" dirty="0">
              <a:solidFill>
                <a:schemeClr val="tx1"/>
              </a:solidFill>
              <a:latin typeface="Arial" panose="020B0604020202020204" pitchFamily="34" charset="0"/>
              <a:cs typeface="Arial" panose="020B0604020202020204" pitchFamily="34" charset="0"/>
            </a:endParaRPr>
          </a:p>
          <a:p>
            <a:pPr marL="46037" indent="0">
              <a:buNone/>
            </a:pPr>
            <a:endParaRPr lang="en-GB" sz="2000" i="1" dirty="0">
              <a:solidFill>
                <a:schemeClr val="tx1"/>
              </a:solidFill>
              <a:latin typeface="Arial" panose="020B0604020202020204" pitchFamily="34" charset="0"/>
              <a:cs typeface="Arial" panose="020B0604020202020204" pitchFamily="34" charset="0"/>
            </a:endParaRPr>
          </a:p>
          <a:p>
            <a:pPr marL="46037" indent="0">
              <a:buNone/>
            </a:pPr>
            <a:endParaRPr lang="en-US" sz="2000" i="1" dirty="0">
              <a:solidFill>
                <a:schemeClr val="tx1"/>
              </a:solidFill>
              <a:latin typeface="Arial" panose="020B0604020202020204" pitchFamily="34" charset="0"/>
              <a:cs typeface="Arial" panose="020B0604020202020204" pitchFamily="34" charset="0"/>
            </a:endParaRPr>
          </a:p>
          <a:p>
            <a:pPr marL="46037" indent="0">
              <a:buNone/>
            </a:pPr>
            <a:endParaRPr lang="en-US" sz="1800" i="1" dirty="0">
              <a:solidFill>
                <a:srgbClr val="FF0000"/>
              </a:solidFill>
            </a:endParaRPr>
          </a:p>
          <a:p>
            <a:pPr marL="46037" indent="0">
              <a:buNone/>
            </a:pPr>
            <a:endParaRPr lang="en-US" sz="1800" i="1" dirty="0">
              <a:solidFill>
                <a:srgbClr val="FF0000"/>
              </a:solidFill>
            </a:endParaRPr>
          </a:p>
          <a:p>
            <a:endParaRPr lang="en-US" i="1" dirty="0"/>
          </a:p>
        </p:txBody>
      </p:sp>
    </p:spTree>
    <p:extLst>
      <p:ext uri="{BB962C8B-B14F-4D97-AF65-F5344CB8AC3E}">
        <p14:creationId xmlns:p14="http://schemas.microsoft.com/office/powerpoint/2010/main" val="1569552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bwMode="auto">
          <a:xfrm>
            <a:off x="611560" y="314102"/>
            <a:ext cx="792088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ヒラギノ角ゴ Pro W3" charset="0"/>
                <a:cs typeface="+mn-cs"/>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ヒラギノ角ゴ Pro W3"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sz="1800" kern="1200">
                <a:solidFill>
                  <a:srgbClr val="404040"/>
                </a:solidFill>
                <a:latin typeface="+mn-lt"/>
                <a:ea typeface="ヒラギノ角ゴ Pro W3"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ヒラギノ角ゴ Pro W3"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ヒラギノ角ゴ Pro W3"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9pPr>
          </a:lstStyle>
          <a:p>
            <a:pPr>
              <a:buFont typeface="Georgia" pitchFamily="18" charset="0"/>
              <a:buNone/>
              <a:defRPr/>
            </a:pPr>
            <a:r>
              <a:rPr lang="en-GB" sz="3200" b="1" dirty="0">
                <a:solidFill>
                  <a:srgbClr val="002060"/>
                </a:solidFill>
                <a:ea typeface="+mn-ea"/>
              </a:rPr>
              <a:t>What is the answer?</a:t>
            </a:r>
          </a:p>
        </p:txBody>
      </p:sp>
      <p:sp>
        <p:nvSpPr>
          <p:cNvPr id="7" name="Subtitle 1"/>
          <p:cNvSpPr txBox="1">
            <a:spLocks/>
          </p:cNvSpPr>
          <p:nvPr/>
        </p:nvSpPr>
        <p:spPr bwMode="auto">
          <a:xfrm>
            <a:off x="755576" y="1340768"/>
            <a:ext cx="7704855"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rgbClr val="404040"/>
                </a:solidFill>
                <a:latin typeface="Trebuchet MS" charset="0"/>
                <a:ea typeface="ヒラギノ角ゴ Pro W3" charset="0"/>
              </a:defRPr>
            </a:lvl1pPr>
            <a:lvl2pPr marL="457200">
              <a:defRPr sz="2000">
                <a:solidFill>
                  <a:srgbClr val="404040"/>
                </a:solidFill>
                <a:latin typeface="Trebuchet MS" charset="0"/>
                <a:ea typeface="ヒラギノ角ゴ Pro W3" charset="0"/>
              </a:defRPr>
            </a:lvl2pPr>
            <a:lvl3pPr marL="914400">
              <a:defRPr>
                <a:solidFill>
                  <a:srgbClr val="404040"/>
                </a:solidFill>
                <a:latin typeface="Trebuchet MS" charset="0"/>
                <a:ea typeface="ヒラギノ角ゴ Pro W3" charset="0"/>
              </a:defRPr>
            </a:lvl3pPr>
            <a:lvl4pPr marL="1371600">
              <a:defRPr sz="1600">
                <a:solidFill>
                  <a:srgbClr val="404040"/>
                </a:solidFill>
                <a:latin typeface="Trebuchet MS" charset="0"/>
                <a:ea typeface="ヒラギノ角ゴ Pro W3" charset="0"/>
              </a:defRPr>
            </a:lvl4pPr>
            <a:lvl5pPr marL="1828800">
              <a:defRPr sz="1400">
                <a:solidFill>
                  <a:srgbClr val="404040"/>
                </a:solidFill>
                <a:latin typeface="Trebuchet MS" charset="0"/>
                <a:ea typeface="ヒラギノ角ゴ Pro W3" charset="0"/>
              </a:defRPr>
            </a:lvl5pPr>
            <a:lvl6pPr marL="2286000" eaLnBrk="0" fontAlgn="base" hangingPunct="0">
              <a:buClr>
                <a:srgbClr val="C3260C"/>
              </a:buClr>
              <a:buFont typeface="Georgia" charset="0"/>
              <a:defRPr sz="1400">
                <a:solidFill>
                  <a:srgbClr val="404040"/>
                </a:solidFill>
                <a:latin typeface="Trebuchet MS" charset="0"/>
                <a:ea typeface="ヒラギノ角ゴ Pro W3" charset="0"/>
              </a:defRPr>
            </a:lvl6pPr>
            <a:lvl7pPr marL="2743200" eaLnBrk="0" fontAlgn="base" hangingPunct="0">
              <a:buClr>
                <a:srgbClr val="C3260C"/>
              </a:buClr>
              <a:buFont typeface="Georgia" charset="0"/>
              <a:defRPr sz="1400">
                <a:solidFill>
                  <a:srgbClr val="404040"/>
                </a:solidFill>
                <a:latin typeface="Trebuchet MS" charset="0"/>
                <a:ea typeface="ヒラギノ角ゴ Pro W3" charset="0"/>
              </a:defRPr>
            </a:lvl7pPr>
            <a:lvl8pPr marL="3200400" eaLnBrk="0" fontAlgn="base" hangingPunct="0">
              <a:buClr>
                <a:srgbClr val="C3260C"/>
              </a:buClr>
              <a:buFont typeface="Georgia" charset="0"/>
              <a:defRPr sz="1400">
                <a:solidFill>
                  <a:srgbClr val="404040"/>
                </a:solidFill>
                <a:latin typeface="Trebuchet MS" charset="0"/>
                <a:ea typeface="ヒラギノ角ゴ Pro W3" charset="0"/>
              </a:defRPr>
            </a:lvl8pPr>
            <a:lvl9pPr marL="3657600" eaLnBrk="0" fontAlgn="base" hangingPunct="0">
              <a:buClr>
                <a:srgbClr val="C3260C"/>
              </a:buClr>
              <a:buFont typeface="Georgia" charset="0"/>
              <a:defRPr sz="1400">
                <a:solidFill>
                  <a:srgbClr val="404040"/>
                </a:solidFill>
                <a:latin typeface="Trebuchet MS" charset="0"/>
                <a:ea typeface="ヒラギノ角ゴ Pro W3" charset="0"/>
              </a:defRPr>
            </a:lvl9pPr>
          </a:lstStyle>
          <a:p>
            <a:pPr marL="342900" indent="-342900" eaLnBrk="1" hangingPunct="1">
              <a:spcBef>
                <a:spcPct val="20000"/>
              </a:spcBef>
              <a:spcAft>
                <a:spcPts val="300"/>
              </a:spcAft>
              <a:buClr>
                <a:schemeClr val="bg2">
                  <a:lumMod val="25000"/>
                </a:schemeClr>
              </a:buClr>
              <a:buSzPct val="135000"/>
              <a:buFont typeface="Wingdings" charset="2"/>
              <a:buChar char="§"/>
            </a:pPr>
            <a:r>
              <a:rPr lang="en-GB" sz="1800" dirty="0">
                <a:solidFill>
                  <a:srgbClr val="002060"/>
                </a:solidFill>
                <a:latin typeface="Arial" panose="020B0604020202020204" pitchFamily="34" charset="0"/>
                <a:cs typeface="Arial" panose="020B0604020202020204" pitchFamily="34" charset="0"/>
              </a:rPr>
              <a:t>2018 - Children’s Commissioner has called for compulsory digital literacy and online resilience lessons for Year 6s and 7s, so that they learn about the emotional side of social media and not just messages about safety.</a:t>
            </a:r>
          </a:p>
          <a:p>
            <a:pPr marL="342900" indent="-342900" eaLnBrk="1" hangingPunct="1">
              <a:spcBef>
                <a:spcPct val="20000"/>
              </a:spcBef>
              <a:spcAft>
                <a:spcPts val="300"/>
              </a:spcAft>
              <a:buClr>
                <a:schemeClr val="bg2">
                  <a:lumMod val="25000"/>
                </a:schemeClr>
              </a:buClr>
              <a:buSzPct val="135000"/>
              <a:buFont typeface="Wingdings" charset="2"/>
              <a:buChar char="§"/>
            </a:pPr>
            <a:r>
              <a:rPr lang="en-GB" sz="1800" dirty="0">
                <a:solidFill>
                  <a:srgbClr val="002060"/>
                </a:solidFill>
                <a:latin typeface="Arial" panose="020B0604020202020204" pitchFamily="34" charset="0"/>
                <a:cs typeface="Arial" panose="020B0604020202020204" pitchFamily="34" charset="0"/>
              </a:rPr>
              <a:t>It is increasingly clear that some behaviours which are unacceptable offline are being tolerated or even encouraged online – sometimes with devastating consequences. “We are determined to make Britain the safest place in the world to be online, and to help people protect themselves from the risks they might face. </a:t>
            </a:r>
            <a:r>
              <a:rPr lang="en-GB" sz="1800" i="1" dirty="0">
                <a:solidFill>
                  <a:srgbClr val="002060"/>
                </a:solidFill>
                <a:latin typeface="Arial" panose="020B0604020202020204" pitchFamily="34" charset="0"/>
                <a:cs typeface="Arial" panose="020B0604020202020204" pitchFamily="34" charset="0"/>
              </a:rPr>
              <a:t>Karen Bradley, Secretary of State for Culture Media and Sport</a:t>
            </a:r>
          </a:p>
          <a:p>
            <a:pPr marL="342900" indent="-342900" eaLnBrk="1" hangingPunct="1">
              <a:spcBef>
                <a:spcPct val="20000"/>
              </a:spcBef>
              <a:spcAft>
                <a:spcPts val="300"/>
              </a:spcAft>
              <a:buClr>
                <a:schemeClr val="bg2">
                  <a:lumMod val="25000"/>
                </a:schemeClr>
              </a:buClr>
              <a:buSzPct val="135000"/>
              <a:buFont typeface="Wingdings" charset="2"/>
              <a:buChar char="§"/>
            </a:pPr>
            <a:r>
              <a:rPr lang="en-GB" sz="1800" dirty="0">
                <a:solidFill>
                  <a:srgbClr val="002060"/>
                </a:solidFill>
                <a:latin typeface="Arial" panose="020B0604020202020204" pitchFamily="34" charset="0"/>
                <a:cs typeface="Arial" panose="020B0604020202020204" pitchFamily="34" charset="0"/>
              </a:rPr>
              <a:t>The Department for Education’s (</a:t>
            </a:r>
            <a:r>
              <a:rPr lang="en-GB" sz="1800" dirty="0" err="1">
                <a:solidFill>
                  <a:srgbClr val="002060"/>
                </a:solidFill>
                <a:latin typeface="Arial" panose="020B0604020202020204" pitchFamily="34" charset="0"/>
                <a:cs typeface="Arial" panose="020B0604020202020204" pitchFamily="34" charset="0"/>
              </a:rPr>
              <a:t>DfE</a:t>
            </a:r>
            <a:r>
              <a:rPr lang="en-GB" sz="1800" dirty="0">
                <a:solidFill>
                  <a:srgbClr val="002060"/>
                </a:solidFill>
                <a:latin typeface="Arial" panose="020B0604020202020204" pitchFamily="34" charset="0"/>
                <a:cs typeface="Arial" panose="020B0604020202020204" pitchFamily="34" charset="0"/>
              </a:rPr>
              <a:t>) 2016 Keeping Children Safe in Education (KCSIE) statutory guidance states that “Governing bodies and proprietors should ensure there are appropriate procedures in place to safeguard and promote children’s welfare which should amongst other things include acceptable use of technologies and communications including the use of social media.”</a:t>
            </a:r>
          </a:p>
          <a:p>
            <a:pPr marL="342900" indent="-342900" eaLnBrk="1" hangingPunct="1">
              <a:spcBef>
                <a:spcPct val="20000"/>
              </a:spcBef>
              <a:spcAft>
                <a:spcPts val="300"/>
              </a:spcAft>
              <a:buClr>
                <a:schemeClr val="bg2">
                  <a:lumMod val="25000"/>
                </a:schemeClr>
              </a:buClr>
              <a:buSzPct val="135000"/>
              <a:buFont typeface="Wingdings" charset="2"/>
              <a:buChar char="§"/>
            </a:pPr>
            <a:endParaRPr lang="en-GB" sz="1800" dirty="0">
              <a:solidFill>
                <a:schemeClr val="bg2">
                  <a:lumMod val="25000"/>
                </a:schemeClr>
              </a:solidFill>
            </a:endParaRPr>
          </a:p>
        </p:txBody>
      </p:sp>
    </p:spTree>
    <p:extLst>
      <p:ext uri="{BB962C8B-B14F-4D97-AF65-F5344CB8AC3E}">
        <p14:creationId xmlns:p14="http://schemas.microsoft.com/office/powerpoint/2010/main" val="114204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1"/>
          <p:cNvSpPr txBox="1">
            <a:spLocks/>
          </p:cNvSpPr>
          <p:nvPr/>
        </p:nvSpPr>
        <p:spPr bwMode="auto">
          <a:xfrm>
            <a:off x="3787108" y="1988840"/>
            <a:ext cx="5073585"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rgbClr val="404040"/>
                </a:solidFill>
                <a:latin typeface="Trebuchet MS" charset="0"/>
                <a:ea typeface="ヒラギノ角ゴ Pro W3" charset="0"/>
              </a:defRPr>
            </a:lvl1pPr>
            <a:lvl2pPr marL="457200">
              <a:defRPr sz="2000">
                <a:solidFill>
                  <a:srgbClr val="404040"/>
                </a:solidFill>
                <a:latin typeface="Trebuchet MS" charset="0"/>
                <a:ea typeface="ヒラギノ角ゴ Pro W3" charset="0"/>
              </a:defRPr>
            </a:lvl2pPr>
            <a:lvl3pPr marL="914400">
              <a:defRPr>
                <a:solidFill>
                  <a:srgbClr val="404040"/>
                </a:solidFill>
                <a:latin typeface="Trebuchet MS" charset="0"/>
                <a:ea typeface="ヒラギノ角ゴ Pro W3" charset="0"/>
              </a:defRPr>
            </a:lvl3pPr>
            <a:lvl4pPr marL="1371600">
              <a:defRPr sz="1600">
                <a:solidFill>
                  <a:srgbClr val="404040"/>
                </a:solidFill>
                <a:latin typeface="Trebuchet MS" charset="0"/>
                <a:ea typeface="ヒラギノ角ゴ Pro W3" charset="0"/>
              </a:defRPr>
            </a:lvl4pPr>
            <a:lvl5pPr marL="1828800">
              <a:defRPr sz="1400">
                <a:solidFill>
                  <a:srgbClr val="404040"/>
                </a:solidFill>
                <a:latin typeface="Trebuchet MS" charset="0"/>
                <a:ea typeface="ヒラギノ角ゴ Pro W3" charset="0"/>
              </a:defRPr>
            </a:lvl5pPr>
            <a:lvl6pPr marL="2286000" eaLnBrk="0" fontAlgn="base" hangingPunct="0">
              <a:buClr>
                <a:srgbClr val="C3260C"/>
              </a:buClr>
              <a:buFont typeface="Georgia" charset="0"/>
              <a:defRPr sz="1400">
                <a:solidFill>
                  <a:srgbClr val="404040"/>
                </a:solidFill>
                <a:latin typeface="Trebuchet MS" charset="0"/>
                <a:ea typeface="ヒラギノ角ゴ Pro W3" charset="0"/>
              </a:defRPr>
            </a:lvl6pPr>
            <a:lvl7pPr marL="2743200" eaLnBrk="0" fontAlgn="base" hangingPunct="0">
              <a:buClr>
                <a:srgbClr val="C3260C"/>
              </a:buClr>
              <a:buFont typeface="Georgia" charset="0"/>
              <a:defRPr sz="1400">
                <a:solidFill>
                  <a:srgbClr val="404040"/>
                </a:solidFill>
                <a:latin typeface="Trebuchet MS" charset="0"/>
                <a:ea typeface="ヒラギノ角ゴ Pro W3" charset="0"/>
              </a:defRPr>
            </a:lvl7pPr>
            <a:lvl8pPr marL="3200400" eaLnBrk="0" fontAlgn="base" hangingPunct="0">
              <a:buClr>
                <a:srgbClr val="C3260C"/>
              </a:buClr>
              <a:buFont typeface="Georgia" charset="0"/>
              <a:defRPr sz="1400">
                <a:solidFill>
                  <a:srgbClr val="404040"/>
                </a:solidFill>
                <a:latin typeface="Trebuchet MS" charset="0"/>
                <a:ea typeface="ヒラギノ角ゴ Pro W3" charset="0"/>
              </a:defRPr>
            </a:lvl8pPr>
            <a:lvl9pPr marL="3657600" eaLnBrk="0" fontAlgn="base" hangingPunct="0">
              <a:buClr>
                <a:srgbClr val="C3260C"/>
              </a:buClr>
              <a:buFont typeface="Georgia" charset="0"/>
              <a:defRPr sz="1400">
                <a:solidFill>
                  <a:srgbClr val="404040"/>
                </a:solidFill>
                <a:latin typeface="Trebuchet MS" charset="0"/>
                <a:ea typeface="ヒラギノ角ゴ Pro W3" charset="0"/>
              </a:defRPr>
            </a:lvl9pPr>
          </a:lstStyle>
          <a:p>
            <a:pPr eaLnBrk="1" hangingPunct="1">
              <a:spcBef>
                <a:spcPct val="20000"/>
              </a:spcBef>
              <a:spcAft>
                <a:spcPts val="300"/>
              </a:spcAft>
              <a:buClr>
                <a:schemeClr val="bg2">
                  <a:lumMod val="25000"/>
                </a:schemeClr>
              </a:buClr>
              <a:buSzPct val="135000"/>
            </a:pPr>
            <a:r>
              <a:rPr lang="en-GB" sz="2000" b="1" dirty="0">
                <a:solidFill>
                  <a:srgbClr val="002060"/>
                </a:solidFill>
              </a:rPr>
              <a:t>Schools that join the programme receive:</a:t>
            </a:r>
          </a:p>
          <a:p>
            <a:pPr eaLnBrk="1" hangingPunct="1">
              <a:spcBef>
                <a:spcPct val="20000"/>
              </a:spcBef>
              <a:spcAft>
                <a:spcPts val="300"/>
              </a:spcAft>
              <a:buClr>
                <a:schemeClr val="bg2">
                  <a:lumMod val="25000"/>
                </a:schemeClr>
              </a:buClr>
              <a:buSzPct val="135000"/>
            </a:pPr>
            <a:endParaRPr lang="en-GB" sz="1800" dirty="0">
              <a:solidFill>
                <a:srgbClr val="002060"/>
              </a:solidFill>
            </a:endParaRPr>
          </a:p>
          <a:p>
            <a:pPr marL="342900" indent="-342900" eaLnBrk="1" hangingPunct="1">
              <a:spcBef>
                <a:spcPct val="20000"/>
              </a:spcBef>
              <a:spcAft>
                <a:spcPts val="300"/>
              </a:spcAft>
              <a:buClr>
                <a:schemeClr val="bg2">
                  <a:lumMod val="25000"/>
                </a:schemeClr>
              </a:buClr>
              <a:buSzPct val="135000"/>
              <a:buFont typeface="Wingdings" charset="2"/>
              <a:buChar char="§"/>
            </a:pPr>
            <a:r>
              <a:rPr lang="en-GB" sz="1800" dirty="0">
                <a:solidFill>
                  <a:srgbClr val="002060"/>
                </a:solidFill>
              </a:rPr>
              <a:t>CPD training for teachers, equipping them with the skills, confidence, and resources they need to deliver effective lessons.</a:t>
            </a:r>
          </a:p>
          <a:p>
            <a:pPr marL="342900" indent="-342900" eaLnBrk="1" hangingPunct="1">
              <a:spcBef>
                <a:spcPct val="20000"/>
              </a:spcBef>
              <a:spcAft>
                <a:spcPts val="300"/>
              </a:spcAft>
              <a:buClr>
                <a:schemeClr val="bg2">
                  <a:lumMod val="25000"/>
                </a:schemeClr>
              </a:buClr>
              <a:buSzPct val="135000"/>
              <a:buFont typeface="Wingdings" charset="2"/>
              <a:buChar char="§"/>
            </a:pPr>
            <a:r>
              <a:rPr lang="en-GB" sz="1800" dirty="0">
                <a:solidFill>
                  <a:srgbClr val="002060"/>
                </a:solidFill>
              </a:rPr>
              <a:t>Class set of exercise books to capture the thinking and learning back in the classroom.</a:t>
            </a:r>
          </a:p>
          <a:p>
            <a:pPr marL="342900" indent="-342900" eaLnBrk="1" hangingPunct="1">
              <a:spcBef>
                <a:spcPct val="20000"/>
              </a:spcBef>
              <a:spcAft>
                <a:spcPts val="300"/>
              </a:spcAft>
              <a:buClr>
                <a:schemeClr val="bg2">
                  <a:lumMod val="25000"/>
                </a:schemeClr>
              </a:buClr>
              <a:buSzPct val="135000"/>
              <a:buFont typeface="Wingdings" charset="2"/>
              <a:buChar char="§"/>
            </a:pPr>
            <a:r>
              <a:rPr lang="en-GB" sz="1800" dirty="0">
                <a:solidFill>
                  <a:srgbClr val="002060"/>
                </a:solidFill>
              </a:rPr>
              <a:t>Class set of parental engagement books that act as a toolkit to take the messages from the classroom into the homes.</a:t>
            </a:r>
          </a:p>
          <a:p>
            <a:pPr marL="342900" indent="-342900" eaLnBrk="1" hangingPunct="1">
              <a:spcBef>
                <a:spcPct val="20000"/>
              </a:spcBef>
              <a:spcAft>
                <a:spcPts val="300"/>
              </a:spcAft>
              <a:buClr>
                <a:schemeClr val="bg2">
                  <a:lumMod val="25000"/>
                </a:schemeClr>
              </a:buClr>
              <a:buSzPct val="135000"/>
              <a:buFont typeface="Wingdings" charset="2"/>
              <a:buChar char="§"/>
            </a:pPr>
            <a:r>
              <a:rPr lang="en-GB" sz="1800" dirty="0">
                <a:solidFill>
                  <a:srgbClr val="002060"/>
                </a:solidFill>
              </a:rPr>
              <a:t>Certificates of achievement for pupils </a:t>
            </a:r>
          </a:p>
          <a:p>
            <a:pPr marL="342900" indent="-342900" eaLnBrk="1" hangingPunct="1">
              <a:spcBef>
                <a:spcPct val="20000"/>
              </a:spcBef>
              <a:spcAft>
                <a:spcPts val="300"/>
              </a:spcAft>
              <a:buClr>
                <a:schemeClr val="bg2">
                  <a:lumMod val="25000"/>
                </a:schemeClr>
              </a:buClr>
              <a:buSzPct val="135000"/>
              <a:buFont typeface="Wingdings" charset="2"/>
              <a:buChar char="§"/>
            </a:pPr>
            <a:r>
              <a:rPr lang="en-GB" sz="1800" dirty="0">
                <a:solidFill>
                  <a:srgbClr val="002060"/>
                </a:solidFill>
              </a:rPr>
              <a:t>Parental engagement workshops (optional)</a:t>
            </a:r>
          </a:p>
        </p:txBody>
      </p:sp>
      <p:sp>
        <p:nvSpPr>
          <p:cNvPr id="2" name="Rectangle 1"/>
          <p:cNvSpPr/>
          <p:nvPr/>
        </p:nvSpPr>
        <p:spPr>
          <a:xfrm>
            <a:off x="611560" y="548680"/>
            <a:ext cx="8136904" cy="1324978"/>
          </a:xfrm>
          <a:prstGeom prst="rect">
            <a:avLst/>
          </a:prstGeom>
        </p:spPr>
        <p:txBody>
          <a:bodyPr wrap="square">
            <a:spAutoFit/>
          </a:bodyPr>
          <a:lstStyle/>
          <a:p>
            <a:pPr eaLnBrk="1" hangingPunct="1">
              <a:spcBef>
                <a:spcPct val="20000"/>
              </a:spcBef>
              <a:spcAft>
                <a:spcPts val="300"/>
              </a:spcAft>
              <a:buClr>
                <a:schemeClr val="bg2">
                  <a:lumMod val="25000"/>
                </a:schemeClr>
              </a:buClr>
              <a:buSzPct val="135000"/>
            </a:pPr>
            <a:r>
              <a:rPr lang="en-GB" sz="2800" b="1" dirty="0">
                <a:solidFill>
                  <a:srgbClr val="002060"/>
                </a:solidFill>
              </a:rPr>
              <a:t>The SKIPS Safety Net Programme engages and empowers teachers, pupils and parents. </a:t>
            </a:r>
          </a:p>
          <a:p>
            <a:pPr eaLnBrk="1" hangingPunct="1">
              <a:spcBef>
                <a:spcPct val="20000"/>
              </a:spcBef>
              <a:spcAft>
                <a:spcPts val="300"/>
              </a:spcAft>
              <a:buClr>
                <a:schemeClr val="bg2">
                  <a:lumMod val="25000"/>
                </a:schemeClr>
              </a:buClr>
              <a:buSzPct val="135000"/>
            </a:pPr>
            <a:r>
              <a:rPr lang="en-GB" b="1" dirty="0">
                <a:solidFill>
                  <a:schemeClr val="bg2">
                    <a:lumMod val="25000"/>
                  </a:schemeClr>
                </a:solidFill>
              </a:rPr>
              <a:t>		</a:t>
            </a:r>
          </a:p>
        </p:txBody>
      </p:sp>
      <p:pic>
        <p:nvPicPr>
          <p:cNvPr id="4" name="Picture 3" descr="product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504" y="2365474"/>
            <a:ext cx="3423358" cy="2618869"/>
          </a:xfrm>
          <a:prstGeom prst="rect">
            <a:avLst/>
          </a:prstGeom>
        </p:spPr>
      </p:pic>
    </p:spTree>
    <p:extLst>
      <p:ext uri="{BB962C8B-B14F-4D97-AF65-F5344CB8AC3E}">
        <p14:creationId xmlns:p14="http://schemas.microsoft.com/office/powerpoint/2010/main" val="1199312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bwMode="auto">
          <a:xfrm>
            <a:off x="611560" y="260648"/>
            <a:ext cx="792088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ヒラギノ角ゴ Pro W3" charset="0"/>
                <a:cs typeface="+mn-cs"/>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ヒラギノ角ゴ Pro W3"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sz="1800" kern="1200">
                <a:solidFill>
                  <a:srgbClr val="404040"/>
                </a:solidFill>
                <a:latin typeface="+mn-lt"/>
                <a:ea typeface="ヒラギノ角ゴ Pro W3"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ヒラギノ角ゴ Pro W3"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ヒラギノ角ゴ Pro W3"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9pPr>
          </a:lstStyle>
          <a:p>
            <a:pPr>
              <a:buFont typeface="Georgia" pitchFamily="18" charset="0"/>
              <a:buNone/>
              <a:defRPr/>
            </a:pPr>
            <a:r>
              <a:rPr lang="en-GB" sz="3200" b="1" dirty="0">
                <a:solidFill>
                  <a:srgbClr val="002060"/>
                </a:solidFill>
                <a:ea typeface="+mn-ea"/>
              </a:rPr>
              <a:t>How is Skips different?</a:t>
            </a:r>
          </a:p>
        </p:txBody>
      </p:sp>
      <p:sp>
        <p:nvSpPr>
          <p:cNvPr id="7" name="Subtitle 1"/>
          <p:cNvSpPr txBox="1">
            <a:spLocks/>
          </p:cNvSpPr>
          <p:nvPr/>
        </p:nvSpPr>
        <p:spPr bwMode="auto">
          <a:xfrm>
            <a:off x="611560" y="4005064"/>
            <a:ext cx="7848871"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rgbClr val="404040"/>
                </a:solidFill>
                <a:latin typeface="Trebuchet MS" charset="0"/>
                <a:ea typeface="ヒラギノ角ゴ Pro W3" charset="0"/>
              </a:defRPr>
            </a:lvl1pPr>
            <a:lvl2pPr marL="457200">
              <a:defRPr sz="2000">
                <a:solidFill>
                  <a:srgbClr val="404040"/>
                </a:solidFill>
                <a:latin typeface="Trebuchet MS" charset="0"/>
                <a:ea typeface="ヒラギノ角ゴ Pro W3" charset="0"/>
              </a:defRPr>
            </a:lvl2pPr>
            <a:lvl3pPr marL="914400">
              <a:defRPr>
                <a:solidFill>
                  <a:srgbClr val="404040"/>
                </a:solidFill>
                <a:latin typeface="Trebuchet MS" charset="0"/>
                <a:ea typeface="ヒラギノ角ゴ Pro W3" charset="0"/>
              </a:defRPr>
            </a:lvl3pPr>
            <a:lvl4pPr marL="1371600">
              <a:defRPr sz="1600">
                <a:solidFill>
                  <a:srgbClr val="404040"/>
                </a:solidFill>
                <a:latin typeface="Trebuchet MS" charset="0"/>
                <a:ea typeface="ヒラギノ角ゴ Pro W3" charset="0"/>
              </a:defRPr>
            </a:lvl4pPr>
            <a:lvl5pPr marL="1828800">
              <a:defRPr sz="1400">
                <a:solidFill>
                  <a:srgbClr val="404040"/>
                </a:solidFill>
                <a:latin typeface="Trebuchet MS" charset="0"/>
                <a:ea typeface="ヒラギノ角ゴ Pro W3" charset="0"/>
              </a:defRPr>
            </a:lvl5pPr>
            <a:lvl6pPr marL="2286000" eaLnBrk="0" fontAlgn="base" hangingPunct="0">
              <a:buClr>
                <a:srgbClr val="C3260C"/>
              </a:buClr>
              <a:buFont typeface="Georgia" charset="0"/>
              <a:defRPr sz="1400">
                <a:solidFill>
                  <a:srgbClr val="404040"/>
                </a:solidFill>
                <a:latin typeface="Trebuchet MS" charset="0"/>
                <a:ea typeface="ヒラギノ角ゴ Pro W3" charset="0"/>
              </a:defRPr>
            </a:lvl6pPr>
            <a:lvl7pPr marL="2743200" eaLnBrk="0" fontAlgn="base" hangingPunct="0">
              <a:buClr>
                <a:srgbClr val="C3260C"/>
              </a:buClr>
              <a:buFont typeface="Georgia" charset="0"/>
              <a:defRPr sz="1400">
                <a:solidFill>
                  <a:srgbClr val="404040"/>
                </a:solidFill>
                <a:latin typeface="Trebuchet MS" charset="0"/>
                <a:ea typeface="ヒラギノ角ゴ Pro W3" charset="0"/>
              </a:defRPr>
            </a:lvl7pPr>
            <a:lvl8pPr marL="3200400" eaLnBrk="0" fontAlgn="base" hangingPunct="0">
              <a:buClr>
                <a:srgbClr val="C3260C"/>
              </a:buClr>
              <a:buFont typeface="Georgia" charset="0"/>
              <a:defRPr sz="1400">
                <a:solidFill>
                  <a:srgbClr val="404040"/>
                </a:solidFill>
                <a:latin typeface="Trebuchet MS" charset="0"/>
                <a:ea typeface="ヒラギノ角ゴ Pro W3" charset="0"/>
              </a:defRPr>
            </a:lvl8pPr>
            <a:lvl9pPr marL="3657600" eaLnBrk="0" fontAlgn="base" hangingPunct="0">
              <a:buClr>
                <a:srgbClr val="C3260C"/>
              </a:buClr>
              <a:buFont typeface="Georgia" charset="0"/>
              <a:defRPr sz="1400">
                <a:solidFill>
                  <a:srgbClr val="404040"/>
                </a:solidFill>
                <a:latin typeface="Trebuchet MS" charset="0"/>
                <a:ea typeface="ヒラギノ角ゴ Pro W3" charset="0"/>
              </a:defRPr>
            </a:lvl9pPr>
          </a:lstStyle>
          <a:p>
            <a:pPr marL="342900" indent="-342900" eaLnBrk="1" hangingPunct="1">
              <a:spcBef>
                <a:spcPct val="20000"/>
              </a:spcBef>
              <a:spcAft>
                <a:spcPts val="300"/>
              </a:spcAft>
              <a:buClr>
                <a:schemeClr val="bg2">
                  <a:lumMod val="25000"/>
                </a:schemeClr>
              </a:buClr>
              <a:buSzPct val="135000"/>
              <a:buFont typeface="Wingdings" charset="2"/>
              <a:buChar char="§"/>
            </a:pPr>
            <a:r>
              <a:rPr lang="en-GB" sz="1600" dirty="0">
                <a:solidFill>
                  <a:schemeClr val="bg2">
                    <a:lumMod val="25000"/>
                  </a:schemeClr>
                </a:solidFill>
              </a:rPr>
              <a:t>We provide insight into the problems children can experience while online and discuss appropriate behaviour and improve emotional intelligence.</a:t>
            </a:r>
          </a:p>
          <a:p>
            <a:pPr marL="342900" indent="-342900" eaLnBrk="1" hangingPunct="1">
              <a:spcBef>
                <a:spcPct val="20000"/>
              </a:spcBef>
              <a:spcAft>
                <a:spcPts val="300"/>
              </a:spcAft>
              <a:buClr>
                <a:schemeClr val="bg2">
                  <a:lumMod val="25000"/>
                </a:schemeClr>
              </a:buClr>
              <a:buSzPct val="135000"/>
              <a:buFont typeface="Wingdings" charset="2"/>
              <a:buChar char="§"/>
            </a:pPr>
            <a:r>
              <a:rPr lang="en-GB" sz="1600" dirty="0">
                <a:solidFill>
                  <a:schemeClr val="bg2">
                    <a:lumMod val="25000"/>
                  </a:schemeClr>
                </a:solidFill>
              </a:rPr>
              <a:t>Our books provide technical hints and tips to help your children and their families stay safe online and also prompt some of the “difficult “conversations needed.</a:t>
            </a:r>
          </a:p>
          <a:p>
            <a:pPr marL="342900" indent="-342900" eaLnBrk="1" hangingPunct="1">
              <a:spcBef>
                <a:spcPct val="20000"/>
              </a:spcBef>
              <a:spcAft>
                <a:spcPts val="300"/>
              </a:spcAft>
              <a:buClr>
                <a:schemeClr val="bg2">
                  <a:lumMod val="25000"/>
                </a:schemeClr>
              </a:buClr>
              <a:buSzPct val="135000"/>
              <a:buFont typeface="Wingdings" charset="2"/>
              <a:buChar char="§"/>
            </a:pPr>
            <a:r>
              <a:rPr lang="en-GB" sz="1600" dirty="0">
                <a:solidFill>
                  <a:schemeClr val="bg2">
                    <a:lumMod val="25000"/>
                  </a:schemeClr>
                </a:solidFill>
              </a:rPr>
              <a:t>The training and resources we provide help you take what you learn back to school pass on your learning to your pupils and share best practice with other members of staff and provide parental workshops where required.</a:t>
            </a:r>
          </a:p>
          <a:p>
            <a:pPr marL="342900" indent="-342900" eaLnBrk="1" hangingPunct="1">
              <a:spcBef>
                <a:spcPct val="20000"/>
              </a:spcBef>
              <a:spcAft>
                <a:spcPts val="300"/>
              </a:spcAft>
              <a:buClr>
                <a:schemeClr val="bg2">
                  <a:lumMod val="25000"/>
                </a:schemeClr>
              </a:buClr>
              <a:buSzPct val="135000"/>
              <a:buFont typeface="Wingdings" charset="2"/>
              <a:buChar char="§"/>
            </a:pPr>
            <a:endParaRPr lang="en-GB" sz="1600" dirty="0">
              <a:solidFill>
                <a:schemeClr val="bg2">
                  <a:lumMod val="25000"/>
                </a:schemeClr>
              </a:solidFill>
            </a:endParaRPr>
          </a:p>
        </p:txBody>
      </p:sp>
      <p:pic>
        <p:nvPicPr>
          <p:cNvPr id="8" name="Picture 7" descr="IMG_8615-60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6105" y="1210476"/>
            <a:ext cx="3275856" cy="2456892"/>
          </a:xfrm>
          <a:prstGeom prst="rect">
            <a:avLst/>
          </a:prstGeom>
        </p:spPr>
      </p:pic>
      <p:sp>
        <p:nvSpPr>
          <p:cNvPr id="10" name="Rectangle 9"/>
          <p:cNvSpPr/>
          <p:nvPr/>
        </p:nvSpPr>
        <p:spPr>
          <a:xfrm>
            <a:off x="4596094" y="1244749"/>
            <a:ext cx="3384376" cy="2388346"/>
          </a:xfrm>
          <a:prstGeom prst="rect">
            <a:avLst/>
          </a:prstGeom>
        </p:spPr>
        <p:txBody>
          <a:bodyPr wrap="square">
            <a:spAutoFit/>
          </a:bodyPr>
          <a:lstStyle/>
          <a:p>
            <a:pPr eaLnBrk="1" hangingPunct="1">
              <a:spcBef>
                <a:spcPct val="20000"/>
              </a:spcBef>
              <a:spcAft>
                <a:spcPts val="300"/>
              </a:spcAft>
              <a:buClr>
                <a:schemeClr val="bg2">
                  <a:lumMod val="25000"/>
                </a:schemeClr>
              </a:buClr>
              <a:buSzPct val="135000"/>
            </a:pPr>
            <a:r>
              <a:rPr lang="en-GB" sz="2400" b="1" dirty="0">
                <a:solidFill>
                  <a:srgbClr val="002060"/>
                </a:solidFill>
              </a:rPr>
              <a:t>People focused</a:t>
            </a:r>
          </a:p>
          <a:p>
            <a:pPr eaLnBrk="1" hangingPunct="1">
              <a:spcBef>
                <a:spcPct val="20000"/>
              </a:spcBef>
              <a:spcAft>
                <a:spcPts val="300"/>
              </a:spcAft>
              <a:buClr>
                <a:schemeClr val="bg2">
                  <a:lumMod val="25000"/>
                </a:schemeClr>
              </a:buClr>
              <a:buSzPct val="135000"/>
            </a:pPr>
            <a:endParaRPr lang="en-GB" sz="2400" b="1" dirty="0">
              <a:solidFill>
                <a:srgbClr val="002060"/>
              </a:solidFill>
            </a:endParaRPr>
          </a:p>
          <a:p>
            <a:pPr eaLnBrk="1" hangingPunct="1">
              <a:spcBef>
                <a:spcPct val="20000"/>
              </a:spcBef>
              <a:spcAft>
                <a:spcPts val="300"/>
              </a:spcAft>
              <a:buClr>
                <a:schemeClr val="bg2">
                  <a:lumMod val="25000"/>
                </a:schemeClr>
              </a:buClr>
              <a:buSzPct val="135000"/>
            </a:pPr>
            <a:r>
              <a:rPr lang="en-GB" sz="2400" b="1" dirty="0">
                <a:solidFill>
                  <a:srgbClr val="002060"/>
                </a:solidFill>
              </a:rPr>
              <a:t>Scenario based</a:t>
            </a:r>
          </a:p>
          <a:p>
            <a:pPr eaLnBrk="1" hangingPunct="1">
              <a:spcBef>
                <a:spcPct val="20000"/>
              </a:spcBef>
              <a:spcAft>
                <a:spcPts val="300"/>
              </a:spcAft>
              <a:buClr>
                <a:schemeClr val="bg2">
                  <a:lumMod val="25000"/>
                </a:schemeClr>
              </a:buClr>
              <a:buSzPct val="135000"/>
            </a:pPr>
            <a:endParaRPr lang="en-GB" sz="2400" b="1" dirty="0">
              <a:solidFill>
                <a:srgbClr val="002060"/>
              </a:solidFill>
            </a:endParaRPr>
          </a:p>
          <a:p>
            <a:pPr eaLnBrk="1" hangingPunct="1">
              <a:spcBef>
                <a:spcPct val="20000"/>
              </a:spcBef>
              <a:spcAft>
                <a:spcPts val="300"/>
              </a:spcAft>
              <a:buClr>
                <a:schemeClr val="bg2">
                  <a:lumMod val="25000"/>
                </a:schemeClr>
              </a:buClr>
              <a:buSzPct val="135000"/>
            </a:pPr>
            <a:r>
              <a:rPr lang="en-GB" sz="2400" b="1" dirty="0">
                <a:solidFill>
                  <a:srgbClr val="002060"/>
                </a:solidFill>
              </a:rPr>
              <a:t>A supportive forum</a:t>
            </a:r>
          </a:p>
        </p:txBody>
      </p:sp>
    </p:spTree>
    <p:extLst>
      <p:ext uri="{BB962C8B-B14F-4D97-AF65-F5344CB8AC3E}">
        <p14:creationId xmlns:p14="http://schemas.microsoft.com/office/powerpoint/2010/main" val="49028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586" y="4170566"/>
            <a:ext cx="2735262" cy="338554"/>
          </a:xfrm>
          <a:prstGeom prst="rect">
            <a:avLst/>
          </a:prstGeom>
          <a:noFill/>
        </p:spPr>
        <p:txBody>
          <a:bodyPr>
            <a:spAutoFit/>
          </a:bodyPr>
          <a:lstStyle/>
          <a:p>
            <a:pPr eaLnBrk="1" hangingPunct="1">
              <a:defRPr/>
            </a:pPr>
            <a:r>
              <a:rPr lang="en-GB" sz="1600" b="1" dirty="0">
                <a:solidFill>
                  <a:schemeClr val="accent1">
                    <a:lumMod val="75000"/>
                  </a:schemeClr>
                </a:solidFill>
                <a:latin typeface="Trebuchet MS" pitchFamily="34" charset="0"/>
                <a:ea typeface="+mn-ea"/>
              </a:rPr>
              <a:t>Through online gaming</a:t>
            </a:r>
          </a:p>
        </p:txBody>
      </p:sp>
      <p:sp>
        <p:nvSpPr>
          <p:cNvPr id="12" name="TextBox 11"/>
          <p:cNvSpPr txBox="1"/>
          <p:nvPr/>
        </p:nvSpPr>
        <p:spPr>
          <a:xfrm>
            <a:off x="3600450" y="6075363"/>
            <a:ext cx="2759075" cy="338554"/>
          </a:xfrm>
          <a:prstGeom prst="rect">
            <a:avLst/>
          </a:prstGeom>
          <a:noFill/>
        </p:spPr>
        <p:txBody>
          <a:bodyPr>
            <a:spAutoFit/>
          </a:bodyPr>
          <a:lstStyle/>
          <a:p>
            <a:pPr eaLnBrk="1" hangingPunct="1">
              <a:defRPr/>
            </a:pPr>
            <a:r>
              <a:rPr lang="en-GB" sz="1600" b="1" dirty="0">
                <a:solidFill>
                  <a:schemeClr val="accent1">
                    <a:lumMod val="75000"/>
                  </a:schemeClr>
                </a:solidFill>
                <a:latin typeface="Trebuchet MS" pitchFamily="34" charset="0"/>
                <a:ea typeface="+mn-ea"/>
              </a:rPr>
              <a:t>Through chatting online </a:t>
            </a:r>
          </a:p>
        </p:txBody>
      </p:sp>
      <p:sp>
        <p:nvSpPr>
          <p:cNvPr id="13" name="TextBox 12"/>
          <p:cNvSpPr txBox="1"/>
          <p:nvPr/>
        </p:nvSpPr>
        <p:spPr>
          <a:xfrm>
            <a:off x="6335712" y="3987800"/>
            <a:ext cx="2700783" cy="338554"/>
          </a:xfrm>
          <a:prstGeom prst="rect">
            <a:avLst/>
          </a:prstGeom>
          <a:noFill/>
        </p:spPr>
        <p:txBody>
          <a:bodyPr wrap="square">
            <a:spAutoFit/>
          </a:bodyPr>
          <a:lstStyle/>
          <a:p>
            <a:pPr eaLnBrk="1" hangingPunct="1">
              <a:defRPr/>
            </a:pPr>
            <a:r>
              <a:rPr lang="en-GB" sz="1600" b="1" dirty="0">
                <a:solidFill>
                  <a:schemeClr val="accent1">
                    <a:lumMod val="75000"/>
                  </a:schemeClr>
                </a:solidFill>
                <a:latin typeface="Trebuchet MS" pitchFamily="34" charset="0"/>
                <a:ea typeface="+mn-ea"/>
              </a:rPr>
              <a:t>Through social media</a:t>
            </a:r>
          </a:p>
        </p:txBody>
      </p:sp>
      <p:sp>
        <p:nvSpPr>
          <p:cNvPr id="5" name="Freeform: Shape 4"/>
          <p:cNvSpPr/>
          <p:nvPr/>
        </p:nvSpPr>
        <p:spPr>
          <a:xfrm>
            <a:off x="152400" y="2752725"/>
            <a:ext cx="947738" cy="2733675"/>
          </a:xfrm>
          <a:custGeom>
            <a:avLst/>
            <a:gdLst>
              <a:gd name="connsiteX0" fmla="*/ 741465 w 947260"/>
              <a:gd name="connsiteY0" fmla="*/ 0 h 2732765"/>
              <a:gd name="connsiteX1" fmla="*/ 135178 w 947260"/>
              <a:gd name="connsiteY1" fmla="*/ 506896 h 2732765"/>
              <a:gd name="connsiteX2" fmla="*/ 5969 w 947260"/>
              <a:gd name="connsiteY2" fmla="*/ 1222513 h 2732765"/>
              <a:gd name="connsiteX3" fmla="*/ 254447 w 947260"/>
              <a:gd name="connsiteY3" fmla="*/ 2087218 h 2732765"/>
              <a:gd name="connsiteX4" fmla="*/ 900491 w 947260"/>
              <a:gd name="connsiteY4" fmla="*/ 2663687 h 2732765"/>
              <a:gd name="connsiteX5" fmla="*/ 900491 w 947260"/>
              <a:gd name="connsiteY5" fmla="*/ 2723322 h 2732765"/>
              <a:gd name="connsiteX6" fmla="*/ 930308 w 947260"/>
              <a:gd name="connsiteY6" fmla="*/ 2673626 h 273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7260" h="2732765">
                <a:moveTo>
                  <a:pt x="741465" y="0"/>
                </a:moveTo>
                <a:cubicBezTo>
                  <a:pt x="499613" y="151572"/>
                  <a:pt x="257761" y="303144"/>
                  <a:pt x="135178" y="506896"/>
                </a:cubicBezTo>
                <a:cubicBezTo>
                  <a:pt x="12595" y="710648"/>
                  <a:pt x="-13909" y="959126"/>
                  <a:pt x="5969" y="1222513"/>
                </a:cubicBezTo>
                <a:cubicBezTo>
                  <a:pt x="25847" y="1485900"/>
                  <a:pt x="105360" y="1847022"/>
                  <a:pt x="254447" y="2087218"/>
                </a:cubicBezTo>
                <a:cubicBezTo>
                  <a:pt x="403534" y="2327414"/>
                  <a:pt x="792817" y="2557670"/>
                  <a:pt x="900491" y="2663687"/>
                </a:cubicBezTo>
                <a:cubicBezTo>
                  <a:pt x="1008165" y="2769704"/>
                  <a:pt x="895522" y="2721666"/>
                  <a:pt x="900491" y="2723322"/>
                </a:cubicBezTo>
                <a:cubicBezTo>
                  <a:pt x="905461" y="2724979"/>
                  <a:pt x="917884" y="2699302"/>
                  <a:pt x="930308" y="2673626"/>
                </a:cubicBezTo>
              </a:path>
            </a:pathLst>
          </a:custGeom>
        </p:spPr>
        <p:style>
          <a:lnRef idx="2">
            <a:schemeClr val="dk1"/>
          </a:lnRef>
          <a:fillRef idx="0">
            <a:schemeClr val="dk1"/>
          </a:fillRef>
          <a:effectRef idx="1">
            <a:schemeClr val="dk1"/>
          </a:effectRef>
          <a:fontRef idx="minor">
            <a:schemeClr val="tx1"/>
          </a:fontRef>
        </p:style>
        <p:txBody>
          <a:bodyPr anchor="ctr"/>
          <a:lstStyle/>
          <a:p>
            <a:pPr algn="ctr" eaLnBrk="1" hangingPunct="1">
              <a:defRPr/>
            </a:pPr>
            <a:endParaRPr lang="en-GB" dirty="0"/>
          </a:p>
        </p:txBody>
      </p:sp>
      <p:sp>
        <p:nvSpPr>
          <p:cNvPr id="16" name="Freeform: Shape 15"/>
          <p:cNvSpPr/>
          <p:nvPr/>
        </p:nvSpPr>
        <p:spPr>
          <a:xfrm>
            <a:off x="1184821" y="3274592"/>
            <a:ext cx="2999829" cy="1854621"/>
          </a:xfrm>
          <a:custGeom>
            <a:avLst/>
            <a:gdLst>
              <a:gd name="connsiteX0" fmla="*/ 0 w 2922104"/>
              <a:gd name="connsiteY0" fmla="*/ 0 h 1659834"/>
              <a:gd name="connsiteX1" fmla="*/ 536713 w 2922104"/>
              <a:gd name="connsiteY1" fmla="*/ 477078 h 1659834"/>
              <a:gd name="connsiteX2" fmla="*/ 1610139 w 2922104"/>
              <a:gd name="connsiteY2" fmla="*/ 646043 h 1659834"/>
              <a:gd name="connsiteX3" fmla="*/ 2395330 w 2922104"/>
              <a:gd name="connsiteY3" fmla="*/ 894521 h 1659834"/>
              <a:gd name="connsiteX4" fmla="*/ 2653747 w 2922104"/>
              <a:gd name="connsiteY4" fmla="*/ 1451113 h 1659834"/>
              <a:gd name="connsiteX5" fmla="*/ 2922104 w 2922104"/>
              <a:gd name="connsiteY5" fmla="*/ 1659834 h 1659834"/>
              <a:gd name="connsiteX6" fmla="*/ 2922104 w 2922104"/>
              <a:gd name="connsiteY6" fmla="*/ 1659834 h 165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2104" h="1659834">
                <a:moveTo>
                  <a:pt x="0" y="0"/>
                </a:moveTo>
                <a:cubicBezTo>
                  <a:pt x="134178" y="184702"/>
                  <a:pt x="268357" y="369404"/>
                  <a:pt x="536713" y="477078"/>
                </a:cubicBezTo>
                <a:cubicBezTo>
                  <a:pt x="805070" y="584752"/>
                  <a:pt x="1300370" y="576469"/>
                  <a:pt x="1610139" y="646043"/>
                </a:cubicBezTo>
                <a:cubicBezTo>
                  <a:pt x="1919908" y="715617"/>
                  <a:pt x="2221395" y="760343"/>
                  <a:pt x="2395330" y="894521"/>
                </a:cubicBezTo>
                <a:cubicBezTo>
                  <a:pt x="2569265" y="1028699"/>
                  <a:pt x="2565951" y="1323561"/>
                  <a:pt x="2653747" y="1451113"/>
                </a:cubicBezTo>
                <a:cubicBezTo>
                  <a:pt x="2741543" y="1578665"/>
                  <a:pt x="2922104" y="1659834"/>
                  <a:pt x="2922104" y="1659834"/>
                </a:cubicBezTo>
                <a:lnTo>
                  <a:pt x="2922104" y="1659834"/>
                </a:lnTo>
              </a:path>
            </a:pathLst>
          </a:custGeom>
        </p:spPr>
        <p:style>
          <a:lnRef idx="2">
            <a:schemeClr val="dk1"/>
          </a:lnRef>
          <a:fillRef idx="0">
            <a:schemeClr val="dk1"/>
          </a:fillRef>
          <a:effectRef idx="1">
            <a:schemeClr val="dk1"/>
          </a:effectRef>
          <a:fontRef idx="minor">
            <a:schemeClr val="tx1"/>
          </a:fontRef>
        </p:style>
        <p:txBody>
          <a:bodyPr anchor="ctr"/>
          <a:lstStyle/>
          <a:p>
            <a:pPr algn="ctr" eaLnBrk="1" hangingPunct="1">
              <a:defRPr/>
            </a:pPr>
            <a:endParaRPr lang="en-GB" dirty="0"/>
          </a:p>
        </p:txBody>
      </p:sp>
      <p:sp>
        <p:nvSpPr>
          <p:cNvPr id="17" name="Freeform: Shape 16"/>
          <p:cNvSpPr/>
          <p:nvPr/>
        </p:nvSpPr>
        <p:spPr>
          <a:xfrm>
            <a:off x="3277041" y="2873229"/>
            <a:ext cx="3695700" cy="1954212"/>
          </a:xfrm>
          <a:custGeom>
            <a:avLst/>
            <a:gdLst>
              <a:gd name="connsiteX0" fmla="*/ 0 w 3695771"/>
              <a:gd name="connsiteY0" fmla="*/ 0 h 1954477"/>
              <a:gd name="connsiteX1" fmla="*/ 924339 w 3695771"/>
              <a:gd name="connsiteY1" fmla="*/ 79514 h 1954477"/>
              <a:gd name="connsiteX2" fmla="*/ 1828800 w 3695771"/>
              <a:gd name="connsiteY2" fmla="*/ 238540 h 1954477"/>
              <a:gd name="connsiteX3" fmla="*/ 2186608 w 3695771"/>
              <a:gd name="connsiteY3" fmla="*/ 834887 h 1954477"/>
              <a:gd name="connsiteX4" fmla="*/ 2713382 w 3695771"/>
              <a:gd name="connsiteY4" fmla="*/ 1470992 h 1954477"/>
              <a:gd name="connsiteX5" fmla="*/ 2922104 w 3695771"/>
              <a:gd name="connsiteY5" fmla="*/ 1808922 h 1954477"/>
              <a:gd name="connsiteX6" fmla="*/ 3597965 w 3695771"/>
              <a:gd name="connsiteY6" fmla="*/ 1948070 h 1954477"/>
              <a:gd name="connsiteX7" fmla="*/ 3677478 w 3695771"/>
              <a:gd name="connsiteY7" fmla="*/ 1918253 h 195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5771" h="1954477">
                <a:moveTo>
                  <a:pt x="0" y="0"/>
                </a:moveTo>
                <a:cubicBezTo>
                  <a:pt x="309769" y="19878"/>
                  <a:pt x="619539" y="39757"/>
                  <a:pt x="924339" y="79514"/>
                </a:cubicBezTo>
                <a:cubicBezTo>
                  <a:pt x="1229139" y="119271"/>
                  <a:pt x="1618422" y="112645"/>
                  <a:pt x="1828800" y="238540"/>
                </a:cubicBezTo>
                <a:cubicBezTo>
                  <a:pt x="2039178" y="364435"/>
                  <a:pt x="2039178" y="629478"/>
                  <a:pt x="2186608" y="834887"/>
                </a:cubicBezTo>
                <a:cubicBezTo>
                  <a:pt x="2334038" y="1040296"/>
                  <a:pt x="2590799" y="1308653"/>
                  <a:pt x="2713382" y="1470992"/>
                </a:cubicBezTo>
                <a:cubicBezTo>
                  <a:pt x="2835965" y="1633331"/>
                  <a:pt x="2774674" y="1729409"/>
                  <a:pt x="2922104" y="1808922"/>
                </a:cubicBezTo>
                <a:cubicBezTo>
                  <a:pt x="3069534" y="1888435"/>
                  <a:pt x="3472069" y="1929848"/>
                  <a:pt x="3597965" y="1948070"/>
                </a:cubicBezTo>
                <a:cubicBezTo>
                  <a:pt x="3723861" y="1966292"/>
                  <a:pt x="3700669" y="1942272"/>
                  <a:pt x="3677478" y="1918253"/>
                </a:cubicBezTo>
              </a:path>
            </a:pathLst>
          </a:custGeom>
        </p:spPr>
        <p:style>
          <a:lnRef idx="2">
            <a:schemeClr val="dk1"/>
          </a:lnRef>
          <a:fillRef idx="0">
            <a:schemeClr val="dk1"/>
          </a:fillRef>
          <a:effectRef idx="1">
            <a:schemeClr val="dk1"/>
          </a:effectRef>
          <a:fontRef idx="minor">
            <a:schemeClr val="tx1"/>
          </a:fontRef>
        </p:style>
        <p:txBody>
          <a:bodyPr anchor="ctr"/>
          <a:lstStyle/>
          <a:p>
            <a:pPr algn="ctr" eaLnBrk="1" hangingPunct="1">
              <a:defRPr/>
            </a:pPr>
            <a:endParaRPr lang="en-GB" dirty="0"/>
          </a:p>
        </p:txBody>
      </p:sp>
      <p:pic>
        <p:nvPicPr>
          <p:cNvPr id="6" name="Picture 5"/>
          <p:cNvPicPr>
            <a:picLocks noChangeAspect="1"/>
          </p:cNvPicPr>
          <p:nvPr/>
        </p:nvPicPr>
        <p:blipFill>
          <a:blip r:embed="rId3"/>
          <a:stretch>
            <a:fillRect/>
          </a:stretch>
        </p:blipFill>
        <p:spPr>
          <a:xfrm>
            <a:off x="467544" y="1268760"/>
            <a:ext cx="7429500" cy="2362200"/>
          </a:xfrm>
          <a:prstGeom prst="rect">
            <a:avLst/>
          </a:prstGeom>
        </p:spPr>
      </p:pic>
      <p:pic>
        <p:nvPicPr>
          <p:cNvPr id="7" name="Picture 6"/>
          <p:cNvPicPr>
            <a:picLocks noChangeAspect="1"/>
          </p:cNvPicPr>
          <p:nvPr/>
        </p:nvPicPr>
        <p:blipFill>
          <a:blip r:embed="rId4"/>
          <a:stretch>
            <a:fillRect/>
          </a:stretch>
        </p:blipFill>
        <p:spPr>
          <a:xfrm>
            <a:off x="4182294" y="1061289"/>
            <a:ext cx="4296594" cy="1187676"/>
          </a:xfrm>
          <a:prstGeom prst="rect">
            <a:avLst/>
          </a:prstGeom>
        </p:spPr>
      </p:pic>
      <p:pic>
        <p:nvPicPr>
          <p:cNvPr id="8" name="Picture 7"/>
          <p:cNvPicPr>
            <a:picLocks noChangeAspect="1"/>
          </p:cNvPicPr>
          <p:nvPr/>
        </p:nvPicPr>
        <p:blipFill>
          <a:blip r:embed="rId5"/>
          <a:stretch>
            <a:fillRect/>
          </a:stretch>
        </p:blipFill>
        <p:spPr>
          <a:xfrm>
            <a:off x="467544" y="4391868"/>
            <a:ext cx="2641601" cy="2349500"/>
          </a:xfrm>
          <a:prstGeom prst="rect">
            <a:avLst/>
          </a:prstGeom>
        </p:spPr>
      </p:pic>
      <p:pic>
        <p:nvPicPr>
          <p:cNvPr id="9" name="Picture 8"/>
          <p:cNvPicPr>
            <a:picLocks noChangeAspect="1"/>
          </p:cNvPicPr>
          <p:nvPr/>
        </p:nvPicPr>
        <p:blipFill>
          <a:blip r:embed="rId6"/>
          <a:stretch>
            <a:fillRect/>
          </a:stretch>
        </p:blipFill>
        <p:spPr>
          <a:xfrm>
            <a:off x="3923928" y="4134331"/>
            <a:ext cx="1728192" cy="2102981"/>
          </a:xfrm>
          <a:prstGeom prst="rect">
            <a:avLst/>
          </a:prstGeom>
        </p:spPr>
      </p:pic>
      <p:pic>
        <p:nvPicPr>
          <p:cNvPr id="14" name="Picture 13" descr="Screen Shot 2017-06-13 at 14.13.43.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444208" y="4392488"/>
            <a:ext cx="1375181" cy="2276872"/>
          </a:xfrm>
          <a:prstGeom prst="rect">
            <a:avLst/>
          </a:prstGeom>
        </p:spPr>
      </p:pic>
      <p:sp>
        <p:nvSpPr>
          <p:cNvPr id="15" name="Subtitle 1"/>
          <p:cNvSpPr txBox="1">
            <a:spLocks/>
          </p:cNvSpPr>
          <p:nvPr/>
        </p:nvSpPr>
        <p:spPr bwMode="auto">
          <a:xfrm>
            <a:off x="611560" y="116632"/>
            <a:ext cx="792088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ヒラギノ角ゴ Pro W3" charset="0"/>
                <a:cs typeface="+mn-cs"/>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ヒラギノ角ゴ Pro W3"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sz="1800" kern="1200">
                <a:solidFill>
                  <a:srgbClr val="404040"/>
                </a:solidFill>
                <a:latin typeface="+mn-lt"/>
                <a:ea typeface="ヒラギノ角ゴ Pro W3"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ヒラギノ角ゴ Pro W3"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ヒラギノ角ゴ Pro W3"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9pPr>
          </a:lstStyle>
          <a:p>
            <a:pPr>
              <a:buFont typeface="Georgia" pitchFamily="18" charset="0"/>
              <a:buNone/>
              <a:defRPr/>
            </a:pPr>
            <a:r>
              <a:rPr lang="en-GB" sz="3200" b="1" dirty="0">
                <a:solidFill>
                  <a:schemeClr val="bg2">
                    <a:lumMod val="25000"/>
                  </a:schemeClr>
                </a:solidFill>
                <a:ea typeface="+mn-ea"/>
              </a:rPr>
              <a:t>What topics do we explore?</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D203223-54BF-4715-830C-C074A7E95D61}"/>
              </a:ext>
            </a:extLst>
          </p:cNvPr>
          <p:cNvSpPr txBox="1"/>
          <p:nvPr/>
        </p:nvSpPr>
        <p:spPr>
          <a:xfrm>
            <a:off x="467544" y="120402"/>
            <a:ext cx="8208912" cy="6617196"/>
          </a:xfrm>
          <a:prstGeom prst="rect">
            <a:avLst/>
          </a:prstGeom>
          <a:noFill/>
        </p:spPr>
        <p:txBody>
          <a:bodyPr wrap="square" rtlCol="0">
            <a:spAutoFit/>
          </a:bodyPr>
          <a:lstStyle/>
          <a:p>
            <a:r>
              <a:rPr lang="en-GB" sz="2800" b="1" dirty="0">
                <a:solidFill>
                  <a:srgbClr val="002060"/>
                </a:solidFill>
              </a:rPr>
              <a:t>Why we know it works - </a:t>
            </a:r>
          </a:p>
          <a:p>
            <a:r>
              <a:rPr lang="en-GB" sz="2800" b="1" dirty="0">
                <a:solidFill>
                  <a:srgbClr val="002060"/>
                </a:solidFill>
              </a:rPr>
              <a:t>The Safety Net Pilot Experience</a:t>
            </a:r>
            <a:endParaRPr lang="en-GB" sz="2800" dirty="0">
              <a:solidFill>
                <a:srgbClr val="002060"/>
              </a:solidFill>
            </a:endParaRPr>
          </a:p>
          <a:p>
            <a:r>
              <a:rPr lang="en-GB" b="1" dirty="0"/>
              <a:t> </a:t>
            </a:r>
            <a:endParaRPr lang="en-GB" sz="800" dirty="0"/>
          </a:p>
          <a:p>
            <a:r>
              <a:rPr lang="en-GB" sz="800" dirty="0"/>
              <a:t> </a:t>
            </a:r>
          </a:p>
          <a:p>
            <a:r>
              <a:rPr lang="en-GB" dirty="0">
                <a:solidFill>
                  <a:srgbClr val="002060"/>
                </a:solidFill>
              </a:rPr>
              <a:t>SKIPS had previously developed a draft Safety Net homework book and training material in line with programmes they had previously delivered in support of sustainable education and we wanted to test this out with the professionals who would be using it going forward.</a:t>
            </a:r>
          </a:p>
          <a:p>
            <a:endParaRPr lang="en-GB" dirty="0">
              <a:solidFill>
                <a:srgbClr val="002060"/>
              </a:solidFill>
            </a:endParaRPr>
          </a:p>
          <a:p>
            <a:r>
              <a:rPr lang="en-GB" dirty="0">
                <a:solidFill>
                  <a:srgbClr val="002060"/>
                </a:solidFill>
              </a:rPr>
              <a:t>The Pilot training day was structured to allow discussion, feedback and evaluation at every stage and to discuss how to use the books in a lesson and then send the books home for parents.</a:t>
            </a:r>
          </a:p>
          <a:p>
            <a:r>
              <a:rPr lang="en-GB" dirty="0">
                <a:solidFill>
                  <a:srgbClr val="002060"/>
                </a:solidFill>
              </a:rPr>
              <a:t> </a:t>
            </a:r>
          </a:p>
          <a:p>
            <a:r>
              <a:rPr lang="en-GB" dirty="0">
                <a:solidFill>
                  <a:srgbClr val="002060"/>
                </a:solidFill>
              </a:rPr>
              <a:t>From the comments made and captured all through the training it became very clear that although teachers had previously attended training and gained some knowledge, they had not been given the skills and resources to teach their children only sign posting to what was available online.</a:t>
            </a:r>
          </a:p>
          <a:p>
            <a:endParaRPr lang="en-GB" dirty="0">
              <a:solidFill>
                <a:srgbClr val="002060"/>
              </a:solidFill>
            </a:endParaRPr>
          </a:p>
          <a:p>
            <a:r>
              <a:rPr lang="en-GB" dirty="0">
                <a:solidFill>
                  <a:srgbClr val="002060"/>
                </a:solidFill>
              </a:rPr>
              <a:t>The conclusion was that they wanted something ready to use including a framework of activities they could use in school to discuss online dangers. In the pilot participants collectively thought the draft version of the books and the training materials were excellent quality and easy to use.</a:t>
            </a:r>
          </a:p>
          <a:p>
            <a:endParaRPr lang="en-GB" dirty="0"/>
          </a:p>
        </p:txBody>
      </p:sp>
    </p:spTree>
    <p:extLst>
      <p:ext uri="{BB962C8B-B14F-4D97-AF65-F5344CB8AC3E}">
        <p14:creationId xmlns:p14="http://schemas.microsoft.com/office/powerpoint/2010/main" val="197858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bwMode="auto">
          <a:xfrm>
            <a:off x="395536" y="573941"/>
            <a:ext cx="7920880" cy="69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ヒラギノ角ゴ Pro W3" charset="0"/>
                <a:cs typeface="+mn-cs"/>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ヒラギノ角ゴ Pro W3"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sz="1800" kern="1200">
                <a:solidFill>
                  <a:srgbClr val="404040"/>
                </a:solidFill>
                <a:latin typeface="+mn-lt"/>
                <a:ea typeface="ヒラギノ角ゴ Pro W3"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ヒラギノ角ゴ Pro W3"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ヒラギノ角ゴ Pro W3"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9pPr>
          </a:lstStyle>
          <a:p>
            <a:pPr>
              <a:buFont typeface="Georgia" pitchFamily="18" charset="0"/>
              <a:buNone/>
              <a:defRPr/>
            </a:pPr>
            <a:r>
              <a:rPr lang="en-GB" sz="2800" b="1" dirty="0">
                <a:solidFill>
                  <a:schemeClr val="bg2">
                    <a:lumMod val="25000"/>
                  </a:schemeClr>
                </a:solidFill>
                <a:ea typeface="+mn-ea"/>
              </a:rPr>
              <a:t>Findings from Pilot –</a:t>
            </a:r>
          </a:p>
          <a:p>
            <a:pPr>
              <a:buFont typeface="Georgia" pitchFamily="18" charset="0"/>
              <a:buNone/>
              <a:defRPr/>
            </a:pPr>
            <a:r>
              <a:rPr lang="en-GB" sz="2800" b="1" dirty="0">
                <a:solidFill>
                  <a:schemeClr val="bg2">
                    <a:lumMod val="25000"/>
                  </a:schemeClr>
                </a:solidFill>
                <a:ea typeface="+mn-ea"/>
              </a:rPr>
              <a:t>Knowledge and behaviour before Safety Net</a:t>
            </a:r>
            <a:br>
              <a:rPr lang="en-GB" sz="2800" b="1" dirty="0">
                <a:solidFill>
                  <a:schemeClr val="bg2">
                    <a:lumMod val="25000"/>
                  </a:schemeClr>
                </a:solidFill>
                <a:ea typeface="+mn-ea"/>
              </a:rPr>
            </a:br>
            <a:endParaRPr lang="en-GB" sz="2800" b="1" dirty="0">
              <a:solidFill>
                <a:schemeClr val="bg2">
                  <a:lumMod val="25000"/>
                </a:schemeClr>
              </a:solidFill>
              <a:ea typeface="+mn-ea"/>
            </a:endParaRPr>
          </a:p>
        </p:txBody>
      </p:sp>
      <p:sp>
        <p:nvSpPr>
          <p:cNvPr id="7" name="Subtitle 1"/>
          <p:cNvSpPr txBox="1">
            <a:spLocks/>
          </p:cNvSpPr>
          <p:nvPr/>
        </p:nvSpPr>
        <p:spPr bwMode="auto">
          <a:xfrm>
            <a:off x="521550" y="1566112"/>
            <a:ext cx="8100900" cy="438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rgbClr val="404040"/>
                </a:solidFill>
                <a:latin typeface="Trebuchet MS" charset="0"/>
                <a:ea typeface="ヒラギノ角ゴ Pro W3" charset="0"/>
              </a:defRPr>
            </a:lvl1pPr>
            <a:lvl2pPr marL="457200">
              <a:defRPr sz="2000">
                <a:solidFill>
                  <a:srgbClr val="404040"/>
                </a:solidFill>
                <a:latin typeface="Trebuchet MS" charset="0"/>
                <a:ea typeface="ヒラギノ角ゴ Pro W3" charset="0"/>
              </a:defRPr>
            </a:lvl2pPr>
            <a:lvl3pPr marL="914400">
              <a:defRPr>
                <a:solidFill>
                  <a:srgbClr val="404040"/>
                </a:solidFill>
                <a:latin typeface="Trebuchet MS" charset="0"/>
                <a:ea typeface="ヒラギノ角ゴ Pro W3" charset="0"/>
              </a:defRPr>
            </a:lvl3pPr>
            <a:lvl4pPr marL="1371600">
              <a:defRPr sz="1600">
                <a:solidFill>
                  <a:srgbClr val="404040"/>
                </a:solidFill>
                <a:latin typeface="Trebuchet MS" charset="0"/>
                <a:ea typeface="ヒラギノ角ゴ Pro W3" charset="0"/>
              </a:defRPr>
            </a:lvl4pPr>
            <a:lvl5pPr marL="1828800">
              <a:defRPr sz="1400">
                <a:solidFill>
                  <a:srgbClr val="404040"/>
                </a:solidFill>
                <a:latin typeface="Trebuchet MS" charset="0"/>
                <a:ea typeface="ヒラギノ角ゴ Pro W3" charset="0"/>
              </a:defRPr>
            </a:lvl5pPr>
            <a:lvl6pPr marL="2286000" eaLnBrk="0" fontAlgn="base" hangingPunct="0">
              <a:buClr>
                <a:srgbClr val="C3260C"/>
              </a:buClr>
              <a:buFont typeface="Georgia" charset="0"/>
              <a:defRPr sz="1400">
                <a:solidFill>
                  <a:srgbClr val="404040"/>
                </a:solidFill>
                <a:latin typeface="Trebuchet MS" charset="0"/>
                <a:ea typeface="ヒラギノ角ゴ Pro W3" charset="0"/>
              </a:defRPr>
            </a:lvl6pPr>
            <a:lvl7pPr marL="2743200" eaLnBrk="0" fontAlgn="base" hangingPunct="0">
              <a:buClr>
                <a:srgbClr val="C3260C"/>
              </a:buClr>
              <a:buFont typeface="Georgia" charset="0"/>
              <a:defRPr sz="1400">
                <a:solidFill>
                  <a:srgbClr val="404040"/>
                </a:solidFill>
                <a:latin typeface="Trebuchet MS" charset="0"/>
                <a:ea typeface="ヒラギノ角ゴ Pro W3" charset="0"/>
              </a:defRPr>
            </a:lvl7pPr>
            <a:lvl8pPr marL="3200400" eaLnBrk="0" fontAlgn="base" hangingPunct="0">
              <a:buClr>
                <a:srgbClr val="C3260C"/>
              </a:buClr>
              <a:buFont typeface="Georgia" charset="0"/>
              <a:defRPr sz="1400">
                <a:solidFill>
                  <a:srgbClr val="404040"/>
                </a:solidFill>
                <a:latin typeface="Trebuchet MS" charset="0"/>
                <a:ea typeface="ヒラギノ角ゴ Pro W3" charset="0"/>
              </a:defRPr>
            </a:lvl8pPr>
            <a:lvl9pPr marL="3657600" eaLnBrk="0" fontAlgn="base" hangingPunct="0">
              <a:buClr>
                <a:srgbClr val="C3260C"/>
              </a:buClr>
              <a:buFont typeface="Georgia" charset="0"/>
              <a:defRPr sz="1400">
                <a:solidFill>
                  <a:srgbClr val="404040"/>
                </a:solidFill>
                <a:latin typeface="Trebuchet MS" charset="0"/>
                <a:ea typeface="ヒラギノ角ゴ Pro W3" charset="0"/>
              </a:defRPr>
            </a:lvl9pPr>
          </a:lstStyle>
          <a:p>
            <a:pPr marL="342900" indent="-342900" eaLnBrk="1" hangingPunct="1">
              <a:spcBef>
                <a:spcPct val="20000"/>
              </a:spcBef>
              <a:spcAft>
                <a:spcPts val="300"/>
              </a:spcAft>
              <a:buClr>
                <a:schemeClr val="bg2">
                  <a:lumMod val="25000"/>
                </a:schemeClr>
              </a:buClr>
              <a:buSzPct val="130000"/>
              <a:buFont typeface="Wingdings" panose="05000000000000000000" pitchFamily="2" charset="2"/>
              <a:buChar char="Ø"/>
            </a:pPr>
            <a:r>
              <a:rPr lang="en-GB" sz="2400" dirty="0">
                <a:solidFill>
                  <a:schemeClr val="bg2">
                    <a:lumMod val="25000"/>
                  </a:schemeClr>
                </a:solidFill>
              </a:rPr>
              <a:t>Nearly all children were unclear about what was personal information.</a:t>
            </a:r>
          </a:p>
          <a:p>
            <a:pPr marL="342900" indent="-342900" eaLnBrk="1" hangingPunct="1">
              <a:spcBef>
                <a:spcPct val="20000"/>
              </a:spcBef>
              <a:spcAft>
                <a:spcPts val="300"/>
              </a:spcAft>
              <a:buClr>
                <a:schemeClr val="bg2">
                  <a:lumMod val="25000"/>
                </a:schemeClr>
              </a:buClr>
              <a:buSzPct val="130000"/>
              <a:buFont typeface="Wingdings" panose="05000000000000000000" pitchFamily="2" charset="2"/>
              <a:buChar char="Ø"/>
            </a:pPr>
            <a:r>
              <a:rPr lang="en-GB" sz="2400" dirty="0">
                <a:solidFill>
                  <a:schemeClr val="bg2">
                    <a:lumMod val="25000"/>
                  </a:schemeClr>
                </a:solidFill>
              </a:rPr>
              <a:t>The majority of children ignorant of the dangers posed by the Internet, social media, and online gaming.</a:t>
            </a:r>
          </a:p>
          <a:p>
            <a:pPr marL="342900" indent="-342900" eaLnBrk="1" hangingPunct="1">
              <a:spcBef>
                <a:spcPct val="20000"/>
              </a:spcBef>
              <a:spcAft>
                <a:spcPts val="300"/>
              </a:spcAft>
              <a:buClr>
                <a:schemeClr val="bg2">
                  <a:lumMod val="25000"/>
                </a:schemeClr>
              </a:buClr>
              <a:buSzPct val="130000"/>
              <a:buFont typeface="Wingdings" panose="05000000000000000000" pitchFamily="2" charset="2"/>
              <a:buChar char="Ø"/>
            </a:pPr>
            <a:r>
              <a:rPr lang="en-GB" sz="2400" dirty="0">
                <a:solidFill>
                  <a:schemeClr val="bg2">
                    <a:lumMod val="25000"/>
                  </a:schemeClr>
                </a:solidFill>
              </a:rPr>
              <a:t>The majority of children had already had negative personal experiences online.</a:t>
            </a:r>
          </a:p>
          <a:p>
            <a:pPr marL="342900" indent="-342900" eaLnBrk="1" hangingPunct="1">
              <a:spcBef>
                <a:spcPct val="20000"/>
              </a:spcBef>
              <a:spcAft>
                <a:spcPts val="300"/>
              </a:spcAft>
              <a:buClr>
                <a:schemeClr val="bg2">
                  <a:lumMod val="25000"/>
                </a:schemeClr>
              </a:buClr>
              <a:buSzPct val="130000"/>
              <a:buFont typeface="Wingdings" panose="05000000000000000000" pitchFamily="2" charset="2"/>
              <a:buChar char="Ø"/>
            </a:pPr>
            <a:r>
              <a:rPr lang="en-GB" sz="2400" dirty="0">
                <a:solidFill>
                  <a:schemeClr val="bg2">
                    <a:lumMod val="25000"/>
                  </a:schemeClr>
                </a:solidFill>
              </a:rPr>
              <a:t>Most children said that their parents didn’t really check what they were doing online.</a:t>
            </a:r>
          </a:p>
          <a:p>
            <a:pPr marL="342900" indent="-342900" eaLnBrk="1" hangingPunct="1">
              <a:spcBef>
                <a:spcPct val="20000"/>
              </a:spcBef>
              <a:spcAft>
                <a:spcPts val="300"/>
              </a:spcAft>
              <a:buClr>
                <a:schemeClr val="bg2">
                  <a:lumMod val="25000"/>
                </a:schemeClr>
              </a:buClr>
              <a:buSzPct val="130000"/>
              <a:buFont typeface="Wingdings" panose="05000000000000000000" pitchFamily="2" charset="2"/>
              <a:buChar char="Ø"/>
            </a:pPr>
            <a:r>
              <a:rPr lang="en-GB" sz="2400" dirty="0">
                <a:solidFill>
                  <a:schemeClr val="bg2">
                    <a:lumMod val="25000"/>
                  </a:schemeClr>
                </a:solidFill>
              </a:rPr>
              <a:t>The Majority of children visit websites or play online games that are NOT age-appropriate.</a:t>
            </a:r>
          </a:p>
          <a:p>
            <a:pPr marL="342900" indent="-342900" eaLnBrk="1" hangingPunct="1">
              <a:spcBef>
                <a:spcPct val="20000"/>
              </a:spcBef>
              <a:spcAft>
                <a:spcPts val="300"/>
              </a:spcAft>
              <a:buClr>
                <a:schemeClr val="bg2">
                  <a:lumMod val="25000"/>
                </a:schemeClr>
              </a:buClr>
              <a:buSzPct val="130000"/>
              <a:buFont typeface="Wingdings" charset="2"/>
              <a:buChar char="ü"/>
            </a:pPr>
            <a:endParaRPr lang="en-GB" sz="2000" dirty="0">
              <a:solidFill>
                <a:schemeClr val="bg2">
                  <a:lumMod val="25000"/>
                </a:schemeClr>
              </a:solidFill>
            </a:endParaRPr>
          </a:p>
        </p:txBody>
      </p:sp>
      <p:sp>
        <p:nvSpPr>
          <p:cNvPr id="6" name="Rectangle 5"/>
          <p:cNvSpPr/>
          <p:nvPr/>
        </p:nvSpPr>
        <p:spPr>
          <a:xfrm>
            <a:off x="1115616" y="5949280"/>
            <a:ext cx="7776864" cy="986424"/>
          </a:xfrm>
          <a:prstGeom prst="rect">
            <a:avLst/>
          </a:prstGeom>
        </p:spPr>
        <p:txBody>
          <a:bodyPr wrap="square">
            <a:spAutoFit/>
          </a:bodyPr>
          <a:lstStyle/>
          <a:p>
            <a:pPr eaLnBrk="1" hangingPunct="1">
              <a:spcBef>
                <a:spcPct val="20000"/>
              </a:spcBef>
              <a:spcAft>
                <a:spcPts val="300"/>
              </a:spcAft>
              <a:buClr>
                <a:schemeClr val="bg2">
                  <a:lumMod val="25000"/>
                </a:schemeClr>
              </a:buClr>
              <a:buSzPct val="135000"/>
            </a:pPr>
            <a:r>
              <a:rPr lang="en-GB" b="1" dirty="0">
                <a:solidFill>
                  <a:schemeClr val="bg2">
                    <a:lumMod val="25000"/>
                  </a:schemeClr>
                </a:solidFill>
              </a:rPr>
              <a:t>GTA Warning Extreme Violence </a:t>
            </a:r>
            <a:r>
              <a:rPr lang="mr-IN" b="1" dirty="0">
                <a:solidFill>
                  <a:schemeClr val="bg2">
                    <a:lumMod val="25000"/>
                  </a:schemeClr>
                </a:solidFill>
              </a:rPr>
              <a:t>–</a:t>
            </a:r>
            <a:r>
              <a:rPr lang="en-GB" b="1" dirty="0">
                <a:solidFill>
                  <a:schemeClr val="bg2">
                    <a:lumMod val="25000"/>
                  </a:schemeClr>
                </a:solidFill>
              </a:rPr>
              <a:t> </a:t>
            </a:r>
            <a:br>
              <a:rPr lang="en-GB" b="1" dirty="0">
                <a:solidFill>
                  <a:schemeClr val="bg2">
                    <a:lumMod val="25000"/>
                  </a:schemeClr>
                </a:solidFill>
              </a:rPr>
            </a:br>
            <a:r>
              <a:rPr lang="en-GB" sz="1600" dirty="0">
                <a:solidFill>
                  <a:schemeClr val="bg2">
                    <a:lumMod val="25000"/>
                  </a:schemeClr>
                </a:solidFill>
                <a:hlinkClick r:id="rId3"/>
              </a:rPr>
              <a:t>https://www.youtube.com/watch?v=yTzSuf3xqRM</a:t>
            </a:r>
            <a:r>
              <a:rPr lang="en-GB" sz="1600" dirty="0">
                <a:solidFill>
                  <a:schemeClr val="bg2">
                    <a:lumMod val="25000"/>
                  </a:schemeClr>
                </a:solidFill>
              </a:rPr>
              <a:t> </a:t>
            </a:r>
          </a:p>
          <a:p>
            <a:pPr eaLnBrk="1" hangingPunct="1">
              <a:spcBef>
                <a:spcPct val="20000"/>
              </a:spcBef>
              <a:spcAft>
                <a:spcPts val="300"/>
              </a:spcAft>
              <a:buClr>
                <a:schemeClr val="bg2">
                  <a:lumMod val="25000"/>
                </a:schemeClr>
              </a:buClr>
              <a:buSzPct val="135000"/>
            </a:pPr>
            <a:endParaRPr lang="en-GB" b="1" dirty="0">
              <a:solidFill>
                <a:schemeClr val="bg2">
                  <a:lumMod val="25000"/>
                </a:schemeClr>
              </a:solidFill>
            </a:endParaRPr>
          </a:p>
        </p:txBody>
      </p:sp>
    </p:spTree>
    <p:extLst>
      <p:ext uri="{BB962C8B-B14F-4D97-AF65-F5344CB8AC3E}">
        <p14:creationId xmlns:p14="http://schemas.microsoft.com/office/powerpoint/2010/main" val="4006124294"/>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3058</TotalTime>
  <Words>1220</Words>
  <Application>Microsoft Office PowerPoint</Application>
  <PresentationFormat>On-screen Show (4:3)</PresentationFormat>
  <Paragraphs>182</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Service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dc:title>
  <dc:creator>Service Birmingham</dc:creator>
  <cp:lastModifiedBy>Service Birmingham</cp:lastModifiedBy>
  <cp:revision>132</cp:revision>
  <dcterms:created xsi:type="dcterms:W3CDTF">2017-05-20T12:28:40Z</dcterms:created>
  <dcterms:modified xsi:type="dcterms:W3CDTF">2018-01-22T08:41:19Z</dcterms:modified>
</cp:coreProperties>
</file>