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2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39B7DB-30E3-4C94-AE79-BF975646DD1A}" type="datetimeFigureOut">
              <a:rPr lang="en-GB" smtClean="0"/>
              <a:t>21/03/2019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001576-5D8C-4D39-9B9A-FF478E3A3FF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23120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LOZELLS </a:t>
            </a:r>
            <a:endParaRPr lang="en-GB" sz="5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4940" r="10695" b="11498"/>
          <a:stretch/>
        </p:blipFill>
        <p:spPr bwMode="auto">
          <a:xfrm>
            <a:off x="4702426" y="404664"/>
            <a:ext cx="4147457" cy="561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6335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Learning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endParaRPr lang="en-GB" dirty="0"/>
          </a:p>
          <a:p>
            <a:pPr lvl="0"/>
            <a:r>
              <a:rPr lang="en-GB" dirty="0"/>
              <a:t>Children write their own definition.</a:t>
            </a:r>
          </a:p>
          <a:p>
            <a:pPr lvl="0"/>
            <a:r>
              <a:rPr lang="en-GB" dirty="0"/>
              <a:t>Children given different exploitation scenarios to discuss and explore.</a:t>
            </a:r>
          </a:p>
          <a:p>
            <a:r>
              <a:rPr lang="en-GB" dirty="0"/>
              <a:t>Children to produce a sound bite/visual resource of their definition of exploitation.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is the children’s understanding of county lines?</a:t>
            </a:r>
          </a:p>
          <a:p>
            <a:r>
              <a:rPr lang="en-GB" dirty="0"/>
              <a:t>Why might this happen?</a:t>
            </a:r>
          </a:p>
          <a:p>
            <a:r>
              <a:rPr lang="en-GB" dirty="0"/>
              <a:t>When could it happen?</a:t>
            </a:r>
          </a:p>
          <a:p>
            <a:r>
              <a:rPr lang="en-GB" dirty="0"/>
              <a:t>Why would people want to exploit children in this way?</a:t>
            </a:r>
          </a:p>
          <a:p>
            <a:r>
              <a:rPr lang="en-GB" dirty="0"/>
              <a:t>Where is this happening in the UK  currently?</a:t>
            </a:r>
          </a:p>
          <a:p>
            <a:r>
              <a:rPr lang="en-GB" dirty="0"/>
              <a:t>What might the warning signs be that a person is attempting to exploit someone?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Learning opportunities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Sorting activity; Children to have a true and false statements in relation to county lines and how people are exploited.</a:t>
            </a:r>
          </a:p>
          <a:p>
            <a:pPr lvl="0"/>
            <a:r>
              <a:rPr lang="en-GB" dirty="0"/>
              <a:t>Children to be given a case study that presents different opportunities along a period of time for children to be exploited- can the children pin point where they could have got some help? </a:t>
            </a:r>
          </a:p>
          <a:p>
            <a:pPr lvl="0"/>
            <a:r>
              <a:rPr lang="en-GB" dirty="0"/>
              <a:t>Children to use drama to think about why a person may exploit someone and look at the situation from a different point of view. </a:t>
            </a:r>
          </a:p>
          <a:p>
            <a:r>
              <a:rPr lang="en-GB" dirty="0"/>
              <a:t>From this they would create a physical resource showing what they have to gain/what the person being exploited may have to lose. Visually powerful in that the person being exploited has lots to lose.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1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Where can we find some real life incidents of county lines?- BBC news articles.</a:t>
            </a:r>
          </a:p>
          <a:p>
            <a:r>
              <a:rPr lang="en-GB" dirty="0"/>
              <a:t>What is the children’s lived experience of this?</a:t>
            </a:r>
          </a:p>
          <a:p>
            <a:r>
              <a:rPr lang="en-GB" dirty="0"/>
              <a:t>Are they aware of any incidents of people being exploited in their local community?</a:t>
            </a:r>
          </a:p>
          <a:p>
            <a:r>
              <a:rPr lang="en-GB" dirty="0"/>
              <a:t>Where might exploitation take place locally?</a:t>
            </a:r>
          </a:p>
          <a:p>
            <a:r>
              <a:rPr lang="en-GB" dirty="0"/>
              <a:t>What situations should they be mindful of?</a:t>
            </a:r>
          </a:p>
          <a:p>
            <a:r>
              <a:rPr lang="en-GB" dirty="0"/>
              <a:t>When does “being kind and friendly” cross over to exploitation?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learning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Read and discuss some real life examples of county lines cases from the news.  </a:t>
            </a:r>
            <a:endParaRPr lang="en-GB" sz="2800" dirty="0"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Mark on a map of the local area- where do children feel they are safe? Where do they feel vulnerable? What can they do about this?</a:t>
            </a:r>
            <a:endParaRPr lang="en-GB" sz="2800" dirty="0">
              <a:latin typeface="Arial Rounded MT Bold" panose="020F0704030504030204" pitchFamily="34" charset="0"/>
              <a:ea typeface="Calibri"/>
              <a:cs typeface="Times New Roman"/>
            </a:endParaRPr>
          </a:p>
          <a:p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Look at some scenarios and decide which are examples of people being exploited and which are not. How do we know? Are there some key facts/questions which determine this?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Revisit the definitions of exploitation and County Lines- </a:t>
            </a:r>
          </a:p>
          <a:p>
            <a:r>
              <a:rPr lang="en-GB" dirty="0"/>
              <a:t>What is the children’s understanding of this now?</a:t>
            </a:r>
          </a:p>
          <a:p>
            <a:r>
              <a:rPr lang="en-GB" dirty="0"/>
              <a:t>Has it changed/deepened?</a:t>
            </a:r>
          </a:p>
          <a:p>
            <a:r>
              <a:rPr lang="en-GB" dirty="0"/>
              <a:t>What actions can the children take if they are worried about exploitation or County Lines?</a:t>
            </a:r>
          </a:p>
          <a:p>
            <a:r>
              <a:rPr lang="en-GB" dirty="0"/>
              <a:t>Who should they talk to or contact? Why is this so important for our community?</a:t>
            </a:r>
          </a:p>
          <a:p>
            <a:r>
              <a:rPr lang="en-GB" dirty="0"/>
              <a:t>How can we raise awareness and spot the dangers of this happening?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4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Learning opportunities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Children to rewrite their definitions.</a:t>
            </a:r>
          </a:p>
          <a:p>
            <a:pPr lvl="0"/>
            <a:r>
              <a:rPr lang="en-GB" dirty="0"/>
              <a:t>Children to produce an action plan of what to do if……..</a:t>
            </a:r>
          </a:p>
          <a:p>
            <a:r>
              <a:rPr lang="en-GB" dirty="0"/>
              <a:t>Children produce an information pack for the year group below warning children about this issue?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Planning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5018"/>
            <a:ext cx="5400599" cy="206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3" y="4509120"/>
            <a:ext cx="685159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276490" cy="43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5085801" cy="22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95" y="4437112"/>
            <a:ext cx="2047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Early Identification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72653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SCREENING</a:t>
            </a:r>
            <a:br>
              <a:rPr lang="en-GB" dirty="0" smtClean="0"/>
            </a:br>
            <a:r>
              <a:rPr lang="en-GB" dirty="0" smtClean="0"/>
              <a:t> TOOL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6095333" cy="682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Interventions and support after id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4058063" cy="2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459420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52179"/>
            <a:ext cx="2794009" cy="22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13" y="4797152"/>
            <a:ext cx="1526104" cy="10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Citizenship</a:t>
            </a:r>
            <a:br>
              <a:rPr lang="en-GB" dirty="0" smtClean="0"/>
            </a:br>
            <a:r>
              <a:rPr lang="en-GB" dirty="0" smtClean="0"/>
              <a:t> Day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416"/>
            <a:ext cx="4608512" cy="68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6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Programme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 with one class</a:t>
            </a:r>
          </a:p>
          <a:p>
            <a:r>
              <a:rPr lang="en-GB" dirty="0" smtClean="0"/>
              <a:t>Programme overview</a:t>
            </a:r>
          </a:p>
          <a:p>
            <a:r>
              <a:rPr lang="en-GB" dirty="0" smtClean="0"/>
              <a:t>Challenges/Blockers</a:t>
            </a:r>
          </a:p>
          <a:p>
            <a:r>
              <a:rPr lang="en-GB" dirty="0" smtClean="0"/>
              <a:t>Parental involvement at the end of the project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Week Programme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1259632" y="4046538"/>
            <a:ext cx="2232248" cy="175872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 the children understand by exploitation?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868144" y="1916832"/>
            <a:ext cx="2664296" cy="182490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Where might exploitation take place locally?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5029200" y="4221088"/>
            <a:ext cx="3719264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might the warning signs be that a person is attempting to </a:t>
            </a:r>
            <a:r>
              <a:rPr lang="en-GB" dirty="0" smtClean="0"/>
              <a:t>exploit</a:t>
            </a:r>
          </a:p>
          <a:p>
            <a:pPr algn="ctr"/>
            <a:r>
              <a:rPr lang="en-GB" dirty="0" smtClean="0"/>
              <a:t>others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99592" y="2128730"/>
            <a:ext cx="3795191" cy="14442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 smtClean="0"/>
              <a:t>does being kind and friendly cross over to exploitation?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5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the children understand by exploitation?</a:t>
            </a:r>
          </a:p>
          <a:p>
            <a:r>
              <a:rPr lang="en-GB" dirty="0"/>
              <a:t>Can they define it?</a:t>
            </a:r>
          </a:p>
          <a:p>
            <a:r>
              <a:rPr lang="en-GB" dirty="0"/>
              <a:t>Do they understand that anyone can be exploited by different groups of people- friends, family, people unknown to them, </a:t>
            </a:r>
          </a:p>
          <a:p>
            <a:r>
              <a:rPr lang="en-GB" dirty="0"/>
              <a:t>Have they got an understanding of why these different groups of people may exploit children?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593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  </vt:lpstr>
      <vt:lpstr>CONTEXT </vt:lpstr>
      <vt:lpstr>Early Identification  </vt:lpstr>
      <vt:lpstr>SCREENING  TOOL </vt:lpstr>
      <vt:lpstr>Interventions and support after id</vt:lpstr>
      <vt:lpstr>Citizenship  Day</vt:lpstr>
      <vt:lpstr>Pilot Programme </vt:lpstr>
      <vt:lpstr>4 Week Programme </vt:lpstr>
      <vt:lpstr>Session 1</vt:lpstr>
      <vt:lpstr>Possible Learning Activities </vt:lpstr>
      <vt:lpstr>Session 2</vt:lpstr>
      <vt:lpstr>Possible Learning opportunities </vt:lpstr>
      <vt:lpstr>Session 3</vt:lpstr>
      <vt:lpstr>Possible learning activities</vt:lpstr>
      <vt:lpstr>Session 4</vt:lpstr>
      <vt:lpstr>Possible Learning opportunities </vt:lpstr>
      <vt:lpstr>Future Planning </vt:lpstr>
      <vt:lpstr>PowerPoint Presentation</vt:lpstr>
    </vt:vector>
  </TitlesOfParts>
  <Company>Birmingham BSF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Avnish Dhesi</dc:creator>
  <cp:lastModifiedBy>Avnish Dhesi</cp:lastModifiedBy>
  <cp:revision>13</cp:revision>
  <dcterms:created xsi:type="dcterms:W3CDTF">2019-03-19T11:12:34Z</dcterms:created>
  <dcterms:modified xsi:type="dcterms:W3CDTF">2019-03-21T10:34:40Z</dcterms:modified>
</cp:coreProperties>
</file>